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77566-4A99-497E-B08D-56EF4AE09A7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77B5D-BFBD-4D35-BD6D-4FEB04B8E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95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1FFF-468F-431A-8EE6-453D18AEF0C2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F35-1B66-4129-9675-88DE04BB9CAD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EE99-6830-4701-B0B3-06A92FF0381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E15E-73B4-4188-AC9C-70EDACD2A03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F85-EC74-4C9E-AACA-B25E22CA6F67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6F0-2780-4837-97D8-B1712F9B6F9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F05E-2E5B-44A4-A382-DC2CEA9D5DBE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CF7A-58FA-4E12-92B1-BA94D99D3A4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803D-D9C9-4843-974C-4FB7827BFEA7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F63D-C8F5-4C82-B482-3F15C3243C6B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717-6239-4AAE-BB9C-1C4BA9172DE5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601D-EF96-4A60-ADB4-1BF9BACE21C4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683F-E5F1-4FF2-B770-3ECBAF9CE5B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9E41-19BD-4354-A262-98C36CEC7AF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4372-16F7-4928-B41F-842961E6EDB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22CC-2DD8-471A-BAA0-E404DAAA3688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98C9-E620-4926-9F6E-25CDAC09213E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Pixel QC working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655" y="4911360"/>
            <a:ext cx="5712957" cy="705669"/>
          </a:xfrm>
        </p:spPr>
        <p:txBody>
          <a:bodyPr/>
          <a:lstStyle/>
          <a:p>
            <a:pPr fontAlgn="ctr"/>
            <a:r>
              <a:rPr lang="en-GB" dirty="0"/>
              <a:t>Arisa, Hide, Minoru, </a:t>
            </a:r>
            <a:r>
              <a:rPr lang="en-GB" dirty="0" smtClean="0"/>
              <a:t>Lingxin, </a:t>
            </a:r>
            <a:r>
              <a:rPr lang="en-GB" dirty="0" err="1" smtClean="0"/>
              <a:t>Egor</a:t>
            </a:r>
            <a:r>
              <a:rPr lang="en-GB" dirty="0"/>
              <a:t>, Cesar, Dima, Ben, Gabriele, </a:t>
            </a:r>
            <a:r>
              <a:rPr lang="en-GB" dirty="0" smtClean="0"/>
              <a:t>Filippo, Valentina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group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 Storage </a:t>
            </a:r>
            <a:r>
              <a:rPr lang="en-GB" dirty="0" smtClean="0"/>
              <a:t>Organisation</a:t>
            </a:r>
          </a:p>
          <a:p>
            <a:r>
              <a:rPr lang="en-GB" dirty="0"/>
              <a:t>Disconnected </a:t>
            </a:r>
            <a:r>
              <a:rPr lang="en-GB" dirty="0" smtClean="0"/>
              <a:t>bumps scan</a:t>
            </a:r>
          </a:p>
          <a:p>
            <a:r>
              <a:rPr lang="en-GB" dirty="0"/>
              <a:t>QC scripts + </a:t>
            </a:r>
            <a:r>
              <a:rPr lang="en-GB" dirty="0" smtClean="0"/>
              <a:t>documentation</a:t>
            </a:r>
          </a:p>
          <a:p>
            <a:r>
              <a:rPr lang="en-GB" dirty="0"/>
              <a:t>Optimisation of scan </a:t>
            </a:r>
            <a:r>
              <a:rPr lang="en-GB" dirty="0" smtClean="0"/>
              <a:t>times</a:t>
            </a:r>
          </a:p>
          <a:p>
            <a:r>
              <a:rPr lang="en-GB" dirty="0"/>
              <a:t>Lab equipment/DCS </a:t>
            </a:r>
            <a:r>
              <a:rPr lang="en-GB" dirty="0" smtClean="0"/>
              <a:t>integration</a:t>
            </a:r>
          </a:p>
          <a:p>
            <a:r>
              <a:rPr lang="en-GB" dirty="0" smtClean="0"/>
              <a:t>Bonus task: </a:t>
            </a:r>
            <a:r>
              <a:rPr lang="en-GB" dirty="0"/>
              <a:t>stuck pixel scan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</a:t>
            </a:r>
            <a:r>
              <a:rPr lang="en-GB" dirty="0" smtClean="0"/>
              <a:t>storage organisation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68" y="1440649"/>
            <a:ext cx="5623992" cy="377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660" y="2321531"/>
            <a:ext cx="6344906" cy="422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Disconnected bump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Worked on implementing the disconnected bumps scan </a:t>
            </a:r>
          </a:p>
          <a:p>
            <a:r>
              <a:rPr lang="en-GB" dirty="0" smtClean="0"/>
              <a:t>Scan working and compared </a:t>
            </a:r>
            <a:r>
              <a:rPr lang="en-GB" dirty="0"/>
              <a:t>with source </a:t>
            </a:r>
            <a:r>
              <a:rPr lang="en-GB" dirty="0" smtClean="0"/>
              <a:t>scan</a:t>
            </a:r>
            <a:endParaRPr lang="en-GB" dirty="0"/>
          </a:p>
          <a:p>
            <a:r>
              <a:rPr lang="en-GB" dirty="0" smtClean="0"/>
              <a:t>Branch ready to merge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70" y="3585682"/>
            <a:ext cx="3794092" cy="30323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862" y="3585682"/>
            <a:ext cx="4432482" cy="30323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6033" y="3987976"/>
            <a:ext cx="27719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Disconnected bump scan</a:t>
            </a:r>
          </a:p>
        </p:txBody>
      </p:sp>
      <p:sp>
        <p:nvSpPr>
          <p:cNvPr id="8" name="Rectangle 7"/>
          <p:cNvSpPr/>
          <p:nvPr/>
        </p:nvSpPr>
        <p:spPr>
          <a:xfrm>
            <a:off x="5595164" y="3837586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 scan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7637" y="3987976"/>
            <a:ext cx="3883891" cy="27679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511788" y="3996653"/>
            <a:ext cx="179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difference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6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QC scripts + documentation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en-GB" dirty="0" smtClean="0"/>
              <a:t>This is work on the travelling module</a:t>
            </a:r>
          </a:p>
          <a:p>
            <a:pPr lvl="1"/>
            <a:r>
              <a:rPr lang="en-GB" dirty="0" smtClean="0"/>
              <a:t>Purpose to make every potential commissioning site to use the same chip / module</a:t>
            </a:r>
          </a:p>
          <a:p>
            <a:pPr lvl="1"/>
            <a:r>
              <a:rPr lang="en-GB" dirty="0" smtClean="0"/>
              <a:t>Gain experience with running the setup at each site</a:t>
            </a:r>
          </a:p>
          <a:p>
            <a:pPr lvl="1"/>
            <a:r>
              <a:rPr lang="en-GB" dirty="0" smtClean="0"/>
              <a:t>Compare results and eliminate problems</a:t>
            </a:r>
          </a:p>
          <a:p>
            <a:pPr lvl="1"/>
            <a:r>
              <a:rPr lang="en-GB" dirty="0" smtClean="0"/>
              <a:t>Practice to use the same testing protocol and database</a:t>
            </a:r>
          </a:p>
          <a:p>
            <a:r>
              <a:rPr lang="en-GB" dirty="0" smtClean="0"/>
              <a:t>Created simple “one stop shop” scripts for each FE to perform basic scans and generate meaningful output before and after tuning</a:t>
            </a:r>
          </a:p>
          <a:p>
            <a:r>
              <a:rPr lang="en-GB" dirty="0" smtClean="0"/>
              <a:t>Tested the scripts on two independent machines</a:t>
            </a:r>
          </a:p>
          <a:p>
            <a:r>
              <a:rPr lang="en-GB" dirty="0" smtClean="0"/>
              <a:t>Continued work on writing instructions on the web page</a:t>
            </a:r>
          </a:p>
          <a:p>
            <a:r>
              <a:rPr lang="en-GB" dirty="0" smtClean="0"/>
              <a:t>Practiced the use of the local database [to be implemented in the travel module run routine]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Optimisation of scan times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Extensive discussion was had about how to approach the task</a:t>
            </a:r>
          </a:p>
          <a:p>
            <a:r>
              <a:rPr lang="en-GB" dirty="0" smtClean="0"/>
              <a:t>Concluded that more understanding and experience with the setup and software is needed</a:t>
            </a:r>
          </a:p>
          <a:p>
            <a:r>
              <a:rPr lang="en-GB" dirty="0" smtClean="0"/>
              <a:t>Quality time was spent using the setup, installing software, running scans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Everyone in the group gained experience and confidence in running the setup and software</a:t>
            </a:r>
          </a:p>
          <a:p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 equipment/DCS integration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Ben’s talk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Bonus task: stuck pixel </a:t>
            </a:r>
            <a:r>
              <a:rPr lang="en-GB" dirty="0" smtClean="0"/>
              <a:t>scan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Discussed the pathway for implementation</a:t>
            </a:r>
          </a:p>
          <a:p>
            <a:r>
              <a:rPr lang="en-GB" dirty="0" smtClean="0"/>
              <a:t>Started coding, “</a:t>
            </a:r>
            <a:r>
              <a:rPr lang="en-GB" dirty="0" err="1" smtClean="0"/>
              <a:t>stuck_pixel_scan</a:t>
            </a:r>
            <a:r>
              <a:rPr lang="en-GB" dirty="0" smtClean="0"/>
              <a:t>” branch for those to follow closely</a:t>
            </a:r>
          </a:p>
          <a:p>
            <a:r>
              <a:rPr lang="en-GB" dirty="0"/>
              <a:t>Currently testing and optimising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to everyone! All worked very hard during this workshop</a:t>
            </a:r>
          </a:p>
          <a:p>
            <a:r>
              <a:rPr lang="en-GB" dirty="0" smtClean="0"/>
              <a:t>We achieved a lot, but learned way more that a lot</a:t>
            </a:r>
          </a:p>
          <a:p>
            <a:endParaRPr lang="en-GB" dirty="0"/>
          </a:p>
          <a:p>
            <a:r>
              <a:rPr lang="en-GB" dirty="0" smtClean="0"/>
              <a:t>Special thanks to Timon and Aleksandra for hosting us and organising this event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502" y="4469573"/>
            <a:ext cx="2143125" cy="2143125"/>
          </a:xfrm>
          <a:prstGeom prst="rect">
            <a:avLst/>
          </a:prstGeom>
        </p:spPr>
      </p:pic>
      <p:sp>
        <p:nvSpPr>
          <p:cNvPr id="7" name="Flowchart: Sequential Access Storage 6"/>
          <p:cNvSpPr/>
          <p:nvPr/>
        </p:nvSpPr>
        <p:spPr>
          <a:xfrm>
            <a:off x="4159876" y="4176579"/>
            <a:ext cx="2382591" cy="871940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YAAAARRRR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324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Pixel QC working group</vt:lpstr>
      <vt:lpstr>Working group tasks</vt:lpstr>
      <vt:lpstr>Local storage organisation</vt:lpstr>
      <vt:lpstr>Disconnected bump scan</vt:lpstr>
      <vt:lpstr>QC scripts + documentation </vt:lpstr>
      <vt:lpstr>Optimisation of scan times </vt:lpstr>
      <vt:lpstr>Lab equipment/DCS integration </vt:lpstr>
      <vt:lpstr>Bonus task: stuck pixel scan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Pixel QC</dc:title>
  <dc:creator>Dima Maneuski</dc:creator>
  <cp:lastModifiedBy>Dima Maneuski</cp:lastModifiedBy>
  <cp:revision>36</cp:revision>
  <dcterms:created xsi:type="dcterms:W3CDTF">2019-05-31T21:04:33Z</dcterms:created>
  <dcterms:modified xsi:type="dcterms:W3CDTF">2019-05-31T22:03:30Z</dcterms:modified>
</cp:coreProperties>
</file>