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2"/>
    <p:sldId id="499" r:id="rId3"/>
    <p:sldId id="509" r:id="rId4"/>
    <p:sldId id="530" r:id="rId5"/>
    <p:sldId id="461" r:id="rId6"/>
    <p:sldId id="516" r:id="rId7"/>
    <p:sldId id="537" r:id="rId8"/>
    <p:sldId id="565" r:id="rId9"/>
    <p:sldId id="513" r:id="rId10"/>
    <p:sldId id="544" r:id="rId11"/>
    <p:sldId id="569" r:id="rId12"/>
    <p:sldId id="531" r:id="rId13"/>
    <p:sldId id="486" r:id="rId14"/>
    <p:sldId id="517" r:id="rId15"/>
    <p:sldId id="554" r:id="rId16"/>
    <p:sldId id="515" r:id="rId17"/>
    <p:sldId id="542" r:id="rId18"/>
    <p:sldId id="512" r:id="rId19"/>
    <p:sldId id="566" r:id="rId20"/>
    <p:sldId id="558" r:id="rId21"/>
    <p:sldId id="559" r:id="rId22"/>
    <p:sldId id="560" r:id="rId23"/>
    <p:sldId id="561" r:id="rId24"/>
    <p:sldId id="563" r:id="rId25"/>
    <p:sldId id="562" r:id="rId26"/>
    <p:sldId id="564" r:id="rId27"/>
    <p:sldId id="567" r:id="rId28"/>
    <p:sldId id="568" r:id="rId29"/>
    <p:sldId id="511" r:id="rId30"/>
  </p:sldIdLst>
  <p:sldSz cx="9144000" cy="6858000" type="screen4x3"/>
  <p:notesSz cx="9312275" cy="7026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7800"/>
    <a:srgbClr val="DCE896"/>
    <a:srgbClr val="FF9966"/>
    <a:srgbClr val="FF9900"/>
    <a:srgbClr val="CC00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17" autoAdjust="0"/>
    <p:restoredTop sz="94660"/>
  </p:normalViewPr>
  <p:slideViewPr>
    <p:cSldViewPr>
      <p:cViewPr varScale="1">
        <p:scale>
          <a:sx n="132" d="100"/>
          <a:sy n="132" d="100"/>
        </p:scale>
        <p:origin x="-10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ikin\Desktop\Review\V39_Autofit_Rad%20profile-Cath_8.2mm_Cumulativ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ricomp\Simulations\Electron%20lens\Gun\V39_8_2mm\V39_Autofit_Rad%20profile-Cath_8.2mm_Cumulativ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Tricomp\Simulations\Electron%20lens\Gun\V39_8_2mm\V39_Autofit_Rad%20profile-Cath_8.2mm_Cumulativ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 b="0" dirty="0">
                <a:solidFill>
                  <a:srgbClr val="0000FF"/>
                </a:solidFill>
              </a:rPr>
              <a:t>Radial</a:t>
            </a:r>
            <a:r>
              <a:rPr lang="en-US" sz="1200" b="0" baseline="0" dirty="0">
                <a:solidFill>
                  <a:srgbClr val="0000FF"/>
                </a:solidFill>
              </a:rPr>
              <a:t> profile of emission current density for </a:t>
            </a:r>
            <a:r>
              <a:rPr lang="en-US" sz="1200" b="0" baseline="0" dirty="0" err="1">
                <a:solidFill>
                  <a:srgbClr val="0000FF"/>
                </a:solidFill>
              </a:rPr>
              <a:t>U_a</a:t>
            </a:r>
            <a:r>
              <a:rPr lang="en-US" sz="1200" b="0" baseline="0" dirty="0">
                <a:solidFill>
                  <a:srgbClr val="0000FF"/>
                </a:solidFill>
              </a:rPr>
              <a:t>=7.27kV, </a:t>
            </a:r>
            <a:r>
              <a:rPr lang="en-US" sz="1200" b="0" baseline="0" dirty="0" err="1">
                <a:solidFill>
                  <a:srgbClr val="0000FF"/>
                </a:solidFill>
              </a:rPr>
              <a:t>U_contr</a:t>
            </a:r>
            <a:r>
              <a:rPr lang="en-US" sz="1200" b="0" baseline="0" dirty="0">
                <a:solidFill>
                  <a:srgbClr val="0000FF"/>
                </a:solidFill>
              </a:rPr>
              <a:t>=0.0V, </a:t>
            </a:r>
            <a:r>
              <a:rPr lang="en-US" sz="1200" b="0" baseline="0" dirty="0" err="1">
                <a:solidFill>
                  <a:srgbClr val="0000FF"/>
                </a:solidFill>
              </a:rPr>
              <a:t>I_el</a:t>
            </a:r>
            <a:r>
              <a:rPr lang="en-US" sz="1200" b="0" baseline="0" dirty="0">
                <a:solidFill>
                  <a:srgbClr val="0000FF"/>
                </a:solidFill>
              </a:rPr>
              <a:t>=0.601A,</a:t>
            </a:r>
          </a:p>
          <a:p>
            <a:pPr>
              <a:defRPr/>
            </a:pPr>
            <a:r>
              <a:rPr lang="en-US" sz="1200" b="0" baseline="0" dirty="0">
                <a:solidFill>
                  <a:srgbClr val="0000FF"/>
                </a:solidFill>
              </a:rPr>
              <a:t>Alfa=5.76, Beta=-0.0031, </a:t>
            </a:r>
            <a:r>
              <a:rPr lang="en-US" sz="1200" b="0" baseline="0" dirty="0" smtClean="0">
                <a:solidFill>
                  <a:srgbClr val="0000FF"/>
                </a:solidFill>
              </a:rPr>
              <a:t>Sigma=</a:t>
            </a:r>
            <a:r>
              <a:rPr lang="en-US" sz="1200" b="0" baseline="0" dirty="0" smtClean="0">
                <a:solidFill>
                  <a:srgbClr val="FF0000"/>
                </a:solidFill>
              </a:rPr>
              <a:t>1.276</a:t>
            </a:r>
            <a:r>
              <a:rPr lang="en-US" sz="1200" b="0" baseline="0" dirty="0" smtClean="0">
                <a:solidFill>
                  <a:srgbClr val="0000FF"/>
                </a:solidFill>
              </a:rPr>
              <a:t> mm</a:t>
            </a:r>
            <a:endParaRPr lang="en-US" sz="1200" b="0" dirty="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0.16630489938757659"/>
          <c:y val="1.747287839020131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669578246039198"/>
          <c:y val="0.17883455689103941"/>
          <c:w val="0.83318286631175154"/>
          <c:h val="0.7026882492762820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Sheet1!$O$9</c:f>
              <c:strCache>
                <c:ptCount val="1"/>
                <c:pt idx="0">
                  <c:v>J_init</c:v>
                </c:pt>
              </c:strCache>
            </c:strRef>
          </c:tx>
          <c:spPr>
            <a:ln w="22225"/>
          </c:spPr>
          <c:marker>
            <c:symbol val="none"/>
          </c:marker>
          <c:xVal>
            <c:numRef>
              <c:f>Sheet1!$N$10:$N$115</c:f>
              <c:numCache>
                <c:formatCode>0.0000</c:formatCode>
                <c:ptCount val="106"/>
                <c:pt idx="0">
                  <c:v>3.0090000000000006E-2</c:v>
                </c:pt>
                <c:pt idx="1">
                  <c:v>7.5745000000000021E-2</c:v>
                </c:pt>
                <c:pt idx="2">
                  <c:v>0.11926000000000042</c:v>
                </c:pt>
                <c:pt idx="3">
                  <c:v>0.16414000000000004</c:v>
                </c:pt>
                <c:pt idx="4">
                  <c:v>0.21002999999999999</c:v>
                </c:pt>
                <c:pt idx="5">
                  <c:v>0.25535000000000002</c:v>
                </c:pt>
                <c:pt idx="6">
                  <c:v>0.30560000000000032</c:v>
                </c:pt>
                <c:pt idx="7">
                  <c:v>0.36008000000000157</c:v>
                </c:pt>
                <c:pt idx="8">
                  <c:v>0.41469</c:v>
                </c:pt>
                <c:pt idx="9">
                  <c:v>0.46189000000000002</c:v>
                </c:pt>
                <c:pt idx="10">
                  <c:v>0.50378999999999996</c:v>
                </c:pt>
                <c:pt idx="11">
                  <c:v>0.55110999999999999</c:v>
                </c:pt>
                <c:pt idx="12">
                  <c:v>0.60128000000000004</c:v>
                </c:pt>
                <c:pt idx="13">
                  <c:v>0.64449000000000312</c:v>
                </c:pt>
                <c:pt idx="14">
                  <c:v>0.68755000000000011</c:v>
                </c:pt>
                <c:pt idx="15">
                  <c:v>0.74015000000000064</c:v>
                </c:pt>
                <c:pt idx="16">
                  <c:v>0.7911899999999995</c:v>
                </c:pt>
                <c:pt idx="17">
                  <c:v>0.83081000000000005</c:v>
                </c:pt>
                <c:pt idx="18">
                  <c:v>0.87085000000000312</c:v>
                </c:pt>
                <c:pt idx="19">
                  <c:v>0.91578000000000004</c:v>
                </c:pt>
                <c:pt idx="20">
                  <c:v>0.96065000000000311</c:v>
                </c:pt>
                <c:pt idx="21">
                  <c:v>1.0085999999999944</c:v>
                </c:pt>
                <c:pt idx="22">
                  <c:v>1.0609</c:v>
                </c:pt>
                <c:pt idx="23">
                  <c:v>1.1128</c:v>
                </c:pt>
                <c:pt idx="24">
                  <c:v>1.1599999999999937</c:v>
                </c:pt>
                <c:pt idx="25">
                  <c:v>1.2053999999999918</c:v>
                </c:pt>
                <c:pt idx="26">
                  <c:v>1.254</c:v>
                </c:pt>
                <c:pt idx="27">
                  <c:v>1.3012999999999937</c:v>
                </c:pt>
                <c:pt idx="28">
                  <c:v>1.3431999999999944</c:v>
                </c:pt>
                <c:pt idx="29">
                  <c:v>1.3847</c:v>
                </c:pt>
                <c:pt idx="30">
                  <c:v>1.4298999999999888</c:v>
                </c:pt>
                <c:pt idx="31">
                  <c:v>1.4743999999999944</c:v>
                </c:pt>
                <c:pt idx="32">
                  <c:v>1.5171999999999937</c:v>
                </c:pt>
                <c:pt idx="33">
                  <c:v>1.5630999999999944</c:v>
                </c:pt>
                <c:pt idx="34">
                  <c:v>1.6091</c:v>
                </c:pt>
                <c:pt idx="35">
                  <c:v>1.6545000000000001</c:v>
                </c:pt>
                <c:pt idx="36">
                  <c:v>1.6947000000000001</c:v>
                </c:pt>
                <c:pt idx="37">
                  <c:v>1.7332999999999934</c:v>
                </c:pt>
                <c:pt idx="38">
                  <c:v>1.7783000000000002</c:v>
                </c:pt>
                <c:pt idx="39">
                  <c:v>1.8207</c:v>
                </c:pt>
                <c:pt idx="40">
                  <c:v>1.8631</c:v>
                </c:pt>
                <c:pt idx="41">
                  <c:v>1.9098999999999942</c:v>
                </c:pt>
                <c:pt idx="42">
                  <c:v>1.9558999999999997</c:v>
                </c:pt>
                <c:pt idx="43">
                  <c:v>1.992100000000006</c:v>
                </c:pt>
                <c:pt idx="44">
                  <c:v>2.0207000000000002</c:v>
                </c:pt>
                <c:pt idx="45">
                  <c:v>2.0522999999999967</c:v>
                </c:pt>
                <c:pt idx="46">
                  <c:v>2.0897999999999999</c:v>
                </c:pt>
                <c:pt idx="47">
                  <c:v>2.1341000000000001</c:v>
                </c:pt>
                <c:pt idx="48">
                  <c:v>2.1741000000000001</c:v>
                </c:pt>
                <c:pt idx="49">
                  <c:v>2.2149000000000001</c:v>
                </c:pt>
                <c:pt idx="50">
                  <c:v>2.2574999999999998</c:v>
                </c:pt>
                <c:pt idx="51">
                  <c:v>2.2970999999999999</c:v>
                </c:pt>
                <c:pt idx="52">
                  <c:v>2.3409999999999997</c:v>
                </c:pt>
                <c:pt idx="53">
                  <c:v>2.3865999999999987</c:v>
                </c:pt>
                <c:pt idx="54">
                  <c:v>2.4211999999999998</c:v>
                </c:pt>
                <c:pt idx="55">
                  <c:v>2.4515999999999987</c:v>
                </c:pt>
                <c:pt idx="56">
                  <c:v>2.4923999999999977</c:v>
                </c:pt>
                <c:pt idx="57">
                  <c:v>2.5333000000000001</c:v>
                </c:pt>
                <c:pt idx="58">
                  <c:v>2.573</c:v>
                </c:pt>
                <c:pt idx="59">
                  <c:v>2.6126999999999967</c:v>
                </c:pt>
                <c:pt idx="60">
                  <c:v>2.649</c:v>
                </c:pt>
                <c:pt idx="61">
                  <c:v>2.6825000000000001</c:v>
                </c:pt>
                <c:pt idx="62">
                  <c:v>2.7185999999999999</c:v>
                </c:pt>
                <c:pt idx="63">
                  <c:v>2.7582</c:v>
                </c:pt>
                <c:pt idx="64">
                  <c:v>2.7942999999999998</c:v>
                </c:pt>
                <c:pt idx="65">
                  <c:v>2.8287</c:v>
                </c:pt>
                <c:pt idx="66">
                  <c:v>2.8607999999999998</c:v>
                </c:pt>
                <c:pt idx="67">
                  <c:v>2.8914999999999886</c:v>
                </c:pt>
                <c:pt idx="68">
                  <c:v>2.9295999999999998</c:v>
                </c:pt>
                <c:pt idx="69">
                  <c:v>2.9699</c:v>
                </c:pt>
                <c:pt idx="70">
                  <c:v>3.0061</c:v>
                </c:pt>
                <c:pt idx="71">
                  <c:v>3.0377999999999998</c:v>
                </c:pt>
                <c:pt idx="72">
                  <c:v>3.0687000000000002</c:v>
                </c:pt>
                <c:pt idx="73">
                  <c:v>3.1029</c:v>
                </c:pt>
                <c:pt idx="74">
                  <c:v>3.1363999999999987</c:v>
                </c:pt>
                <c:pt idx="75">
                  <c:v>3.1739000000000002</c:v>
                </c:pt>
                <c:pt idx="76">
                  <c:v>3.2099000000000002</c:v>
                </c:pt>
                <c:pt idx="77">
                  <c:v>3.2425000000000002</c:v>
                </c:pt>
                <c:pt idx="78">
                  <c:v>3.2723999999999998</c:v>
                </c:pt>
                <c:pt idx="79">
                  <c:v>3.3031999999999999</c:v>
                </c:pt>
                <c:pt idx="80">
                  <c:v>3.3449999999999998</c:v>
                </c:pt>
                <c:pt idx="81">
                  <c:v>3.3797999999999977</c:v>
                </c:pt>
                <c:pt idx="82">
                  <c:v>3.4102999999999977</c:v>
                </c:pt>
                <c:pt idx="83">
                  <c:v>3.4405000000000001</c:v>
                </c:pt>
                <c:pt idx="84">
                  <c:v>3.4661</c:v>
                </c:pt>
                <c:pt idx="85">
                  <c:v>3.504</c:v>
                </c:pt>
                <c:pt idx="86">
                  <c:v>3.5470999999999999</c:v>
                </c:pt>
                <c:pt idx="87">
                  <c:v>3.5832000000000002</c:v>
                </c:pt>
                <c:pt idx="88">
                  <c:v>3.6177999999999999</c:v>
                </c:pt>
                <c:pt idx="89">
                  <c:v>3.6486000000000001</c:v>
                </c:pt>
                <c:pt idx="90">
                  <c:v>3.6798999999999977</c:v>
                </c:pt>
                <c:pt idx="91">
                  <c:v>3.7193999999999998</c:v>
                </c:pt>
                <c:pt idx="92">
                  <c:v>3.7591000000000001</c:v>
                </c:pt>
                <c:pt idx="93">
                  <c:v>3.7919999999999998</c:v>
                </c:pt>
                <c:pt idx="94">
                  <c:v>3.8255999999999997</c:v>
                </c:pt>
                <c:pt idx="95">
                  <c:v>3.8655999999999997</c:v>
                </c:pt>
                <c:pt idx="96">
                  <c:v>3.9034</c:v>
                </c:pt>
                <c:pt idx="97">
                  <c:v>3.9380999999999977</c:v>
                </c:pt>
                <c:pt idx="98">
                  <c:v>3.9710999999999967</c:v>
                </c:pt>
                <c:pt idx="99">
                  <c:v>4.0040999999999976</c:v>
                </c:pt>
                <c:pt idx="100">
                  <c:v>4.0389999999999997</c:v>
                </c:pt>
                <c:pt idx="101">
                  <c:v>4.0747999999999998</c:v>
                </c:pt>
                <c:pt idx="102">
                  <c:v>4.1170999999999855</c:v>
                </c:pt>
                <c:pt idx="103">
                  <c:v>4.1607999999999965</c:v>
                </c:pt>
                <c:pt idx="104">
                  <c:v>4.1926999999999985</c:v>
                </c:pt>
              </c:numCache>
            </c:numRef>
          </c:xVal>
          <c:yVal>
            <c:numRef>
              <c:f>Sheet1!$O$10:$O$115</c:f>
              <c:numCache>
                <c:formatCode>0.0000</c:formatCode>
                <c:ptCount val="106"/>
                <c:pt idx="0">
                  <c:v>5.7917937308796095</c:v>
                </c:pt>
                <c:pt idx="1">
                  <c:v>5.6509838678142454</c:v>
                </c:pt>
                <c:pt idx="2">
                  <c:v>5.7987910575039026</c:v>
                </c:pt>
                <c:pt idx="3">
                  <c:v>5.6648434548210895</c:v>
                </c:pt>
                <c:pt idx="4">
                  <c:v>5.6844908709980233</c:v>
                </c:pt>
                <c:pt idx="5">
                  <c:v>5.6392819298148824</c:v>
                </c:pt>
                <c:pt idx="6">
                  <c:v>5.5804991707601523</c:v>
                </c:pt>
                <c:pt idx="7">
                  <c:v>5.4872267588897472</c:v>
                </c:pt>
                <c:pt idx="8">
                  <c:v>5.4607906577501115</c:v>
                </c:pt>
                <c:pt idx="9">
                  <c:v>5.4479451574157745</c:v>
                </c:pt>
                <c:pt idx="10">
                  <c:v>5.280616827584895</c:v>
                </c:pt>
                <c:pt idx="11">
                  <c:v>5.1914897495405876</c:v>
                </c:pt>
                <c:pt idx="12">
                  <c:v>5.2091306085168556</c:v>
                </c:pt>
                <c:pt idx="13">
                  <c:v>5.1438066813537962</c:v>
                </c:pt>
                <c:pt idx="14">
                  <c:v>4.9689437242921262</c:v>
                </c:pt>
                <c:pt idx="15">
                  <c:v>4.8294538837807162</c:v>
                </c:pt>
                <c:pt idx="16">
                  <c:v>4.8144380259491975</c:v>
                </c:pt>
                <c:pt idx="17">
                  <c:v>4.7451829688672591</c:v>
                </c:pt>
                <c:pt idx="18">
                  <c:v>4.5596627094127378</c:v>
                </c:pt>
                <c:pt idx="19">
                  <c:v>4.4660283733939794</c:v>
                </c:pt>
                <c:pt idx="20">
                  <c:v>4.36110160407957</c:v>
                </c:pt>
                <c:pt idx="21">
                  <c:v>4.2289792052772768</c:v>
                </c:pt>
                <c:pt idx="22">
                  <c:v>4.0605331751852685</c:v>
                </c:pt>
                <c:pt idx="23">
                  <c:v>3.9623313722966795</c:v>
                </c:pt>
                <c:pt idx="24">
                  <c:v>3.8772016351705507</c:v>
                </c:pt>
                <c:pt idx="25">
                  <c:v>3.714486986519054</c:v>
                </c:pt>
                <c:pt idx="26">
                  <c:v>3.5662315074454658</c:v>
                </c:pt>
                <c:pt idx="27">
                  <c:v>3.4714249688181757</c:v>
                </c:pt>
                <c:pt idx="28">
                  <c:v>3.3417479610365119</c:v>
                </c:pt>
                <c:pt idx="29">
                  <c:v>3.2236419026843812</c:v>
                </c:pt>
                <c:pt idx="30">
                  <c:v>3.1139587237317068</c:v>
                </c:pt>
                <c:pt idx="31">
                  <c:v>2.9711692451147549</c:v>
                </c:pt>
                <c:pt idx="32">
                  <c:v>2.8456948979463212</c:v>
                </c:pt>
                <c:pt idx="33">
                  <c:v>2.723963868396948</c:v>
                </c:pt>
                <c:pt idx="34">
                  <c:v>2.5799267807881021</c:v>
                </c:pt>
                <c:pt idx="35">
                  <c:v>2.4897057077424578</c:v>
                </c:pt>
                <c:pt idx="36">
                  <c:v>2.3940682934741355</c:v>
                </c:pt>
                <c:pt idx="37">
                  <c:v>2.2775591917500497</c:v>
                </c:pt>
                <c:pt idx="38">
                  <c:v>2.1719105932796077</c:v>
                </c:pt>
                <c:pt idx="39">
                  <c:v>2.0677794894954742</c:v>
                </c:pt>
                <c:pt idx="40">
                  <c:v>1.9433676654526815</c:v>
                </c:pt>
                <c:pt idx="41">
                  <c:v>1.8334414826512855</c:v>
                </c:pt>
                <c:pt idx="42">
                  <c:v>1.7976150454910913</c:v>
                </c:pt>
                <c:pt idx="43">
                  <c:v>1.7158274449115622</c:v>
                </c:pt>
                <c:pt idx="44">
                  <c:v>1.6291286575824495</c:v>
                </c:pt>
                <c:pt idx="45">
                  <c:v>1.548318695948512</c:v>
                </c:pt>
                <c:pt idx="46">
                  <c:v>1.4605066961508266</c:v>
                </c:pt>
                <c:pt idx="47">
                  <c:v>1.3965646758056078</c:v>
                </c:pt>
                <c:pt idx="48">
                  <c:v>1.3347180012203441</c:v>
                </c:pt>
                <c:pt idx="49">
                  <c:v>1.266527241506852</c:v>
                </c:pt>
                <c:pt idx="50">
                  <c:v>1.19135741209988</c:v>
                </c:pt>
                <c:pt idx="51">
                  <c:v>1.1106626778756516</c:v>
                </c:pt>
                <c:pt idx="52">
                  <c:v>1.0588821680302178</c:v>
                </c:pt>
                <c:pt idx="53">
                  <c:v>1.0405797615924888</c:v>
                </c:pt>
                <c:pt idx="54">
                  <c:v>0.9730123170191155</c:v>
                </c:pt>
                <c:pt idx="55">
                  <c:v>0.90424361440616585</c:v>
                </c:pt>
                <c:pt idx="56">
                  <c:v>0.87331627170725623</c:v>
                </c:pt>
                <c:pt idx="57">
                  <c:v>0.82564969098696883</c:v>
                </c:pt>
                <c:pt idx="58">
                  <c:v>0.76547826971376609</c:v>
                </c:pt>
                <c:pt idx="59">
                  <c:v>0.71224305293714363</c:v>
                </c:pt>
                <c:pt idx="60">
                  <c:v>0.67403921595339478</c:v>
                </c:pt>
                <c:pt idx="61">
                  <c:v>0.64677642742815966</c:v>
                </c:pt>
                <c:pt idx="62">
                  <c:v>0.61463371928965305</c:v>
                </c:pt>
                <c:pt idx="63">
                  <c:v>0.56705765159740062</c:v>
                </c:pt>
                <c:pt idx="64">
                  <c:v>0.52640550442556744</c:v>
                </c:pt>
                <c:pt idx="65">
                  <c:v>0.49553814006009655</c:v>
                </c:pt>
                <c:pt idx="66">
                  <c:v>0.47916159634377631</c:v>
                </c:pt>
                <c:pt idx="67">
                  <c:v>0.4486133504001088</c:v>
                </c:pt>
                <c:pt idx="68">
                  <c:v>0.40973322481109348</c:v>
                </c:pt>
                <c:pt idx="69">
                  <c:v>0.38177925482413011</c:v>
                </c:pt>
                <c:pt idx="70">
                  <c:v>0.36139598509534693</c:v>
                </c:pt>
                <c:pt idx="71">
                  <c:v>0.34139858826708769</c:v>
                </c:pt>
                <c:pt idx="72">
                  <c:v>0.32254716773947412</c:v>
                </c:pt>
                <c:pt idx="73">
                  <c:v>0.30709481181835852</c:v>
                </c:pt>
                <c:pt idx="74">
                  <c:v>0.27909750085737334</c:v>
                </c:pt>
                <c:pt idx="75">
                  <c:v>0.25440507617177727</c:v>
                </c:pt>
                <c:pt idx="76">
                  <c:v>0.24348461631794091</c:v>
                </c:pt>
                <c:pt idx="77">
                  <c:v>0.23396248077962276</c:v>
                </c:pt>
                <c:pt idx="78">
                  <c:v>0.20909224104166513</c:v>
                </c:pt>
                <c:pt idx="79">
                  <c:v>0.19162503228447991</c:v>
                </c:pt>
                <c:pt idx="80">
                  <c:v>0.18169246468183894</c:v>
                </c:pt>
                <c:pt idx="81">
                  <c:v>0.17116034903415631</c:v>
                </c:pt>
                <c:pt idx="82">
                  <c:v>0.16246960638644048</c:v>
                </c:pt>
                <c:pt idx="83">
                  <c:v>0.15182369608936891</c:v>
                </c:pt>
                <c:pt idx="84">
                  <c:v>0.13608645618548046</c:v>
                </c:pt>
                <c:pt idx="85">
                  <c:v>0.12635530441717241</c:v>
                </c:pt>
                <c:pt idx="86">
                  <c:v>0.11971634555660131</c:v>
                </c:pt>
                <c:pt idx="87">
                  <c:v>0.1120368255125942</c:v>
                </c:pt>
                <c:pt idx="88">
                  <c:v>0.10767087452525879</c:v>
                </c:pt>
                <c:pt idx="89">
                  <c:v>0.10050264693646872</c:v>
                </c:pt>
                <c:pt idx="90">
                  <c:v>9.4272838156071778E-2</c:v>
                </c:pt>
                <c:pt idx="91">
                  <c:v>8.8455962159523865E-2</c:v>
                </c:pt>
                <c:pt idx="92">
                  <c:v>8.5125905230764548E-2</c:v>
                </c:pt>
                <c:pt idx="93">
                  <c:v>8.0079655819318682E-2</c:v>
                </c:pt>
                <c:pt idx="94">
                  <c:v>7.2695579628434565E-2</c:v>
                </c:pt>
                <c:pt idx="95">
                  <c:v>7.0207380844217446E-2</c:v>
                </c:pt>
                <c:pt idx="96">
                  <c:v>6.8224366379883689E-2</c:v>
                </c:pt>
                <c:pt idx="97">
                  <c:v>6.4659771440007716E-2</c:v>
                </c:pt>
                <c:pt idx="98">
                  <c:v>6.1115195380141742E-2</c:v>
                </c:pt>
                <c:pt idx="99">
                  <c:v>5.6956960011323991E-2</c:v>
                </c:pt>
                <c:pt idx="100">
                  <c:v>5.5183242409742914E-2</c:v>
                </c:pt>
                <c:pt idx="101">
                  <c:v>5.1132077062232113E-2</c:v>
                </c:pt>
                <c:pt idx="102">
                  <c:v>4.6635335950672617E-2</c:v>
                </c:pt>
                <c:pt idx="103">
                  <c:v>4.4149492712391103E-2</c:v>
                </c:pt>
                <c:pt idx="104">
                  <c:v>2.5273010779240993E-4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Sheet1!$P$9</c:f>
              <c:strCache>
                <c:ptCount val="1"/>
                <c:pt idx="0">
                  <c:v>Gauss+Beta_0.6A</c:v>
                </c:pt>
              </c:strCache>
            </c:strRef>
          </c:tx>
          <c:spPr>
            <a:ln w="2222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Sheet1!$N$10:$N$114</c:f>
              <c:numCache>
                <c:formatCode>0.0000</c:formatCode>
                <c:ptCount val="105"/>
                <c:pt idx="0">
                  <c:v>3.0090000000000006E-2</c:v>
                </c:pt>
                <c:pt idx="1">
                  <c:v>7.5745000000000021E-2</c:v>
                </c:pt>
                <c:pt idx="2">
                  <c:v>0.11926000000000042</c:v>
                </c:pt>
                <c:pt idx="3">
                  <c:v>0.16414000000000004</c:v>
                </c:pt>
                <c:pt idx="4">
                  <c:v>0.21002999999999999</c:v>
                </c:pt>
                <c:pt idx="5">
                  <c:v>0.25535000000000002</c:v>
                </c:pt>
                <c:pt idx="6">
                  <c:v>0.30560000000000032</c:v>
                </c:pt>
                <c:pt idx="7">
                  <c:v>0.36008000000000157</c:v>
                </c:pt>
                <c:pt idx="8">
                  <c:v>0.41469</c:v>
                </c:pt>
                <c:pt idx="9">
                  <c:v>0.46189000000000002</c:v>
                </c:pt>
                <c:pt idx="10">
                  <c:v>0.50378999999999996</c:v>
                </c:pt>
                <c:pt idx="11">
                  <c:v>0.55110999999999999</c:v>
                </c:pt>
                <c:pt idx="12">
                  <c:v>0.60128000000000004</c:v>
                </c:pt>
                <c:pt idx="13">
                  <c:v>0.64449000000000312</c:v>
                </c:pt>
                <c:pt idx="14">
                  <c:v>0.68755000000000011</c:v>
                </c:pt>
                <c:pt idx="15">
                  <c:v>0.74015000000000064</c:v>
                </c:pt>
                <c:pt idx="16">
                  <c:v>0.7911899999999995</c:v>
                </c:pt>
                <c:pt idx="17">
                  <c:v>0.83081000000000005</c:v>
                </c:pt>
                <c:pt idx="18">
                  <c:v>0.87085000000000312</c:v>
                </c:pt>
                <c:pt idx="19">
                  <c:v>0.91578000000000004</c:v>
                </c:pt>
                <c:pt idx="20">
                  <c:v>0.96065000000000311</c:v>
                </c:pt>
                <c:pt idx="21">
                  <c:v>1.0085999999999944</c:v>
                </c:pt>
                <c:pt idx="22">
                  <c:v>1.0609</c:v>
                </c:pt>
                <c:pt idx="23">
                  <c:v>1.1128</c:v>
                </c:pt>
                <c:pt idx="24">
                  <c:v>1.1599999999999937</c:v>
                </c:pt>
                <c:pt idx="25">
                  <c:v>1.2053999999999918</c:v>
                </c:pt>
                <c:pt idx="26">
                  <c:v>1.254</c:v>
                </c:pt>
                <c:pt idx="27">
                  <c:v>1.3012999999999937</c:v>
                </c:pt>
                <c:pt idx="28">
                  <c:v>1.3431999999999944</c:v>
                </c:pt>
                <c:pt idx="29">
                  <c:v>1.3847</c:v>
                </c:pt>
                <c:pt idx="30">
                  <c:v>1.4298999999999888</c:v>
                </c:pt>
                <c:pt idx="31">
                  <c:v>1.4743999999999944</c:v>
                </c:pt>
                <c:pt idx="32">
                  <c:v>1.5171999999999937</c:v>
                </c:pt>
                <c:pt idx="33">
                  <c:v>1.5630999999999944</c:v>
                </c:pt>
                <c:pt idx="34">
                  <c:v>1.6091</c:v>
                </c:pt>
                <c:pt idx="35">
                  <c:v>1.6545000000000001</c:v>
                </c:pt>
                <c:pt idx="36">
                  <c:v>1.6947000000000001</c:v>
                </c:pt>
                <c:pt idx="37">
                  <c:v>1.7332999999999934</c:v>
                </c:pt>
                <c:pt idx="38">
                  <c:v>1.7783000000000002</c:v>
                </c:pt>
                <c:pt idx="39">
                  <c:v>1.8207</c:v>
                </c:pt>
                <c:pt idx="40">
                  <c:v>1.8631</c:v>
                </c:pt>
                <c:pt idx="41">
                  <c:v>1.9098999999999942</c:v>
                </c:pt>
                <c:pt idx="42">
                  <c:v>1.9558999999999997</c:v>
                </c:pt>
                <c:pt idx="43">
                  <c:v>1.992100000000006</c:v>
                </c:pt>
                <c:pt idx="44">
                  <c:v>2.0207000000000002</c:v>
                </c:pt>
                <c:pt idx="45">
                  <c:v>2.0522999999999967</c:v>
                </c:pt>
                <c:pt idx="46">
                  <c:v>2.0897999999999999</c:v>
                </c:pt>
                <c:pt idx="47">
                  <c:v>2.1341000000000001</c:v>
                </c:pt>
                <c:pt idx="48">
                  <c:v>2.1741000000000001</c:v>
                </c:pt>
                <c:pt idx="49">
                  <c:v>2.2149000000000001</c:v>
                </c:pt>
                <c:pt idx="50">
                  <c:v>2.2574999999999998</c:v>
                </c:pt>
                <c:pt idx="51">
                  <c:v>2.2970999999999999</c:v>
                </c:pt>
                <c:pt idx="52">
                  <c:v>2.3409999999999997</c:v>
                </c:pt>
                <c:pt idx="53">
                  <c:v>2.3865999999999987</c:v>
                </c:pt>
                <c:pt idx="54">
                  <c:v>2.4211999999999998</c:v>
                </c:pt>
                <c:pt idx="55">
                  <c:v>2.4515999999999987</c:v>
                </c:pt>
                <c:pt idx="56">
                  <c:v>2.4923999999999977</c:v>
                </c:pt>
                <c:pt idx="57">
                  <c:v>2.5333000000000001</c:v>
                </c:pt>
                <c:pt idx="58">
                  <c:v>2.573</c:v>
                </c:pt>
                <c:pt idx="59">
                  <c:v>2.6126999999999967</c:v>
                </c:pt>
                <c:pt idx="60">
                  <c:v>2.649</c:v>
                </c:pt>
                <c:pt idx="61">
                  <c:v>2.6825000000000001</c:v>
                </c:pt>
                <c:pt idx="62">
                  <c:v>2.7185999999999999</c:v>
                </c:pt>
                <c:pt idx="63">
                  <c:v>2.7582</c:v>
                </c:pt>
                <c:pt idx="64">
                  <c:v>2.7942999999999998</c:v>
                </c:pt>
                <c:pt idx="65">
                  <c:v>2.8287</c:v>
                </c:pt>
                <c:pt idx="66">
                  <c:v>2.8607999999999998</c:v>
                </c:pt>
                <c:pt idx="67">
                  <c:v>2.8914999999999886</c:v>
                </c:pt>
                <c:pt idx="68">
                  <c:v>2.9295999999999998</c:v>
                </c:pt>
                <c:pt idx="69">
                  <c:v>2.9699</c:v>
                </c:pt>
                <c:pt idx="70">
                  <c:v>3.0061</c:v>
                </c:pt>
                <c:pt idx="71">
                  <c:v>3.0377999999999998</c:v>
                </c:pt>
                <c:pt idx="72">
                  <c:v>3.0687000000000002</c:v>
                </c:pt>
                <c:pt idx="73">
                  <c:v>3.1029</c:v>
                </c:pt>
                <c:pt idx="74">
                  <c:v>3.1363999999999987</c:v>
                </c:pt>
                <c:pt idx="75">
                  <c:v>3.1739000000000002</c:v>
                </c:pt>
                <c:pt idx="76">
                  <c:v>3.2099000000000002</c:v>
                </c:pt>
                <c:pt idx="77">
                  <c:v>3.2425000000000002</c:v>
                </c:pt>
                <c:pt idx="78">
                  <c:v>3.2723999999999998</c:v>
                </c:pt>
                <c:pt idx="79">
                  <c:v>3.3031999999999999</c:v>
                </c:pt>
                <c:pt idx="80">
                  <c:v>3.3449999999999998</c:v>
                </c:pt>
                <c:pt idx="81">
                  <c:v>3.3797999999999977</c:v>
                </c:pt>
                <c:pt idx="82">
                  <c:v>3.4102999999999977</c:v>
                </c:pt>
                <c:pt idx="83">
                  <c:v>3.4405000000000001</c:v>
                </c:pt>
                <c:pt idx="84">
                  <c:v>3.4661</c:v>
                </c:pt>
                <c:pt idx="85">
                  <c:v>3.504</c:v>
                </c:pt>
                <c:pt idx="86">
                  <c:v>3.5470999999999999</c:v>
                </c:pt>
                <c:pt idx="87">
                  <c:v>3.5832000000000002</c:v>
                </c:pt>
                <c:pt idx="88">
                  <c:v>3.6177999999999999</c:v>
                </c:pt>
                <c:pt idx="89">
                  <c:v>3.6486000000000001</c:v>
                </c:pt>
                <c:pt idx="90">
                  <c:v>3.6798999999999977</c:v>
                </c:pt>
                <c:pt idx="91">
                  <c:v>3.7193999999999998</c:v>
                </c:pt>
                <c:pt idx="92">
                  <c:v>3.7591000000000001</c:v>
                </c:pt>
                <c:pt idx="93">
                  <c:v>3.7919999999999998</c:v>
                </c:pt>
                <c:pt idx="94">
                  <c:v>3.8255999999999997</c:v>
                </c:pt>
                <c:pt idx="95">
                  <c:v>3.8655999999999997</c:v>
                </c:pt>
                <c:pt idx="96">
                  <c:v>3.9034</c:v>
                </c:pt>
                <c:pt idx="97">
                  <c:v>3.9380999999999977</c:v>
                </c:pt>
                <c:pt idx="98">
                  <c:v>3.9710999999999967</c:v>
                </c:pt>
                <c:pt idx="99">
                  <c:v>4.0040999999999976</c:v>
                </c:pt>
                <c:pt idx="100">
                  <c:v>4.0389999999999997</c:v>
                </c:pt>
                <c:pt idx="101">
                  <c:v>4.0747999999999998</c:v>
                </c:pt>
                <c:pt idx="102">
                  <c:v>4.1170999999999855</c:v>
                </c:pt>
                <c:pt idx="103">
                  <c:v>4.1607999999999965</c:v>
                </c:pt>
                <c:pt idx="104">
                  <c:v>4.1926999999999985</c:v>
                </c:pt>
              </c:numCache>
            </c:numRef>
          </c:xVal>
          <c:yVal>
            <c:numRef>
              <c:f>Sheet1!$P$10:$P$114</c:f>
              <c:numCache>
                <c:formatCode>General</c:formatCode>
                <c:ptCount val="105"/>
                <c:pt idx="0">
                  <c:v>5.7649460731261861</c:v>
                </c:pt>
                <c:pt idx="1">
                  <c:v>5.7563999067036562</c:v>
                </c:pt>
                <c:pt idx="2">
                  <c:v>5.7414220340794504</c:v>
                </c:pt>
                <c:pt idx="3">
                  <c:v>5.719044936602188</c:v>
                </c:pt>
                <c:pt idx="4">
                  <c:v>5.6889741722456755</c:v>
                </c:pt>
                <c:pt idx="5">
                  <c:v>5.6522541439941314</c:v>
                </c:pt>
                <c:pt idx="6">
                  <c:v>5.6035485346553955</c:v>
                </c:pt>
                <c:pt idx="7">
                  <c:v>5.5415012550337881</c:v>
                </c:pt>
                <c:pt idx="8">
                  <c:v>5.4699817757561071</c:v>
                </c:pt>
                <c:pt idx="9">
                  <c:v>5.4009370582938789</c:v>
                </c:pt>
                <c:pt idx="10">
                  <c:v>5.3342586869922002</c:v>
                </c:pt>
                <c:pt idx="11">
                  <c:v>5.2531315282803845</c:v>
                </c:pt>
                <c:pt idx="12">
                  <c:v>5.1607109379095544</c:v>
                </c:pt>
                <c:pt idx="13">
                  <c:v>5.0761248285093865</c:v>
                </c:pt>
                <c:pt idx="14">
                  <c:v>4.9875211134680004</c:v>
                </c:pt>
                <c:pt idx="15">
                  <c:v>4.8738495748496504</c:v>
                </c:pt>
                <c:pt idx="16">
                  <c:v>4.7582945377132342</c:v>
                </c:pt>
                <c:pt idx="17">
                  <c:v>4.6653405678451643</c:v>
                </c:pt>
                <c:pt idx="18">
                  <c:v>4.5687713951513489</c:v>
                </c:pt>
                <c:pt idx="19">
                  <c:v>4.4575608491211547</c:v>
                </c:pt>
                <c:pt idx="20">
                  <c:v>4.3438260664231381</c:v>
                </c:pt>
                <c:pt idx="21">
                  <c:v>4.2197230802805432</c:v>
                </c:pt>
                <c:pt idx="22">
                  <c:v>4.0818289268490364</c:v>
                </c:pt>
                <c:pt idx="23">
                  <c:v>3.9428970473484992</c:v>
                </c:pt>
                <c:pt idx="24">
                  <c:v>3.8151783377478128</c:v>
                </c:pt>
                <c:pt idx="25">
                  <c:v>3.6914719378992427</c:v>
                </c:pt>
                <c:pt idx="26">
                  <c:v>3.5584984563290907</c:v>
                </c:pt>
                <c:pt idx="27">
                  <c:v>3.4289096803605648</c:v>
                </c:pt>
                <c:pt idx="28">
                  <c:v>3.314262335262212</c:v>
                </c:pt>
                <c:pt idx="29">
                  <c:v>3.2010898807094992</c:v>
                </c:pt>
                <c:pt idx="30">
                  <c:v>3.0785191109426782</c:v>
                </c:pt>
                <c:pt idx="31">
                  <c:v>2.9588102015891593</c:v>
                </c:pt>
                <c:pt idx="32">
                  <c:v>2.8448090273077735</c:v>
                </c:pt>
                <c:pt idx="33">
                  <c:v>2.724027274277466</c:v>
                </c:pt>
                <c:pt idx="34">
                  <c:v>2.6047518591724699</c:v>
                </c:pt>
                <c:pt idx="35">
                  <c:v>2.4889891296409354</c:v>
                </c:pt>
                <c:pt idx="36">
                  <c:v>2.3882700919554032</c:v>
                </c:pt>
                <c:pt idx="37">
                  <c:v>2.2932613525016117</c:v>
                </c:pt>
                <c:pt idx="38">
                  <c:v>2.1847443182128252</c:v>
                </c:pt>
                <c:pt idx="39">
                  <c:v>2.0848352817378641</c:v>
                </c:pt>
                <c:pt idx="40">
                  <c:v>1.9873088253351481</c:v>
                </c:pt>
                <c:pt idx="41">
                  <c:v>1.882546092485853</c:v>
                </c:pt>
                <c:pt idx="42">
                  <c:v>1.7826310097036393</c:v>
                </c:pt>
                <c:pt idx="43">
                  <c:v>1.7061938353791222</c:v>
                </c:pt>
                <c:pt idx="44">
                  <c:v>1.647196712271205</c:v>
                </c:pt>
                <c:pt idx="45">
                  <c:v>1.5834609336233449</c:v>
                </c:pt>
                <c:pt idx="46">
                  <c:v>1.5098233582556757</c:v>
                </c:pt>
                <c:pt idx="47">
                  <c:v>1.425656711971673</c:v>
                </c:pt>
                <c:pt idx="48">
                  <c:v>1.35230809665701</c:v>
                </c:pt>
                <c:pt idx="49">
                  <c:v>1.2800934699239241</c:v>
                </c:pt>
                <c:pt idx="50">
                  <c:v>1.2074991919609286</c:v>
                </c:pt>
                <c:pt idx="51">
                  <c:v>1.1425833752393155</c:v>
                </c:pt>
                <c:pt idx="52">
                  <c:v>1.0734939991509238</c:v>
                </c:pt>
                <c:pt idx="53">
                  <c:v>1.0049044570074335</c:v>
                </c:pt>
                <c:pt idx="54">
                  <c:v>0.95499699019107265</c:v>
                </c:pt>
                <c:pt idx="55">
                  <c:v>0.91265148777909999</c:v>
                </c:pt>
                <c:pt idx="56">
                  <c:v>0.85800169523949565</c:v>
                </c:pt>
                <c:pt idx="57">
                  <c:v>0.80568924960970778</c:v>
                </c:pt>
                <c:pt idx="58">
                  <c:v>0.75723347105664318</c:v>
                </c:pt>
                <c:pt idx="59">
                  <c:v>0.7110174050495206</c:v>
                </c:pt>
                <c:pt idx="60">
                  <c:v>0.67067668224856192</c:v>
                </c:pt>
                <c:pt idx="61">
                  <c:v>0.63503631030714169</c:v>
                </c:pt>
                <c:pt idx="62">
                  <c:v>0.59829731782806439</c:v>
                </c:pt>
                <c:pt idx="63">
                  <c:v>0.55993530439227568</c:v>
                </c:pt>
                <c:pt idx="64">
                  <c:v>0.52668275905137008</c:v>
                </c:pt>
                <c:pt idx="65">
                  <c:v>0.49647790621001275</c:v>
                </c:pt>
                <c:pt idx="66">
                  <c:v>0.46956030289030531</c:v>
                </c:pt>
                <c:pt idx="67">
                  <c:v>0.44492995805665186</c:v>
                </c:pt>
                <c:pt idx="68">
                  <c:v>0.4158310448190381</c:v>
                </c:pt>
                <c:pt idx="69">
                  <c:v>0.38676235087250482</c:v>
                </c:pt>
                <c:pt idx="70">
                  <c:v>0.36209528131615881</c:v>
                </c:pt>
                <c:pt idx="71">
                  <c:v>0.34157673914094183</c:v>
                </c:pt>
                <c:pt idx="72">
                  <c:v>0.32251548262689989</c:v>
                </c:pt>
                <c:pt idx="73">
                  <c:v>0.30246276753022544</c:v>
                </c:pt>
                <c:pt idx="74">
                  <c:v>0.28384592626491695</c:v>
                </c:pt>
                <c:pt idx="75">
                  <c:v>0.26416255100752645</c:v>
                </c:pt>
                <c:pt idx="76">
                  <c:v>0.24636832582268844</c:v>
                </c:pt>
                <c:pt idx="77">
                  <c:v>0.23114675092294304</c:v>
                </c:pt>
                <c:pt idx="78">
                  <c:v>0.21790141202189225</c:v>
                </c:pt>
                <c:pt idx="79">
                  <c:v>0.20494540130491407</c:v>
                </c:pt>
                <c:pt idx="80">
                  <c:v>0.18843035045644163</c:v>
                </c:pt>
                <c:pt idx="81">
                  <c:v>0.17557536872038704</c:v>
                </c:pt>
                <c:pt idx="82">
                  <c:v>0.16494513455863696</c:v>
                </c:pt>
                <c:pt idx="83">
                  <c:v>0.15497964030090008</c:v>
                </c:pt>
                <c:pt idx="84">
                  <c:v>0.14695104459238045</c:v>
                </c:pt>
                <c:pt idx="85">
                  <c:v>0.13573955631559248</c:v>
                </c:pt>
                <c:pt idx="86">
                  <c:v>0.12391829832256281</c:v>
                </c:pt>
                <c:pt idx="87">
                  <c:v>0.11473376512181027</c:v>
                </c:pt>
                <c:pt idx="88">
                  <c:v>0.10650919888833825</c:v>
                </c:pt>
                <c:pt idx="89">
                  <c:v>9.9639399697381781E-2</c:v>
                </c:pt>
                <c:pt idx="90">
                  <c:v>9.3071793010196358E-2</c:v>
                </c:pt>
                <c:pt idx="91">
                  <c:v>8.5346880012679219E-2</c:v>
                </c:pt>
                <c:pt idx="92">
                  <c:v>7.8178615902366133E-2</c:v>
                </c:pt>
                <c:pt idx="93">
                  <c:v>7.2663013366550649E-2</c:v>
                </c:pt>
                <c:pt idx="94">
                  <c:v>6.7403990599442187E-2</c:v>
                </c:pt>
                <c:pt idx="95">
                  <c:v>6.1606292665377475E-2</c:v>
                </c:pt>
                <c:pt idx="96">
                  <c:v>5.6560467253359781E-2</c:v>
                </c:pt>
                <c:pt idx="97">
                  <c:v>5.2274562304202847E-2</c:v>
                </c:pt>
                <c:pt idx="98">
                  <c:v>4.848674773841033E-2</c:v>
                </c:pt>
                <c:pt idx="99">
                  <c:v>4.4962771232577019E-2</c:v>
                </c:pt>
                <c:pt idx="100">
                  <c:v>4.1505274268960751E-2</c:v>
                </c:pt>
                <c:pt idx="101">
                  <c:v>3.8227882687364115E-2</c:v>
                </c:pt>
                <c:pt idx="102">
                  <c:v>3.4682073529326493E-2</c:v>
                </c:pt>
                <c:pt idx="103">
                  <c:v>3.1361871132926787E-2</c:v>
                </c:pt>
                <c:pt idx="104">
                  <c:v>2.914156243733336E-2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608896"/>
        <c:axId val="40610816"/>
      </c:scatterChart>
      <c:valAx>
        <c:axId val="4060889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100"/>
                  <a:t>Radius (mm</a:t>
                </a:r>
                <a:r>
                  <a:rPr lang="en-US"/>
                  <a:t>)</a:t>
                </a:r>
              </a:p>
            </c:rich>
          </c:tx>
          <c:layout/>
          <c:overlay val="0"/>
        </c:title>
        <c:numFmt formatCode="0.00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0610816"/>
        <c:crosses val="autoZero"/>
        <c:crossBetween val="midCat"/>
      </c:valAx>
      <c:valAx>
        <c:axId val="406108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100"/>
                  <a:t>Emission density (A/cm^2)</a:t>
                </a:r>
              </a:p>
            </c:rich>
          </c:tx>
          <c:layout/>
          <c:overlay val="0"/>
        </c:title>
        <c:numFmt formatCode="0.0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06088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3842923480718763"/>
          <c:y val="0.30905937133772676"/>
          <c:w val="0.40932534242936236"/>
          <c:h val="0.13653692721327937"/>
        </c:manualLayout>
      </c:layout>
      <c:overlay val="0"/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en-US" sz="1050" b="0" dirty="0">
                <a:solidFill>
                  <a:srgbClr val="0000FF"/>
                </a:solidFill>
              </a:rPr>
              <a:t>Emission current density radial</a:t>
            </a:r>
            <a:r>
              <a:rPr lang="en-US" sz="1050" b="0" baseline="0" dirty="0">
                <a:solidFill>
                  <a:srgbClr val="0000FF"/>
                </a:solidFill>
              </a:rPr>
              <a:t> profiles for  </a:t>
            </a:r>
            <a:r>
              <a:rPr lang="en-US" sz="1050" b="0" baseline="0" dirty="0">
                <a:solidFill>
                  <a:srgbClr val="FF0000"/>
                </a:solidFill>
              </a:rPr>
              <a:t>zero control voltage and different anode voltages</a:t>
            </a:r>
            <a:endParaRPr lang="en-US" sz="1050" b="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1702083513873771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004498369875469"/>
          <c:y val="0.15682496719160124"/>
          <c:w val="0.75290914270315534"/>
          <c:h val="0.65507627952755965"/>
        </c:manualLayout>
      </c:layout>
      <c:scatterChart>
        <c:scatterStyle val="smoothMarker"/>
        <c:varyColors val="0"/>
        <c:ser>
          <c:idx val="2"/>
          <c:order val="0"/>
          <c:tx>
            <c:strRef>
              <c:f>Sheet1!$AC$9</c:f>
              <c:strCache>
                <c:ptCount val="1"/>
                <c:pt idx="0">
                  <c:v>16.3kV_1.5A</c:v>
                </c:pt>
              </c:strCache>
            </c:strRef>
          </c:tx>
          <c:spPr>
            <a:ln w="1905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Sheet1!$U$10:$U$114</c:f>
              <c:numCache>
                <c:formatCode>General</c:formatCode>
                <c:ptCount val="105"/>
                <c:pt idx="0">
                  <c:v>3.0090000000000002E-2</c:v>
                </c:pt>
                <c:pt idx="1">
                  <c:v>7.5745000000000007E-2</c:v>
                </c:pt>
                <c:pt idx="2">
                  <c:v>0.11926000000000023</c:v>
                </c:pt>
                <c:pt idx="3">
                  <c:v>0.16414000000000001</c:v>
                </c:pt>
                <c:pt idx="4">
                  <c:v>0.21002999999999999</c:v>
                </c:pt>
                <c:pt idx="5">
                  <c:v>0.25535000000000002</c:v>
                </c:pt>
                <c:pt idx="6">
                  <c:v>0.30560000000000032</c:v>
                </c:pt>
                <c:pt idx="7">
                  <c:v>0.36008000000000095</c:v>
                </c:pt>
                <c:pt idx="8">
                  <c:v>0.41469</c:v>
                </c:pt>
                <c:pt idx="9">
                  <c:v>0.46189000000000002</c:v>
                </c:pt>
                <c:pt idx="10">
                  <c:v>0.50378999999999996</c:v>
                </c:pt>
                <c:pt idx="11">
                  <c:v>0.55110999999999999</c:v>
                </c:pt>
                <c:pt idx="12">
                  <c:v>0.60128000000000004</c:v>
                </c:pt>
                <c:pt idx="13">
                  <c:v>0.64449000000000189</c:v>
                </c:pt>
                <c:pt idx="14">
                  <c:v>0.68754999999999999</c:v>
                </c:pt>
                <c:pt idx="15">
                  <c:v>0.74015000000000064</c:v>
                </c:pt>
                <c:pt idx="16">
                  <c:v>0.7911899999999995</c:v>
                </c:pt>
                <c:pt idx="17">
                  <c:v>0.83081000000000005</c:v>
                </c:pt>
                <c:pt idx="18">
                  <c:v>0.8708500000000019</c:v>
                </c:pt>
                <c:pt idx="19">
                  <c:v>0.91578000000000004</c:v>
                </c:pt>
                <c:pt idx="20">
                  <c:v>0.96065000000000189</c:v>
                </c:pt>
                <c:pt idx="21">
                  <c:v>1.0085999999999966</c:v>
                </c:pt>
                <c:pt idx="22">
                  <c:v>1.0609</c:v>
                </c:pt>
                <c:pt idx="23">
                  <c:v>1.1128</c:v>
                </c:pt>
                <c:pt idx="24">
                  <c:v>1.1599999999999964</c:v>
                </c:pt>
                <c:pt idx="25">
                  <c:v>1.2053999999999954</c:v>
                </c:pt>
                <c:pt idx="26">
                  <c:v>1.254</c:v>
                </c:pt>
                <c:pt idx="27">
                  <c:v>1.3012999999999963</c:v>
                </c:pt>
                <c:pt idx="28">
                  <c:v>1.3431999999999966</c:v>
                </c:pt>
                <c:pt idx="29">
                  <c:v>1.3847</c:v>
                </c:pt>
                <c:pt idx="30">
                  <c:v>1.4298999999999933</c:v>
                </c:pt>
                <c:pt idx="31">
                  <c:v>1.4743999999999966</c:v>
                </c:pt>
                <c:pt idx="32">
                  <c:v>1.5171999999999963</c:v>
                </c:pt>
                <c:pt idx="33">
                  <c:v>1.5630999999999966</c:v>
                </c:pt>
                <c:pt idx="34">
                  <c:v>1.6091</c:v>
                </c:pt>
                <c:pt idx="35">
                  <c:v>1.6545000000000001</c:v>
                </c:pt>
                <c:pt idx="36">
                  <c:v>1.6947000000000001</c:v>
                </c:pt>
                <c:pt idx="37">
                  <c:v>1.7332999999999958</c:v>
                </c:pt>
                <c:pt idx="38">
                  <c:v>1.7783</c:v>
                </c:pt>
                <c:pt idx="39">
                  <c:v>1.8207</c:v>
                </c:pt>
                <c:pt idx="40">
                  <c:v>1.8631</c:v>
                </c:pt>
                <c:pt idx="41">
                  <c:v>1.9098999999999966</c:v>
                </c:pt>
                <c:pt idx="42">
                  <c:v>1.9559</c:v>
                </c:pt>
                <c:pt idx="43">
                  <c:v>1.9921000000000035</c:v>
                </c:pt>
                <c:pt idx="44">
                  <c:v>2.0207000000000002</c:v>
                </c:pt>
                <c:pt idx="45">
                  <c:v>2.0522999999999967</c:v>
                </c:pt>
                <c:pt idx="46">
                  <c:v>2.0897999999999999</c:v>
                </c:pt>
                <c:pt idx="47">
                  <c:v>2.1341000000000001</c:v>
                </c:pt>
                <c:pt idx="48">
                  <c:v>2.1741000000000001</c:v>
                </c:pt>
                <c:pt idx="49">
                  <c:v>2.2149000000000001</c:v>
                </c:pt>
                <c:pt idx="50">
                  <c:v>2.2574999999999998</c:v>
                </c:pt>
                <c:pt idx="51">
                  <c:v>2.2970999999999999</c:v>
                </c:pt>
                <c:pt idx="52">
                  <c:v>2.3409999999999997</c:v>
                </c:pt>
                <c:pt idx="53">
                  <c:v>2.3865999999999987</c:v>
                </c:pt>
                <c:pt idx="54">
                  <c:v>2.4211999999999998</c:v>
                </c:pt>
                <c:pt idx="55">
                  <c:v>2.4515999999999987</c:v>
                </c:pt>
                <c:pt idx="56">
                  <c:v>2.4923999999999977</c:v>
                </c:pt>
                <c:pt idx="57">
                  <c:v>2.5333000000000001</c:v>
                </c:pt>
                <c:pt idx="58">
                  <c:v>2.573</c:v>
                </c:pt>
                <c:pt idx="59">
                  <c:v>2.6126999999999967</c:v>
                </c:pt>
                <c:pt idx="60">
                  <c:v>2.649</c:v>
                </c:pt>
                <c:pt idx="61">
                  <c:v>2.6825000000000001</c:v>
                </c:pt>
                <c:pt idx="62">
                  <c:v>2.7185999999999999</c:v>
                </c:pt>
                <c:pt idx="63">
                  <c:v>2.7582</c:v>
                </c:pt>
                <c:pt idx="64">
                  <c:v>2.7942999999999998</c:v>
                </c:pt>
                <c:pt idx="65">
                  <c:v>2.8287</c:v>
                </c:pt>
                <c:pt idx="66">
                  <c:v>2.8607999999999998</c:v>
                </c:pt>
                <c:pt idx="67">
                  <c:v>2.8914999999999935</c:v>
                </c:pt>
                <c:pt idx="68">
                  <c:v>2.9295999999999998</c:v>
                </c:pt>
                <c:pt idx="69">
                  <c:v>2.9699</c:v>
                </c:pt>
                <c:pt idx="70">
                  <c:v>3.0061</c:v>
                </c:pt>
                <c:pt idx="71">
                  <c:v>3.0377999999999998</c:v>
                </c:pt>
                <c:pt idx="72">
                  <c:v>3.0687000000000002</c:v>
                </c:pt>
                <c:pt idx="73">
                  <c:v>3.1029</c:v>
                </c:pt>
                <c:pt idx="74">
                  <c:v>3.1363999999999987</c:v>
                </c:pt>
                <c:pt idx="75">
                  <c:v>3.1739000000000002</c:v>
                </c:pt>
                <c:pt idx="76">
                  <c:v>3.2099000000000002</c:v>
                </c:pt>
                <c:pt idx="77">
                  <c:v>3.2425000000000002</c:v>
                </c:pt>
                <c:pt idx="78">
                  <c:v>3.2723999999999998</c:v>
                </c:pt>
                <c:pt idx="79">
                  <c:v>3.3031999999999999</c:v>
                </c:pt>
                <c:pt idx="80">
                  <c:v>3.3449999999999998</c:v>
                </c:pt>
                <c:pt idx="81">
                  <c:v>3.3797999999999977</c:v>
                </c:pt>
                <c:pt idx="82">
                  <c:v>3.4102999999999977</c:v>
                </c:pt>
                <c:pt idx="83">
                  <c:v>3.4405000000000001</c:v>
                </c:pt>
                <c:pt idx="84">
                  <c:v>3.4661</c:v>
                </c:pt>
                <c:pt idx="85">
                  <c:v>3.504</c:v>
                </c:pt>
                <c:pt idx="86">
                  <c:v>3.5470999999999999</c:v>
                </c:pt>
                <c:pt idx="87">
                  <c:v>3.5832000000000002</c:v>
                </c:pt>
                <c:pt idx="88">
                  <c:v>3.6177999999999999</c:v>
                </c:pt>
                <c:pt idx="89">
                  <c:v>3.6486000000000001</c:v>
                </c:pt>
                <c:pt idx="90">
                  <c:v>3.6798999999999977</c:v>
                </c:pt>
                <c:pt idx="91">
                  <c:v>3.7193999999999998</c:v>
                </c:pt>
                <c:pt idx="92">
                  <c:v>3.7591000000000001</c:v>
                </c:pt>
                <c:pt idx="93">
                  <c:v>3.7919999999999998</c:v>
                </c:pt>
                <c:pt idx="94">
                  <c:v>3.8255999999999997</c:v>
                </c:pt>
                <c:pt idx="95">
                  <c:v>3.8655999999999997</c:v>
                </c:pt>
                <c:pt idx="96">
                  <c:v>3.9034</c:v>
                </c:pt>
                <c:pt idx="97">
                  <c:v>3.9380999999999977</c:v>
                </c:pt>
                <c:pt idx="98">
                  <c:v>3.9710999999999967</c:v>
                </c:pt>
                <c:pt idx="99">
                  <c:v>4.0040999999999976</c:v>
                </c:pt>
                <c:pt idx="100">
                  <c:v>4.0389999999999997</c:v>
                </c:pt>
                <c:pt idx="101">
                  <c:v>4.0747999999999998</c:v>
                </c:pt>
                <c:pt idx="102">
                  <c:v>4.1170999999999864</c:v>
                </c:pt>
                <c:pt idx="103">
                  <c:v>4.1607999999999965</c:v>
                </c:pt>
                <c:pt idx="104">
                  <c:v>4.1926999999999985</c:v>
                </c:pt>
              </c:numCache>
            </c:numRef>
          </c:xVal>
          <c:yVal>
            <c:numRef>
              <c:f>Sheet1!$AC$10:$AC$114</c:f>
              <c:numCache>
                <c:formatCode>0.0000</c:formatCode>
                <c:ptCount val="105"/>
                <c:pt idx="0">
                  <c:v>14.620202624026549</c:v>
                </c:pt>
                <c:pt idx="1">
                  <c:v>14.300663432237194</c:v>
                </c:pt>
                <c:pt idx="2">
                  <c:v>14.705552839187103</c:v>
                </c:pt>
                <c:pt idx="3">
                  <c:v>14.394368609756318</c:v>
                </c:pt>
                <c:pt idx="4">
                  <c:v>14.478041589890973</c:v>
                </c:pt>
                <c:pt idx="5">
                  <c:v>14.36456042627495</c:v>
                </c:pt>
                <c:pt idx="6">
                  <c:v>14.193507021722986</c:v>
                </c:pt>
                <c:pt idx="7">
                  <c:v>13.936727990977108</c:v>
                </c:pt>
                <c:pt idx="8">
                  <c:v>13.865479707853554</c:v>
                </c:pt>
                <c:pt idx="9">
                  <c:v>13.83621360834659</c:v>
                </c:pt>
                <c:pt idx="10">
                  <c:v>13.413115722958921</c:v>
                </c:pt>
                <c:pt idx="11">
                  <c:v>13.189352449480863</c:v>
                </c:pt>
                <c:pt idx="12">
                  <c:v>13.229674221567866</c:v>
                </c:pt>
                <c:pt idx="13">
                  <c:v>13.054752210617355</c:v>
                </c:pt>
                <c:pt idx="14">
                  <c:v>12.607470169794295</c:v>
                </c:pt>
                <c:pt idx="15">
                  <c:v>12.246500839820404</c:v>
                </c:pt>
                <c:pt idx="16">
                  <c:v>12.192261569376591</c:v>
                </c:pt>
                <c:pt idx="17">
                  <c:v>12.001838375051616</c:v>
                </c:pt>
                <c:pt idx="18">
                  <c:v>11.527896923988971</c:v>
                </c:pt>
                <c:pt idx="19">
                  <c:v>11.283085742708195</c:v>
                </c:pt>
                <c:pt idx="20">
                  <c:v>11.014306877879966</c:v>
                </c:pt>
                <c:pt idx="21">
                  <c:v>10.679331067381188</c:v>
                </c:pt>
                <c:pt idx="22">
                  <c:v>10.251265414604973</c:v>
                </c:pt>
                <c:pt idx="23">
                  <c:v>9.9987489162087222</c:v>
                </c:pt>
                <c:pt idx="24">
                  <c:v>9.7736679126752222</c:v>
                </c:pt>
                <c:pt idx="25">
                  <c:v>9.3577575104753059</c:v>
                </c:pt>
                <c:pt idx="26">
                  <c:v>8.9817811156708185</c:v>
                </c:pt>
                <c:pt idx="27">
                  <c:v>8.7361895710972721</c:v>
                </c:pt>
                <c:pt idx="28">
                  <c:v>8.4009276336756749</c:v>
                </c:pt>
                <c:pt idx="29">
                  <c:v>8.0932124025459888</c:v>
                </c:pt>
                <c:pt idx="30">
                  <c:v>7.8083063273125344</c:v>
                </c:pt>
                <c:pt idx="31">
                  <c:v>7.4426601918353423</c:v>
                </c:pt>
                <c:pt idx="32">
                  <c:v>7.1220646796782656</c:v>
                </c:pt>
                <c:pt idx="33">
                  <c:v>6.8132925281319663</c:v>
                </c:pt>
                <c:pt idx="34">
                  <c:v>6.4529335843389495</c:v>
                </c:pt>
                <c:pt idx="35">
                  <c:v>6.2253582633895075</c:v>
                </c:pt>
                <c:pt idx="36">
                  <c:v>5.9797253207097034</c:v>
                </c:pt>
                <c:pt idx="37">
                  <c:v>5.6838211755889541</c:v>
                </c:pt>
                <c:pt idx="38">
                  <c:v>5.4181675403631822</c:v>
                </c:pt>
                <c:pt idx="39">
                  <c:v>5.1573424058235497</c:v>
                </c:pt>
                <c:pt idx="40">
                  <c:v>4.8475074472734745</c:v>
                </c:pt>
                <c:pt idx="41">
                  <c:v>4.5701271282087284</c:v>
                </c:pt>
                <c:pt idx="42">
                  <c:v>4.4735367355592413</c:v>
                </c:pt>
                <c:pt idx="43">
                  <c:v>4.2644205328392655</c:v>
                </c:pt>
                <c:pt idx="44">
                  <c:v>4.0482323532799995</c:v>
                </c:pt>
                <c:pt idx="45">
                  <c:v>3.8464749949139589</c:v>
                </c:pt>
                <c:pt idx="46">
                  <c:v>3.6280135165039202</c:v>
                </c:pt>
                <c:pt idx="47">
                  <c:v>3.4687037339843951</c:v>
                </c:pt>
                <c:pt idx="48">
                  <c:v>3.3127413035125444</c:v>
                </c:pt>
                <c:pt idx="49">
                  <c:v>3.143104413474298</c:v>
                </c:pt>
                <c:pt idx="50">
                  <c:v>2.9588380422044582</c:v>
                </c:pt>
                <c:pt idx="51">
                  <c:v>2.7600185346740576</c:v>
                </c:pt>
                <c:pt idx="52">
                  <c:v>2.6290532598583409</c:v>
                </c:pt>
                <c:pt idx="53">
                  <c:v>2.579294235885278</c:v>
                </c:pt>
                <c:pt idx="54">
                  <c:v>2.408134806672499</c:v>
                </c:pt>
                <c:pt idx="55">
                  <c:v>2.2365518157049502</c:v>
                </c:pt>
                <c:pt idx="56">
                  <c:v>2.1576295139480579</c:v>
                </c:pt>
                <c:pt idx="57">
                  <c:v>2.0366318962544834</c:v>
                </c:pt>
                <c:pt idx="58">
                  <c:v>1.8862568900249186</c:v>
                </c:pt>
                <c:pt idx="59">
                  <c:v>1.7541794733648324</c:v>
                </c:pt>
                <c:pt idx="60">
                  <c:v>1.6591405358525728</c:v>
                </c:pt>
                <c:pt idx="61">
                  <c:v>1.5887330052801079</c:v>
                </c:pt>
                <c:pt idx="62">
                  <c:v>1.5065185376525305</c:v>
                </c:pt>
                <c:pt idx="63">
                  <c:v>1.3879292308301177</c:v>
                </c:pt>
                <c:pt idx="64">
                  <c:v>1.2870900650783179</c:v>
                </c:pt>
                <c:pt idx="65">
                  <c:v>1.2102604677329452</c:v>
                </c:pt>
                <c:pt idx="66">
                  <c:v>1.1685537651142581</c:v>
                </c:pt>
                <c:pt idx="67">
                  <c:v>1.0923009566837627</c:v>
                </c:pt>
                <c:pt idx="68">
                  <c:v>0.99716754025720689</c:v>
                </c:pt>
                <c:pt idx="69">
                  <c:v>0.9284757827570701</c:v>
                </c:pt>
                <c:pt idx="70">
                  <c:v>0.8776629033431107</c:v>
                </c:pt>
                <c:pt idx="71">
                  <c:v>0.82770275456245312</c:v>
                </c:pt>
                <c:pt idx="72">
                  <c:v>0.7806872682052719</c:v>
                </c:pt>
                <c:pt idx="73">
                  <c:v>0.74191089677327615</c:v>
                </c:pt>
                <c:pt idx="74">
                  <c:v>0.6729670861641498</c:v>
                </c:pt>
                <c:pt idx="75">
                  <c:v>0.6128600755091631</c:v>
                </c:pt>
                <c:pt idx="76">
                  <c:v>0.58544106104850979</c:v>
                </c:pt>
                <c:pt idx="77">
                  <c:v>0.56137589200446403</c:v>
                </c:pt>
                <c:pt idx="78">
                  <c:v>0.5011719455786563</c:v>
                </c:pt>
                <c:pt idx="79">
                  <c:v>0.45888700094104168</c:v>
                </c:pt>
                <c:pt idx="80">
                  <c:v>0.4344868620873123</c:v>
                </c:pt>
                <c:pt idx="81">
                  <c:v>0.40852676083334427</c:v>
                </c:pt>
                <c:pt idx="82">
                  <c:v>0.38766398245720424</c:v>
                </c:pt>
                <c:pt idx="83">
                  <c:v>0.36236887369434417</c:v>
                </c:pt>
                <c:pt idx="84">
                  <c:v>0.32531681249248912</c:v>
                </c:pt>
                <c:pt idx="85">
                  <c:v>0.30259252872036901</c:v>
                </c:pt>
                <c:pt idx="86">
                  <c:v>0.28709009175183681</c:v>
                </c:pt>
                <c:pt idx="87">
                  <c:v>0.26900520941744338</c:v>
                </c:pt>
                <c:pt idx="88">
                  <c:v>0.25882674888026047</c:v>
                </c:pt>
                <c:pt idx="89">
                  <c:v>0.24216961639903764</c:v>
                </c:pt>
                <c:pt idx="90">
                  <c:v>0.22771819668907009</c:v>
                </c:pt>
                <c:pt idx="91">
                  <c:v>0.21430298738278494</c:v>
                </c:pt>
                <c:pt idx="92">
                  <c:v>0.20697397057478009</c:v>
                </c:pt>
                <c:pt idx="93">
                  <c:v>0.19562335474313292</c:v>
                </c:pt>
                <c:pt idx="94">
                  <c:v>0.17865152199751097</c:v>
                </c:pt>
                <c:pt idx="95">
                  <c:v>0.17376298291875775</c:v>
                </c:pt>
                <c:pt idx="96">
                  <c:v>0.17001520762974939</c:v>
                </c:pt>
                <c:pt idx="97">
                  <c:v>0.16230832572746551</c:v>
                </c:pt>
                <c:pt idx="98">
                  <c:v>0.15499336303861921</c:v>
                </c:pt>
                <c:pt idx="99">
                  <c:v>0.14629948694706982</c:v>
                </c:pt>
                <c:pt idx="100">
                  <c:v>0.14387310230506464</c:v>
                </c:pt>
                <c:pt idx="101">
                  <c:v>0.13595700835474064</c:v>
                </c:pt>
                <c:pt idx="102">
                  <c:v>0.12690195764950735</c:v>
                </c:pt>
                <c:pt idx="103">
                  <c:v>0.12326159751564612</c:v>
                </c:pt>
                <c:pt idx="104">
                  <c:v>7.1629509941521915E-4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Sheet1!$AB$9</c:f>
              <c:strCache>
                <c:ptCount val="1"/>
                <c:pt idx="0">
                  <c:v>12.5kV_1.0A</c:v>
                </c:pt>
              </c:strCache>
            </c:strRef>
          </c:tx>
          <c:spPr>
            <a:ln w="19050">
              <a:solidFill>
                <a:srgbClr val="79436B"/>
              </a:solidFill>
            </a:ln>
          </c:spPr>
          <c:marker>
            <c:symbol val="none"/>
          </c:marker>
          <c:xVal>
            <c:numRef>
              <c:f>Sheet1!$U$10:$U$114</c:f>
              <c:numCache>
                <c:formatCode>General</c:formatCode>
                <c:ptCount val="105"/>
                <c:pt idx="0">
                  <c:v>3.0090000000000002E-2</c:v>
                </c:pt>
                <c:pt idx="1">
                  <c:v>7.5745000000000007E-2</c:v>
                </c:pt>
                <c:pt idx="2">
                  <c:v>0.11926000000000023</c:v>
                </c:pt>
                <c:pt idx="3">
                  <c:v>0.16414000000000001</c:v>
                </c:pt>
                <c:pt idx="4">
                  <c:v>0.21002999999999999</c:v>
                </c:pt>
                <c:pt idx="5">
                  <c:v>0.25535000000000002</c:v>
                </c:pt>
                <c:pt idx="6">
                  <c:v>0.30560000000000032</c:v>
                </c:pt>
                <c:pt idx="7">
                  <c:v>0.36008000000000095</c:v>
                </c:pt>
                <c:pt idx="8">
                  <c:v>0.41469</c:v>
                </c:pt>
                <c:pt idx="9">
                  <c:v>0.46189000000000002</c:v>
                </c:pt>
                <c:pt idx="10">
                  <c:v>0.50378999999999996</c:v>
                </c:pt>
                <c:pt idx="11">
                  <c:v>0.55110999999999999</c:v>
                </c:pt>
                <c:pt idx="12">
                  <c:v>0.60128000000000004</c:v>
                </c:pt>
                <c:pt idx="13">
                  <c:v>0.64449000000000189</c:v>
                </c:pt>
                <c:pt idx="14">
                  <c:v>0.68754999999999999</c:v>
                </c:pt>
                <c:pt idx="15">
                  <c:v>0.74015000000000064</c:v>
                </c:pt>
                <c:pt idx="16">
                  <c:v>0.7911899999999995</c:v>
                </c:pt>
                <c:pt idx="17">
                  <c:v>0.83081000000000005</c:v>
                </c:pt>
                <c:pt idx="18">
                  <c:v>0.8708500000000019</c:v>
                </c:pt>
                <c:pt idx="19">
                  <c:v>0.91578000000000004</c:v>
                </c:pt>
                <c:pt idx="20">
                  <c:v>0.96065000000000189</c:v>
                </c:pt>
                <c:pt idx="21">
                  <c:v>1.0085999999999966</c:v>
                </c:pt>
                <c:pt idx="22">
                  <c:v>1.0609</c:v>
                </c:pt>
                <c:pt idx="23">
                  <c:v>1.1128</c:v>
                </c:pt>
                <c:pt idx="24">
                  <c:v>1.1599999999999964</c:v>
                </c:pt>
                <c:pt idx="25">
                  <c:v>1.2053999999999954</c:v>
                </c:pt>
                <c:pt idx="26">
                  <c:v>1.254</c:v>
                </c:pt>
                <c:pt idx="27">
                  <c:v>1.3012999999999963</c:v>
                </c:pt>
                <c:pt idx="28">
                  <c:v>1.3431999999999966</c:v>
                </c:pt>
                <c:pt idx="29">
                  <c:v>1.3847</c:v>
                </c:pt>
                <c:pt idx="30">
                  <c:v>1.4298999999999933</c:v>
                </c:pt>
                <c:pt idx="31">
                  <c:v>1.4743999999999966</c:v>
                </c:pt>
                <c:pt idx="32">
                  <c:v>1.5171999999999963</c:v>
                </c:pt>
                <c:pt idx="33">
                  <c:v>1.5630999999999966</c:v>
                </c:pt>
                <c:pt idx="34">
                  <c:v>1.6091</c:v>
                </c:pt>
                <c:pt idx="35">
                  <c:v>1.6545000000000001</c:v>
                </c:pt>
                <c:pt idx="36">
                  <c:v>1.6947000000000001</c:v>
                </c:pt>
                <c:pt idx="37">
                  <c:v>1.7332999999999958</c:v>
                </c:pt>
                <c:pt idx="38">
                  <c:v>1.7783</c:v>
                </c:pt>
                <c:pt idx="39">
                  <c:v>1.8207</c:v>
                </c:pt>
                <c:pt idx="40">
                  <c:v>1.8631</c:v>
                </c:pt>
                <c:pt idx="41">
                  <c:v>1.9098999999999966</c:v>
                </c:pt>
                <c:pt idx="42">
                  <c:v>1.9559</c:v>
                </c:pt>
                <c:pt idx="43">
                  <c:v>1.9921000000000035</c:v>
                </c:pt>
                <c:pt idx="44">
                  <c:v>2.0207000000000002</c:v>
                </c:pt>
                <c:pt idx="45">
                  <c:v>2.0522999999999967</c:v>
                </c:pt>
                <c:pt idx="46">
                  <c:v>2.0897999999999999</c:v>
                </c:pt>
                <c:pt idx="47">
                  <c:v>2.1341000000000001</c:v>
                </c:pt>
                <c:pt idx="48">
                  <c:v>2.1741000000000001</c:v>
                </c:pt>
                <c:pt idx="49">
                  <c:v>2.2149000000000001</c:v>
                </c:pt>
                <c:pt idx="50">
                  <c:v>2.2574999999999998</c:v>
                </c:pt>
                <c:pt idx="51">
                  <c:v>2.2970999999999999</c:v>
                </c:pt>
                <c:pt idx="52">
                  <c:v>2.3409999999999997</c:v>
                </c:pt>
                <c:pt idx="53">
                  <c:v>2.3865999999999987</c:v>
                </c:pt>
                <c:pt idx="54">
                  <c:v>2.4211999999999998</c:v>
                </c:pt>
                <c:pt idx="55">
                  <c:v>2.4515999999999987</c:v>
                </c:pt>
                <c:pt idx="56">
                  <c:v>2.4923999999999977</c:v>
                </c:pt>
                <c:pt idx="57">
                  <c:v>2.5333000000000001</c:v>
                </c:pt>
                <c:pt idx="58">
                  <c:v>2.573</c:v>
                </c:pt>
                <c:pt idx="59">
                  <c:v>2.6126999999999967</c:v>
                </c:pt>
                <c:pt idx="60">
                  <c:v>2.649</c:v>
                </c:pt>
                <c:pt idx="61">
                  <c:v>2.6825000000000001</c:v>
                </c:pt>
                <c:pt idx="62">
                  <c:v>2.7185999999999999</c:v>
                </c:pt>
                <c:pt idx="63">
                  <c:v>2.7582</c:v>
                </c:pt>
                <c:pt idx="64">
                  <c:v>2.7942999999999998</c:v>
                </c:pt>
                <c:pt idx="65">
                  <c:v>2.8287</c:v>
                </c:pt>
                <c:pt idx="66">
                  <c:v>2.8607999999999998</c:v>
                </c:pt>
                <c:pt idx="67">
                  <c:v>2.8914999999999935</c:v>
                </c:pt>
                <c:pt idx="68">
                  <c:v>2.9295999999999998</c:v>
                </c:pt>
                <c:pt idx="69">
                  <c:v>2.9699</c:v>
                </c:pt>
                <c:pt idx="70">
                  <c:v>3.0061</c:v>
                </c:pt>
                <c:pt idx="71">
                  <c:v>3.0377999999999998</c:v>
                </c:pt>
                <c:pt idx="72">
                  <c:v>3.0687000000000002</c:v>
                </c:pt>
                <c:pt idx="73">
                  <c:v>3.1029</c:v>
                </c:pt>
                <c:pt idx="74">
                  <c:v>3.1363999999999987</c:v>
                </c:pt>
                <c:pt idx="75">
                  <c:v>3.1739000000000002</c:v>
                </c:pt>
                <c:pt idx="76">
                  <c:v>3.2099000000000002</c:v>
                </c:pt>
                <c:pt idx="77">
                  <c:v>3.2425000000000002</c:v>
                </c:pt>
                <c:pt idx="78">
                  <c:v>3.2723999999999998</c:v>
                </c:pt>
                <c:pt idx="79">
                  <c:v>3.3031999999999999</c:v>
                </c:pt>
                <c:pt idx="80">
                  <c:v>3.3449999999999998</c:v>
                </c:pt>
                <c:pt idx="81">
                  <c:v>3.3797999999999977</c:v>
                </c:pt>
                <c:pt idx="82">
                  <c:v>3.4102999999999977</c:v>
                </c:pt>
                <c:pt idx="83">
                  <c:v>3.4405000000000001</c:v>
                </c:pt>
                <c:pt idx="84">
                  <c:v>3.4661</c:v>
                </c:pt>
                <c:pt idx="85">
                  <c:v>3.504</c:v>
                </c:pt>
                <c:pt idx="86">
                  <c:v>3.5470999999999999</c:v>
                </c:pt>
                <c:pt idx="87">
                  <c:v>3.5832000000000002</c:v>
                </c:pt>
                <c:pt idx="88">
                  <c:v>3.6177999999999999</c:v>
                </c:pt>
                <c:pt idx="89">
                  <c:v>3.6486000000000001</c:v>
                </c:pt>
                <c:pt idx="90">
                  <c:v>3.6798999999999977</c:v>
                </c:pt>
                <c:pt idx="91">
                  <c:v>3.7193999999999998</c:v>
                </c:pt>
                <c:pt idx="92">
                  <c:v>3.7591000000000001</c:v>
                </c:pt>
                <c:pt idx="93">
                  <c:v>3.7919999999999998</c:v>
                </c:pt>
                <c:pt idx="94">
                  <c:v>3.8255999999999997</c:v>
                </c:pt>
                <c:pt idx="95">
                  <c:v>3.8655999999999997</c:v>
                </c:pt>
                <c:pt idx="96">
                  <c:v>3.9034</c:v>
                </c:pt>
                <c:pt idx="97">
                  <c:v>3.9380999999999977</c:v>
                </c:pt>
                <c:pt idx="98">
                  <c:v>3.9710999999999967</c:v>
                </c:pt>
                <c:pt idx="99">
                  <c:v>4.0040999999999976</c:v>
                </c:pt>
                <c:pt idx="100">
                  <c:v>4.0389999999999997</c:v>
                </c:pt>
                <c:pt idx="101">
                  <c:v>4.0747999999999998</c:v>
                </c:pt>
                <c:pt idx="102">
                  <c:v>4.1170999999999864</c:v>
                </c:pt>
                <c:pt idx="103">
                  <c:v>4.1607999999999965</c:v>
                </c:pt>
                <c:pt idx="104">
                  <c:v>4.1926999999999985</c:v>
                </c:pt>
              </c:numCache>
            </c:numRef>
          </c:xVal>
          <c:yVal>
            <c:numRef>
              <c:f>Sheet1!$AB$10:$AB$114</c:f>
              <c:numCache>
                <c:formatCode>0.0000</c:formatCode>
                <c:ptCount val="105"/>
                <c:pt idx="0">
                  <c:v>9.7103534036153221</c:v>
                </c:pt>
                <c:pt idx="1">
                  <c:v>9.4993725628111179</c:v>
                </c:pt>
                <c:pt idx="2">
                  <c:v>9.7718605814446189</c:v>
                </c:pt>
                <c:pt idx="3">
                  <c:v>9.5694447288128597</c:v>
                </c:pt>
                <c:pt idx="4">
                  <c:v>9.6278931273214319</c:v>
                </c:pt>
                <c:pt idx="5">
                  <c:v>9.5507831429488252</c:v>
                </c:pt>
                <c:pt idx="6">
                  <c:v>9.4315296535333975</c:v>
                </c:pt>
                <c:pt idx="7">
                  <c:v>9.2537675958560506</c:v>
                </c:pt>
                <c:pt idx="8">
                  <c:v>9.2055516454922461</c:v>
                </c:pt>
                <c:pt idx="9">
                  <c:v>9.1908223621743499</c:v>
                </c:pt>
                <c:pt idx="10">
                  <c:v>8.910177615432092</c:v>
                </c:pt>
                <c:pt idx="11">
                  <c:v>8.7619626936880799</c:v>
                </c:pt>
                <c:pt idx="12">
                  <c:v>8.7892154030638459</c:v>
                </c:pt>
                <c:pt idx="13">
                  <c:v>8.6744808517554706</c:v>
                </c:pt>
                <c:pt idx="14">
                  <c:v>8.380878241130203</c:v>
                </c:pt>
                <c:pt idx="15">
                  <c:v>8.1431458230210989</c:v>
                </c:pt>
                <c:pt idx="16">
                  <c:v>8.1090123385716648</c:v>
                </c:pt>
                <c:pt idx="17">
                  <c:v>7.9827626548397124</c:v>
                </c:pt>
                <c:pt idx="18">
                  <c:v>7.6660891441731192</c:v>
                </c:pt>
                <c:pt idx="19">
                  <c:v>7.5028293216275292</c:v>
                </c:pt>
                <c:pt idx="20">
                  <c:v>7.3238715697449877</c:v>
                </c:pt>
                <c:pt idx="21">
                  <c:v>7.1012130207105093</c:v>
                </c:pt>
                <c:pt idx="22">
                  <c:v>6.8175685794849645</c:v>
                </c:pt>
                <c:pt idx="23">
                  <c:v>6.651384910190048</c:v>
                </c:pt>
                <c:pt idx="24">
                  <c:v>6.5055967776301342</c:v>
                </c:pt>
                <c:pt idx="25">
                  <c:v>6.2315774794281404</c:v>
                </c:pt>
                <c:pt idx="26">
                  <c:v>5.9821890006492877</c:v>
                </c:pt>
                <c:pt idx="27">
                  <c:v>5.8207731800385574</c:v>
                </c:pt>
                <c:pt idx="28">
                  <c:v>5.5994462741351327</c:v>
                </c:pt>
                <c:pt idx="29">
                  <c:v>5.3955166569215667</c:v>
                </c:pt>
                <c:pt idx="30">
                  <c:v>5.2064000074673888</c:v>
                </c:pt>
                <c:pt idx="31">
                  <c:v>4.9642192774369072</c:v>
                </c:pt>
                <c:pt idx="32">
                  <c:v>4.7519849934321083</c:v>
                </c:pt>
                <c:pt idx="33">
                  <c:v>4.5460143735897445</c:v>
                </c:pt>
                <c:pt idx="34">
                  <c:v>4.3047141216557101</c:v>
                </c:pt>
                <c:pt idx="35">
                  <c:v>4.1525648115558935</c:v>
                </c:pt>
                <c:pt idx="36">
                  <c:v>3.9892914948988967</c:v>
                </c:pt>
                <c:pt idx="37">
                  <c:v>3.7927074090385067</c:v>
                </c:pt>
                <c:pt idx="38">
                  <c:v>3.6151030616170496</c:v>
                </c:pt>
                <c:pt idx="39">
                  <c:v>3.4396215590669792</c:v>
                </c:pt>
                <c:pt idx="40">
                  <c:v>3.2315814520416244</c:v>
                </c:pt>
                <c:pt idx="41">
                  <c:v>3.0460649042905388</c:v>
                </c:pt>
                <c:pt idx="42">
                  <c:v>2.9829000570780084</c:v>
                </c:pt>
                <c:pt idx="43">
                  <c:v>2.8453334879141532</c:v>
                </c:pt>
                <c:pt idx="44">
                  <c:v>2.7019145613912237</c:v>
                </c:pt>
                <c:pt idx="45">
                  <c:v>2.5684172735954411</c:v>
                </c:pt>
                <c:pt idx="46">
                  <c:v>2.4233561069941589</c:v>
                </c:pt>
                <c:pt idx="47">
                  <c:v>2.3171816920303403</c:v>
                </c:pt>
                <c:pt idx="48">
                  <c:v>2.212762511317075</c:v>
                </c:pt>
                <c:pt idx="49">
                  <c:v>2.0987181888146647</c:v>
                </c:pt>
                <c:pt idx="50">
                  <c:v>1.9743538562337661</c:v>
                </c:pt>
                <c:pt idx="51">
                  <c:v>1.8407944086239918</c:v>
                </c:pt>
                <c:pt idx="52">
                  <c:v>1.7529483876874106</c:v>
                </c:pt>
                <c:pt idx="53">
                  <c:v>1.719660312494395</c:v>
                </c:pt>
                <c:pt idx="54">
                  <c:v>1.6062329999697811</c:v>
                </c:pt>
                <c:pt idx="55">
                  <c:v>1.4927317718153594</c:v>
                </c:pt>
                <c:pt idx="56">
                  <c:v>1.4405655303936484</c:v>
                </c:pt>
                <c:pt idx="57">
                  <c:v>1.3600377701522921</c:v>
                </c:pt>
                <c:pt idx="58">
                  <c:v>1.2595156106600138</c:v>
                </c:pt>
                <c:pt idx="59">
                  <c:v>1.1707924536025707</c:v>
                </c:pt>
                <c:pt idx="60">
                  <c:v>1.1072259601929457</c:v>
                </c:pt>
                <c:pt idx="61">
                  <c:v>1.0600890722045502</c:v>
                </c:pt>
                <c:pt idx="62">
                  <c:v>1.0054886067204838</c:v>
                </c:pt>
                <c:pt idx="63">
                  <c:v>0.92686173330190735</c:v>
                </c:pt>
                <c:pt idx="64">
                  <c:v>0.85951164769050292</c:v>
                </c:pt>
                <c:pt idx="65">
                  <c:v>0.807962142396216</c:v>
                </c:pt>
                <c:pt idx="66">
                  <c:v>0.77985037604411656</c:v>
                </c:pt>
                <c:pt idx="67">
                  <c:v>0.72906938953602196</c:v>
                </c:pt>
                <c:pt idx="68">
                  <c:v>0.66562225951641874</c:v>
                </c:pt>
                <c:pt idx="69">
                  <c:v>0.61965613565686462</c:v>
                </c:pt>
                <c:pt idx="70">
                  <c:v>0.58571531995548176</c:v>
                </c:pt>
                <c:pt idx="71">
                  <c:v>0.5524657021256465</c:v>
                </c:pt>
                <c:pt idx="72">
                  <c:v>0.52145150598737966</c:v>
                </c:pt>
                <c:pt idx="73">
                  <c:v>0.49583127592125975</c:v>
                </c:pt>
                <c:pt idx="74">
                  <c:v>0.4495666152661843</c:v>
                </c:pt>
                <c:pt idx="75">
                  <c:v>0.40915309401692979</c:v>
                </c:pt>
                <c:pt idx="76">
                  <c:v>0.39067002220868063</c:v>
                </c:pt>
                <c:pt idx="77">
                  <c:v>0.37465387020340413</c:v>
                </c:pt>
                <c:pt idx="78">
                  <c:v>0.33463878932147662</c:v>
                </c:pt>
                <c:pt idx="79">
                  <c:v>0.30658744549910588</c:v>
                </c:pt>
                <c:pt idx="80">
                  <c:v>0.29039276955856713</c:v>
                </c:pt>
                <c:pt idx="81">
                  <c:v>0.27284838957562407</c:v>
                </c:pt>
                <c:pt idx="82">
                  <c:v>0.25874794866343703</c:v>
                </c:pt>
                <c:pt idx="83">
                  <c:v>0.24184042562168598</c:v>
                </c:pt>
                <c:pt idx="84">
                  <c:v>0.21711095170105821</c:v>
                </c:pt>
                <c:pt idx="85">
                  <c:v>0.20197985795866297</c:v>
                </c:pt>
                <c:pt idx="86">
                  <c:v>0.19180993330584054</c:v>
                </c:pt>
                <c:pt idx="87">
                  <c:v>0.17993330322251094</c:v>
                </c:pt>
                <c:pt idx="88">
                  <c:v>0.17313032083135141</c:v>
                </c:pt>
                <c:pt idx="89">
                  <c:v>0.16171529545254856</c:v>
                </c:pt>
                <c:pt idx="90">
                  <c:v>0.15190656650201353</c:v>
                </c:pt>
                <c:pt idx="91">
                  <c:v>0.1430295584634507</c:v>
                </c:pt>
                <c:pt idx="92">
                  <c:v>0.13830612066112821</c:v>
                </c:pt>
                <c:pt idx="93">
                  <c:v>0.13092032669328138</c:v>
                </c:pt>
                <c:pt idx="94">
                  <c:v>0.11969279308704522</c:v>
                </c:pt>
                <c:pt idx="95">
                  <c:v>0.11642759686798868</c:v>
                </c:pt>
                <c:pt idx="96">
                  <c:v>0.11392165922782614</c:v>
                </c:pt>
                <c:pt idx="97">
                  <c:v>0.10881625050772969</c:v>
                </c:pt>
                <c:pt idx="98">
                  <c:v>0.10387768091506183</c:v>
                </c:pt>
                <c:pt idx="99">
                  <c:v>9.7853310970901428E-2</c:v>
                </c:pt>
                <c:pt idx="100">
                  <c:v>9.6038379371029561E-2</c:v>
                </c:pt>
                <c:pt idx="101">
                  <c:v>9.0710152025284735E-2</c:v>
                </c:pt>
                <c:pt idx="102">
                  <c:v>8.4695798908829889E-2</c:v>
                </c:pt>
                <c:pt idx="103">
                  <c:v>8.2364621469247695E-2</c:v>
                </c:pt>
                <c:pt idx="104">
                  <c:v>4.7925418684490541E-4</c:v>
                </c:pt>
              </c:numCache>
            </c:numRef>
          </c:yVal>
          <c:smooth val="1"/>
        </c:ser>
        <c:ser>
          <c:idx val="0"/>
          <c:order val="2"/>
          <c:tx>
            <c:strRef>
              <c:f>Sheet1!$AA$9</c:f>
              <c:strCache>
                <c:ptCount val="1"/>
                <c:pt idx="0">
                  <c:v>8.8kV_0.6A</c:v>
                </c:pt>
              </c:strCache>
            </c:strRef>
          </c:tx>
          <c:spPr>
            <a:ln w="2222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Sheet1!$U$10:$U$114</c:f>
              <c:numCache>
                <c:formatCode>General</c:formatCode>
                <c:ptCount val="105"/>
                <c:pt idx="0">
                  <c:v>3.0090000000000002E-2</c:v>
                </c:pt>
                <c:pt idx="1">
                  <c:v>7.5745000000000007E-2</c:v>
                </c:pt>
                <c:pt idx="2">
                  <c:v>0.11926000000000023</c:v>
                </c:pt>
                <c:pt idx="3">
                  <c:v>0.16414000000000001</c:v>
                </c:pt>
                <c:pt idx="4">
                  <c:v>0.21002999999999999</c:v>
                </c:pt>
                <c:pt idx="5">
                  <c:v>0.25535000000000002</c:v>
                </c:pt>
                <c:pt idx="6">
                  <c:v>0.30560000000000032</c:v>
                </c:pt>
                <c:pt idx="7">
                  <c:v>0.36008000000000095</c:v>
                </c:pt>
                <c:pt idx="8">
                  <c:v>0.41469</c:v>
                </c:pt>
                <c:pt idx="9">
                  <c:v>0.46189000000000002</c:v>
                </c:pt>
                <c:pt idx="10">
                  <c:v>0.50378999999999996</c:v>
                </c:pt>
                <c:pt idx="11">
                  <c:v>0.55110999999999999</c:v>
                </c:pt>
                <c:pt idx="12">
                  <c:v>0.60128000000000004</c:v>
                </c:pt>
                <c:pt idx="13">
                  <c:v>0.64449000000000189</c:v>
                </c:pt>
                <c:pt idx="14">
                  <c:v>0.68754999999999999</c:v>
                </c:pt>
                <c:pt idx="15">
                  <c:v>0.74015000000000064</c:v>
                </c:pt>
                <c:pt idx="16">
                  <c:v>0.7911899999999995</c:v>
                </c:pt>
                <c:pt idx="17">
                  <c:v>0.83081000000000005</c:v>
                </c:pt>
                <c:pt idx="18">
                  <c:v>0.8708500000000019</c:v>
                </c:pt>
                <c:pt idx="19">
                  <c:v>0.91578000000000004</c:v>
                </c:pt>
                <c:pt idx="20">
                  <c:v>0.96065000000000189</c:v>
                </c:pt>
                <c:pt idx="21">
                  <c:v>1.0085999999999966</c:v>
                </c:pt>
                <c:pt idx="22">
                  <c:v>1.0609</c:v>
                </c:pt>
                <c:pt idx="23">
                  <c:v>1.1128</c:v>
                </c:pt>
                <c:pt idx="24">
                  <c:v>1.1599999999999964</c:v>
                </c:pt>
                <c:pt idx="25">
                  <c:v>1.2053999999999954</c:v>
                </c:pt>
                <c:pt idx="26">
                  <c:v>1.254</c:v>
                </c:pt>
                <c:pt idx="27">
                  <c:v>1.3012999999999963</c:v>
                </c:pt>
                <c:pt idx="28">
                  <c:v>1.3431999999999966</c:v>
                </c:pt>
                <c:pt idx="29">
                  <c:v>1.3847</c:v>
                </c:pt>
                <c:pt idx="30">
                  <c:v>1.4298999999999933</c:v>
                </c:pt>
                <c:pt idx="31">
                  <c:v>1.4743999999999966</c:v>
                </c:pt>
                <c:pt idx="32">
                  <c:v>1.5171999999999963</c:v>
                </c:pt>
                <c:pt idx="33">
                  <c:v>1.5630999999999966</c:v>
                </c:pt>
                <c:pt idx="34">
                  <c:v>1.6091</c:v>
                </c:pt>
                <c:pt idx="35">
                  <c:v>1.6545000000000001</c:v>
                </c:pt>
                <c:pt idx="36">
                  <c:v>1.6947000000000001</c:v>
                </c:pt>
                <c:pt idx="37">
                  <c:v>1.7332999999999958</c:v>
                </c:pt>
                <c:pt idx="38">
                  <c:v>1.7783</c:v>
                </c:pt>
                <c:pt idx="39">
                  <c:v>1.8207</c:v>
                </c:pt>
                <c:pt idx="40">
                  <c:v>1.8631</c:v>
                </c:pt>
                <c:pt idx="41">
                  <c:v>1.9098999999999966</c:v>
                </c:pt>
                <c:pt idx="42">
                  <c:v>1.9559</c:v>
                </c:pt>
                <c:pt idx="43">
                  <c:v>1.9921000000000035</c:v>
                </c:pt>
                <c:pt idx="44">
                  <c:v>2.0207000000000002</c:v>
                </c:pt>
                <c:pt idx="45">
                  <c:v>2.0522999999999967</c:v>
                </c:pt>
                <c:pt idx="46">
                  <c:v>2.0897999999999999</c:v>
                </c:pt>
                <c:pt idx="47">
                  <c:v>2.1341000000000001</c:v>
                </c:pt>
                <c:pt idx="48">
                  <c:v>2.1741000000000001</c:v>
                </c:pt>
                <c:pt idx="49">
                  <c:v>2.2149000000000001</c:v>
                </c:pt>
                <c:pt idx="50">
                  <c:v>2.2574999999999998</c:v>
                </c:pt>
                <c:pt idx="51">
                  <c:v>2.2970999999999999</c:v>
                </c:pt>
                <c:pt idx="52">
                  <c:v>2.3409999999999997</c:v>
                </c:pt>
                <c:pt idx="53">
                  <c:v>2.3865999999999987</c:v>
                </c:pt>
                <c:pt idx="54">
                  <c:v>2.4211999999999998</c:v>
                </c:pt>
                <c:pt idx="55">
                  <c:v>2.4515999999999987</c:v>
                </c:pt>
                <c:pt idx="56">
                  <c:v>2.4923999999999977</c:v>
                </c:pt>
                <c:pt idx="57">
                  <c:v>2.5333000000000001</c:v>
                </c:pt>
                <c:pt idx="58">
                  <c:v>2.573</c:v>
                </c:pt>
                <c:pt idx="59">
                  <c:v>2.6126999999999967</c:v>
                </c:pt>
                <c:pt idx="60">
                  <c:v>2.649</c:v>
                </c:pt>
                <c:pt idx="61">
                  <c:v>2.6825000000000001</c:v>
                </c:pt>
                <c:pt idx="62">
                  <c:v>2.7185999999999999</c:v>
                </c:pt>
                <c:pt idx="63">
                  <c:v>2.7582</c:v>
                </c:pt>
                <c:pt idx="64">
                  <c:v>2.7942999999999998</c:v>
                </c:pt>
                <c:pt idx="65">
                  <c:v>2.8287</c:v>
                </c:pt>
                <c:pt idx="66">
                  <c:v>2.8607999999999998</c:v>
                </c:pt>
                <c:pt idx="67">
                  <c:v>2.8914999999999935</c:v>
                </c:pt>
                <c:pt idx="68">
                  <c:v>2.9295999999999998</c:v>
                </c:pt>
                <c:pt idx="69">
                  <c:v>2.9699</c:v>
                </c:pt>
                <c:pt idx="70">
                  <c:v>3.0061</c:v>
                </c:pt>
                <c:pt idx="71">
                  <c:v>3.0377999999999998</c:v>
                </c:pt>
                <c:pt idx="72">
                  <c:v>3.0687000000000002</c:v>
                </c:pt>
                <c:pt idx="73">
                  <c:v>3.1029</c:v>
                </c:pt>
                <c:pt idx="74">
                  <c:v>3.1363999999999987</c:v>
                </c:pt>
                <c:pt idx="75">
                  <c:v>3.1739000000000002</c:v>
                </c:pt>
                <c:pt idx="76">
                  <c:v>3.2099000000000002</c:v>
                </c:pt>
                <c:pt idx="77">
                  <c:v>3.2425000000000002</c:v>
                </c:pt>
                <c:pt idx="78">
                  <c:v>3.2723999999999998</c:v>
                </c:pt>
                <c:pt idx="79">
                  <c:v>3.3031999999999999</c:v>
                </c:pt>
                <c:pt idx="80">
                  <c:v>3.3449999999999998</c:v>
                </c:pt>
                <c:pt idx="81">
                  <c:v>3.3797999999999977</c:v>
                </c:pt>
                <c:pt idx="82">
                  <c:v>3.4102999999999977</c:v>
                </c:pt>
                <c:pt idx="83">
                  <c:v>3.4405000000000001</c:v>
                </c:pt>
                <c:pt idx="84">
                  <c:v>3.4661</c:v>
                </c:pt>
                <c:pt idx="85">
                  <c:v>3.504</c:v>
                </c:pt>
                <c:pt idx="86">
                  <c:v>3.5470999999999999</c:v>
                </c:pt>
                <c:pt idx="87">
                  <c:v>3.5832000000000002</c:v>
                </c:pt>
                <c:pt idx="88">
                  <c:v>3.6177999999999999</c:v>
                </c:pt>
                <c:pt idx="89">
                  <c:v>3.6486000000000001</c:v>
                </c:pt>
                <c:pt idx="90">
                  <c:v>3.6798999999999977</c:v>
                </c:pt>
                <c:pt idx="91">
                  <c:v>3.7193999999999998</c:v>
                </c:pt>
                <c:pt idx="92">
                  <c:v>3.7591000000000001</c:v>
                </c:pt>
                <c:pt idx="93">
                  <c:v>3.7919999999999998</c:v>
                </c:pt>
                <c:pt idx="94">
                  <c:v>3.8255999999999997</c:v>
                </c:pt>
                <c:pt idx="95">
                  <c:v>3.8655999999999997</c:v>
                </c:pt>
                <c:pt idx="96">
                  <c:v>3.9034</c:v>
                </c:pt>
                <c:pt idx="97">
                  <c:v>3.9380999999999977</c:v>
                </c:pt>
                <c:pt idx="98">
                  <c:v>3.9710999999999967</c:v>
                </c:pt>
                <c:pt idx="99">
                  <c:v>4.0040999999999976</c:v>
                </c:pt>
                <c:pt idx="100">
                  <c:v>4.0389999999999997</c:v>
                </c:pt>
                <c:pt idx="101">
                  <c:v>4.0747999999999998</c:v>
                </c:pt>
                <c:pt idx="102">
                  <c:v>4.1170999999999864</c:v>
                </c:pt>
                <c:pt idx="103">
                  <c:v>4.1607999999999965</c:v>
                </c:pt>
                <c:pt idx="104">
                  <c:v>4.1926999999999985</c:v>
                </c:pt>
              </c:numCache>
            </c:numRef>
          </c:xVal>
          <c:yVal>
            <c:numRef>
              <c:f>Sheet1!$AA$10:$AA$114</c:f>
              <c:numCache>
                <c:formatCode>0.0000</c:formatCode>
                <c:ptCount val="105"/>
                <c:pt idx="0">
                  <c:v>5.8005268336101006</c:v>
                </c:pt>
                <c:pt idx="1">
                  <c:v>5.6751911109220794</c:v>
                </c:pt>
                <c:pt idx="2">
                  <c:v>5.8377267632529364</c:v>
                </c:pt>
                <c:pt idx="3">
                  <c:v>5.7170544209349359</c:v>
                </c:pt>
                <c:pt idx="4">
                  <c:v>5.7508547273919266</c:v>
                </c:pt>
                <c:pt idx="5">
                  <c:v>5.7056589885724334</c:v>
                </c:pt>
                <c:pt idx="6">
                  <c:v>5.6374031647592631</c:v>
                </c:pt>
                <c:pt idx="7">
                  <c:v>5.5331418250478093</c:v>
                </c:pt>
                <c:pt idx="8">
                  <c:v>5.5043572134702385</c:v>
                </c:pt>
                <c:pt idx="9">
                  <c:v>5.4949736438540819</c:v>
                </c:pt>
                <c:pt idx="10">
                  <c:v>5.3270625479345615</c:v>
                </c:pt>
                <c:pt idx="11">
                  <c:v>5.2376502797471725</c:v>
                </c:pt>
                <c:pt idx="12">
                  <c:v>5.2537393081258363</c:v>
                </c:pt>
                <c:pt idx="13">
                  <c:v>5.1854772816177785</c:v>
                </c:pt>
                <c:pt idx="14">
                  <c:v>5.0107155905413725</c:v>
                </c:pt>
                <c:pt idx="15">
                  <c:v>4.8683665896150146</c:v>
                </c:pt>
                <c:pt idx="16">
                  <c:v>4.8467244131555764</c:v>
                </c:pt>
                <c:pt idx="17">
                  <c:v>4.7714283723318491</c:v>
                </c:pt>
                <c:pt idx="18">
                  <c:v>4.5830700094958274</c:v>
                </c:pt>
                <c:pt idx="19">
                  <c:v>4.4866431397487041</c:v>
                </c:pt>
                <c:pt idx="20">
                  <c:v>4.3816752244228594</c:v>
                </c:pt>
                <c:pt idx="21">
                  <c:v>4.2511944030506994</c:v>
                </c:pt>
                <c:pt idx="22">
                  <c:v>4.0829756381598932</c:v>
                </c:pt>
                <c:pt idx="23">
                  <c:v>3.9845966643414892</c:v>
                </c:pt>
                <c:pt idx="24">
                  <c:v>3.8985538240746567</c:v>
                </c:pt>
                <c:pt idx="25">
                  <c:v>3.7350031258176668</c:v>
                </c:pt>
                <c:pt idx="26">
                  <c:v>3.5857299101608038</c:v>
                </c:pt>
                <c:pt idx="27">
                  <c:v>3.4891011267567684</c:v>
                </c:pt>
                <c:pt idx="28">
                  <c:v>3.3570796610008578</c:v>
                </c:pt>
                <c:pt idx="29">
                  <c:v>3.2360333042905047</c:v>
                </c:pt>
                <c:pt idx="30">
                  <c:v>3.12369215489317</c:v>
                </c:pt>
                <c:pt idx="31">
                  <c:v>2.9792528749725427</c:v>
                </c:pt>
                <c:pt idx="32">
                  <c:v>2.8517766458581777</c:v>
                </c:pt>
                <c:pt idx="33">
                  <c:v>2.7280014720797472</c:v>
                </c:pt>
                <c:pt idx="34">
                  <c:v>2.5834732934835118</c:v>
                </c:pt>
                <c:pt idx="35">
                  <c:v>2.4925086978604627</c:v>
                </c:pt>
                <c:pt idx="36">
                  <c:v>2.3946338943799161</c:v>
                </c:pt>
                <c:pt idx="37">
                  <c:v>2.2767530474471602</c:v>
                </c:pt>
                <c:pt idx="38">
                  <c:v>2.1709610078431498</c:v>
                </c:pt>
                <c:pt idx="39">
                  <c:v>2.0665459194173827</c:v>
                </c:pt>
                <c:pt idx="40">
                  <c:v>1.9417444349200541</c:v>
                </c:pt>
                <c:pt idx="41">
                  <c:v>1.8300387585320792</c:v>
                </c:pt>
                <c:pt idx="42">
                  <c:v>1.7917544683624882</c:v>
                </c:pt>
                <c:pt idx="43">
                  <c:v>1.7093062877603129</c:v>
                </c:pt>
                <c:pt idx="44">
                  <c:v>1.6232767157007899</c:v>
                </c:pt>
                <c:pt idx="45">
                  <c:v>1.5426496021818539</c:v>
                </c:pt>
                <c:pt idx="46">
                  <c:v>1.4553412041504576</c:v>
                </c:pt>
                <c:pt idx="47">
                  <c:v>1.3917689773641502</c:v>
                </c:pt>
                <c:pt idx="48">
                  <c:v>1.3292047687938184</c:v>
                </c:pt>
                <c:pt idx="49">
                  <c:v>1.2606433754524298</c:v>
                </c:pt>
                <c:pt idx="50">
                  <c:v>1.1858483265286701</c:v>
                </c:pt>
                <c:pt idx="51">
                  <c:v>1.1057670312625221</c:v>
                </c:pt>
                <c:pt idx="52">
                  <c:v>1.0532832514708506</c:v>
                </c:pt>
                <c:pt idx="53">
                  <c:v>1.0333526490790137</c:v>
                </c:pt>
                <c:pt idx="54">
                  <c:v>0.96508993693975964</c:v>
                </c:pt>
                <c:pt idx="55">
                  <c:v>0.89661003539379081</c:v>
                </c:pt>
                <c:pt idx="56">
                  <c:v>0.86517441970683262</c:v>
                </c:pt>
                <c:pt idx="57">
                  <c:v>0.81693069451658196</c:v>
                </c:pt>
                <c:pt idx="58">
                  <c:v>0.75641322245453468</c:v>
                </c:pt>
                <c:pt idx="59">
                  <c:v>0.70288898531148269</c:v>
                </c:pt>
                <c:pt idx="60">
                  <c:v>0.66457986105839295</c:v>
                </c:pt>
                <c:pt idx="61">
                  <c:v>0.63672311940547877</c:v>
                </c:pt>
                <c:pt idx="62">
                  <c:v>0.60431077439009961</c:v>
                </c:pt>
                <c:pt idx="63">
                  <c:v>0.55692098268777201</c:v>
                </c:pt>
                <c:pt idx="64">
                  <c:v>0.5162470183443878</c:v>
                </c:pt>
                <c:pt idx="65">
                  <c:v>0.48529344375376027</c:v>
                </c:pt>
                <c:pt idx="66">
                  <c:v>0.4686658474137016</c:v>
                </c:pt>
                <c:pt idx="67">
                  <c:v>0.43833192476797261</c:v>
                </c:pt>
                <c:pt idx="68">
                  <c:v>0.4001489393935348</c:v>
                </c:pt>
                <c:pt idx="69">
                  <c:v>0.37240167812515218</c:v>
                </c:pt>
                <c:pt idx="70">
                  <c:v>0.35179654709002928</c:v>
                </c:pt>
                <c:pt idx="71">
                  <c:v>0.33167689320631177</c:v>
                </c:pt>
                <c:pt idx="72">
                  <c:v>0.3131093021165568</c:v>
                </c:pt>
                <c:pt idx="73">
                  <c:v>0.29775474138200697</c:v>
                </c:pt>
                <c:pt idx="74">
                  <c:v>0.26990550581997513</c:v>
                </c:pt>
                <c:pt idx="75">
                  <c:v>0.24561241768491879</c:v>
                </c:pt>
                <c:pt idx="76">
                  <c:v>0.23474115369366474</c:v>
                </c:pt>
                <c:pt idx="77">
                  <c:v>0.22537107700968304</c:v>
                </c:pt>
                <c:pt idx="78">
                  <c:v>0.20123771939014026</c:v>
                </c:pt>
                <c:pt idx="79">
                  <c:v>0.18418167013695461</c:v>
                </c:pt>
                <c:pt idx="80">
                  <c:v>0.17436426249770304</c:v>
                </c:pt>
                <c:pt idx="81">
                  <c:v>0.16377131385458765</c:v>
                </c:pt>
                <c:pt idx="82">
                  <c:v>0.15529879631565449</c:v>
                </c:pt>
                <c:pt idx="83">
                  <c:v>0.14508264076676691</c:v>
                </c:pt>
                <c:pt idx="84">
                  <c:v>0.13020448420841541</c:v>
                </c:pt>
                <c:pt idx="85">
                  <c:v>0.12118896271469115</c:v>
                </c:pt>
                <c:pt idx="86">
                  <c:v>0.1151329752545206</c:v>
                </c:pt>
                <c:pt idx="87">
                  <c:v>0.10790821452013342</c:v>
                </c:pt>
                <c:pt idx="88">
                  <c:v>0.10384731372344788</c:v>
                </c:pt>
                <c:pt idx="89">
                  <c:v>9.7189952628152082E-2</c:v>
                </c:pt>
                <c:pt idx="90">
                  <c:v>9.1419618556433477E-2</c:v>
                </c:pt>
                <c:pt idx="91">
                  <c:v>8.6053185716158956E-2</c:v>
                </c:pt>
                <c:pt idx="92">
                  <c:v>8.3096610409173502E-2</c:v>
                </c:pt>
                <c:pt idx="93">
                  <c:v>7.8557297502767284E-2</c:v>
                </c:pt>
                <c:pt idx="94">
                  <c:v>7.1708017037255822E-2</c:v>
                </c:pt>
                <c:pt idx="95">
                  <c:v>6.9659186449500601E-2</c:v>
                </c:pt>
                <c:pt idx="96">
                  <c:v>6.8111420850927182E-2</c:v>
                </c:pt>
                <c:pt idx="97">
                  <c:v>6.5031926299027973E-2</c:v>
                </c:pt>
                <c:pt idx="98">
                  <c:v>6.2102017315247546E-2</c:v>
                </c:pt>
                <c:pt idx="99">
                  <c:v>5.8609423778197965E-2</c:v>
                </c:pt>
                <c:pt idx="100">
                  <c:v>5.7634210748115734E-2</c:v>
                </c:pt>
                <c:pt idx="101">
                  <c:v>5.446873574425682E-2</c:v>
                </c:pt>
                <c:pt idx="102">
                  <c:v>5.0873031140557134E-2</c:v>
                </c:pt>
                <c:pt idx="103">
                  <c:v>4.9468370324737741E-2</c:v>
                </c:pt>
                <c:pt idx="104">
                  <c:v>2.8763222626280619E-4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Sheet1!$P$9</c:f>
              <c:strCache>
                <c:ptCount val="1"/>
                <c:pt idx="0">
                  <c:v>Gauss+Beta_0.6A</c:v>
                </c:pt>
              </c:strCache>
            </c:strRef>
          </c:tx>
          <c:spPr>
            <a:ln w="2222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Sheet1!$U$10:$U$114</c:f>
              <c:numCache>
                <c:formatCode>General</c:formatCode>
                <c:ptCount val="105"/>
                <c:pt idx="0">
                  <c:v>3.0090000000000002E-2</c:v>
                </c:pt>
                <c:pt idx="1">
                  <c:v>7.5745000000000007E-2</c:v>
                </c:pt>
                <c:pt idx="2">
                  <c:v>0.11926000000000023</c:v>
                </c:pt>
                <c:pt idx="3">
                  <c:v>0.16414000000000001</c:v>
                </c:pt>
                <c:pt idx="4">
                  <c:v>0.21002999999999999</c:v>
                </c:pt>
                <c:pt idx="5">
                  <c:v>0.25535000000000002</c:v>
                </c:pt>
                <c:pt idx="6">
                  <c:v>0.30560000000000032</c:v>
                </c:pt>
                <c:pt idx="7">
                  <c:v>0.36008000000000095</c:v>
                </c:pt>
                <c:pt idx="8">
                  <c:v>0.41469</c:v>
                </c:pt>
                <c:pt idx="9">
                  <c:v>0.46189000000000002</c:v>
                </c:pt>
                <c:pt idx="10">
                  <c:v>0.50378999999999996</c:v>
                </c:pt>
                <c:pt idx="11">
                  <c:v>0.55110999999999999</c:v>
                </c:pt>
                <c:pt idx="12">
                  <c:v>0.60128000000000004</c:v>
                </c:pt>
                <c:pt idx="13">
                  <c:v>0.64449000000000189</c:v>
                </c:pt>
                <c:pt idx="14">
                  <c:v>0.68754999999999999</c:v>
                </c:pt>
                <c:pt idx="15">
                  <c:v>0.74015000000000064</c:v>
                </c:pt>
                <c:pt idx="16">
                  <c:v>0.7911899999999995</c:v>
                </c:pt>
                <c:pt idx="17">
                  <c:v>0.83081000000000005</c:v>
                </c:pt>
                <c:pt idx="18">
                  <c:v>0.8708500000000019</c:v>
                </c:pt>
                <c:pt idx="19">
                  <c:v>0.91578000000000004</c:v>
                </c:pt>
                <c:pt idx="20">
                  <c:v>0.96065000000000189</c:v>
                </c:pt>
                <c:pt idx="21">
                  <c:v>1.0085999999999966</c:v>
                </c:pt>
                <c:pt idx="22">
                  <c:v>1.0609</c:v>
                </c:pt>
                <c:pt idx="23">
                  <c:v>1.1128</c:v>
                </c:pt>
                <c:pt idx="24">
                  <c:v>1.1599999999999964</c:v>
                </c:pt>
                <c:pt idx="25">
                  <c:v>1.2053999999999954</c:v>
                </c:pt>
                <c:pt idx="26">
                  <c:v>1.254</c:v>
                </c:pt>
                <c:pt idx="27">
                  <c:v>1.3012999999999963</c:v>
                </c:pt>
                <c:pt idx="28">
                  <c:v>1.3431999999999966</c:v>
                </c:pt>
                <c:pt idx="29">
                  <c:v>1.3847</c:v>
                </c:pt>
                <c:pt idx="30">
                  <c:v>1.4298999999999933</c:v>
                </c:pt>
                <c:pt idx="31">
                  <c:v>1.4743999999999966</c:v>
                </c:pt>
                <c:pt idx="32">
                  <c:v>1.5171999999999963</c:v>
                </c:pt>
                <c:pt idx="33">
                  <c:v>1.5630999999999966</c:v>
                </c:pt>
                <c:pt idx="34">
                  <c:v>1.6091</c:v>
                </c:pt>
                <c:pt idx="35">
                  <c:v>1.6545000000000001</c:v>
                </c:pt>
                <c:pt idx="36">
                  <c:v>1.6947000000000001</c:v>
                </c:pt>
                <c:pt idx="37">
                  <c:v>1.7332999999999958</c:v>
                </c:pt>
                <c:pt idx="38">
                  <c:v>1.7783</c:v>
                </c:pt>
                <c:pt idx="39">
                  <c:v>1.8207</c:v>
                </c:pt>
                <c:pt idx="40">
                  <c:v>1.8631</c:v>
                </c:pt>
                <c:pt idx="41">
                  <c:v>1.9098999999999966</c:v>
                </c:pt>
                <c:pt idx="42">
                  <c:v>1.9559</c:v>
                </c:pt>
                <c:pt idx="43">
                  <c:v>1.9921000000000035</c:v>
                </c:pt>
                <c:pt idx="44">
                  <c:v>2.0207000000000002</c:v>
                </c:pt>
                <c:pt idx="45">
                  <c:v>2.0522999999999967</c:v>
                </c:pt>
                <c:pt idx="46">
                  <c:v>2.0897999999999999</c:v>
                </c:pt>
                <c:pt idx="47">
                  <c:v>2.1341000000000001</c:v>
                </c:pt>
                <c:pt idx="48">
                  <c:v>2.1741000000000001</c:v>
                </c:pt>
                <c:pt idx="49">
                  <c:v>2.2149000000000001</c:v>
                </c:pt>
                <c:pt idx="50">
                  <c:v>2.2574999999999998</c:v>
                </c:pt>
                <c:pt idx="51">
                  <c:v>2.2970999999999999</c:v>
                </c:pt>
                <c:pt idx="52">
                  <c:v>2.3409999999999997</c:v>
                </c:pt>
                <c:pt idx="53">
                  <c:v>2.3865999999999987</c:v>
                </c:pt>
                <c:pt idx="54">
                  <c:v>2.4211999999999998</c:v>
                </c:pt>
                <c:pt idx="55">
                  <c:v>2.4515999999999987</c:v>
                </c:pt>
                <c:pt idx="56">
                  <c:v>2.4923999999999977</c:v>
                </c:pt>
                <c:pt idx="57">
                  <c:v>2.5333000000000001</c:v>
                </c:pt>
                <c:pt idx="58">
                  <c:v>2.573</c:v>
                </c:pt>
                <c:pt idx="59">
                  <c:v>2.6126999999999967</c:v>
                </c:pt>
                <c:pt idx="60">
                  <c:v>2.649</c:v>
                </c:pt>
                <c:pt idx="61">
                  <c:v>2.6825000000000001</c:v>
                </c:pt>
                <c:pt idx="62">
                  <c:v>2.7185999999999999</c:v>
                </c:pt>
                <c:pt idx="63">
                  <c:v>2.7582</c:v>
                </c:pt>
                <c:pt idx="64">
                  <c:v>2.7942999999999998</c:v>
                </c:pt>
                <c:pt idx="65">
                  <c:v>2.8287</c:v>
                </c:pt>
                <c:pt idx="66">
                  <c:v>2.8607999999999998</c:v>
                </c:pt>
                <c:pt idx="67">
                  <c:v>2.8914999999999935</c:v>
                </c:pt>
                <c:pt idx="68">
                  <c:v>2.9295999999999998</c:v>
                </c:pt>
                <c:pt idx="69">
                  <c:v>2.9699</c:v>
                </c:pt>
                <c:pt idx="70">
                  <c:v>3.0061</c:v>
                </c:pt>
                <c:pt idx="71">
                  <c:v>3.0377999999999998</c:v>
                </c:pt>
                <c:pt idx="72">
                  <c:v>3.0687000000000002</c:v>
                </c:pt>
                <c:pt idx="73">
                  <c:v>3.1029</c:v>
                </c:pt>
                <c:pt idx="74">
                  <c:v>3.1363999999999987</c:v>
                </c:pt>
                <c:pt idx="75">
                  <c:v>3.1739000000000002</c:v>
                </c:pt>
                <c:pt idx="76">
                  <c:v>3.2099000000000002</c:v>
                </c:pt>
                <c:pt idx="77">
                  <c:v>3.2425000000000002</c:v>
                </c:pt>
                <c:pt idx="78">
                  <c:v>3.2723999999999998</c:v>
                </c:pt>
                <c:pt idx="79">
                  <c:v>3.3031999999999999</c:v>
                </c:pt>
                <c:pt idx="80">
                  <c:v>3.3449999999999998</c:v>
                </c:pt>
                <c:pt idx="81">
                  <c:v>3.3797999999999977</c:v>
                </c:pt>
                <c:pt idx="82">
                  <c:v>3.4102999999999977</c:v>
                </c:pt>
                <c:pt idx="83">
                  <c:v>3.4405000000000001</c:v>
                </c:pt>
                <c:pt idx="84">
                  <c:v>3.4661</c:v>
                </c:pt>
                <c:pt idx="85">
                  <c:v>3.504</c:v>
                </c:pt>
                <c:pt idx="86">
                  <c:v>3.5470999999999999</c:v>
                </c:pt>
                <c:pt idx="87">
                  <c:v>3.5832000000000002</c:v>
                </c:pt>
                <c:pt idx="88">
                  <c:v>3.6177999999999999</c:v>
                </c:pt>
                <c:pt idx="89">
                  <c:v>3.6486000000000001</c:v>
                </c:pt>
                <c:pt idx="90">
                  <c:v>3.6798999999999977</c:v>
                </c:pt>
                <c:pt idx="91">
                  <c:v>3.7193999999999998</c:v>
                </c:pt>
                <c:pt idx="92">
                  <c:v>3.7591000000000001</c:v>
                </c:pt>
                <c:pt idx="93">
                  <c:v>3.7919999999999998</c:v>
                </c:pt>
                <c:pt idx="94">
                  <c:v>3.8255999999999997</c:v>
                </c:pt>
                <c:pt idx="95">
                  <c:v>3.8655999999999997</c:v>
                </c:pt>
                <c:pt idx="96">
                  <c:v>3.9034</c:v>
                </c:pt>
                <c:pt idx="97">
                  <c:v>3.9380999999999977</c:v>
                </c:pt>
                <c:pt idx="98">
                  <c:v>3.9710999999999967</c:v>
                </c:pt>
                <c:pt idx="99">
                  <c:v>4.0040999999999976</c:v>
                </c:pt>
                <c:pt idx="100">
                  <c:v>4.0389999999999997</c:v>
                </c:pt>
                <c:pt idx="101">
                  <c:v>4.0747999999999998</c:v>
                </c:pt>
                <c:pt idx="102">
                  <c:v>4.1170999999999864</c:v>
                </c:pt>
                <c:pt idx="103">
                  <c:v>4.1607999999999965</c:v>
                </c:pt>
                <c:pt idx="104">
                  <c:v>4.1926999999999985</c:v>
                </c:pt>
              </c:numCache>
            </c:numRef>
          </c:xVal>
          <c:yVal>
            <c:numRef>
              <c:f>Sheet1!$P$10:$P$114</c:f>
              <c:numCache>
                <c:formatCode>General</c:formatCode>
                <c:ptCount val="105"/>
                <c:pt idx="0">
                  <c:v>5.8142285338290769</c:v>
                </c:pt>
                <c:pt idx="1">
                  <c:v>5.8055318740875341</c:v>
                </c:pt>
                <c:pt idx="2">
                  <c:v>5.7902905231480384</c:v>
                </c:pt>
                <c:pt idx="3">
                  <c:v>5.7675204376926485</c:v>
                </c:pt>
                <c:pt idx="4">
                  <c:v>5.7369228024754415</c:v>
                </c:pt>
                <c:pt idx="5">
                  <c:v>5.6995613299321084</c:v>
                </c:pt>
                <c:pt idx="6">
                  <c:v>5.6500081998756064</c:v>
                </c:pt>
                <c:pt idx="7">
                  <c:v>5.5868867302671763</c:v>
                </c:pt>
                <c:pt idx="8">
                  <c:v>5.5141367854383372</c:v>
                </c:pt>
                <c:pt idx="9">
                  <c:v>5.4439121102368837</c:v>
                </c:pt>
                <c:pt idx="10">
                  <c:v>5.3761017101720334</c:v>
                </c:pt>
                <c:pt idx="11">
                  <c:v>5.2936072752083394</c:v>
                </c:pt>
                <c:pt idx="12">
                  <c:v>5.1996427296160403</c:v>
                </c:pt>
                <c:pt idx="13">
                  <c:v>5.1136565029721872</c:v>
                </c:pt>
                <c:pt idx="14">
                  <c:v>5.0235996786266952</c:v>
                </c:pt>
                <c:pt idx="15">
                  <c:v>4.9080845444515075</c:v>
                </c:pt>
                <c:pt idx="16">
                  <c:v>4.7906796412580324</c:v>
                </c:pt>
                <c:pt idx="17">
                  <c:v>4.6962557758325172</c:v>
                </c:pt>
                <c:pt idx="18">
                  <c:v>4.5981770595056375</c:v>
                </c:pt>
                <c:pt idx="19">
                  <c:v>4.4852507015169509</c:v>
                </c:pt>
                <c:pt idx="20">
                  <c:v>4.3697867833550079</c:v>
                </c:pt>
                <c:pt idx="21">
                  <c:v>4.2438273778184055</c:v>
                </c:pt>
                <c:pt idx="22">
                  <c:v>4.1039087465998998</c:v>
                </c:pt>
                <c:pt idx="23">
                  <c:v>3.9629791853040928</c:v>
                </c:pt>
                <c:pt idx="24">
                  <c:v>3.8334625063970535</c:v>
                </c:pt>
                <c:pt idx="25">
                  <c:v>3.7080509518169809</c:v>
                </c:pt>
                <c:pt idx="26">
                  <c:v>3.5732858226241997</c:v>
                </c:pt>
                <c:pt idx="27">
                  <c:v>3.4419935946297739</c:v>
                </c:pt>
                <c:pt idx="28">
                  <c:v>3.3258755263510573</c:v>
                </c:pt>
                <c:pt idx="29">
                  <c:v>3.2112859063813013</c:v>
                </c:pt>
                <c:pt idx="30">
                  <c:v>3.0872205101441206</c:v>
                </c:pt>
                <c:pt idx="31">
                  <c:v>2.9660937906485136</c:v>
                </c:pt>
                <c:pt idx="32">
                  <c:v>2.8507824482063202</c:v>
                </c:pt>
                <c:pt idx="33">
                  <c:v>2.728656976257104</c:v>
                </c:pt>
                <c:pt idx="34">
                  <c:v>2.6081013346350792</c:v>
                </c:pt>
                <c:pt idx="35">
                  <c:v>2.4911424972081173</c:v>
                </c:pt>
                <c:pt idx="36">
                  <c:v>2.3894216400084809</c:v>
                </c:pt>
                <c:pt idx="37">
                  <c:v>2.2935024413705412</c:v>
                </c:pt>
                <c:pt idx="38">
                  <c:v>2.1839883550248391</c:v>
                </c:pt>
                <c:pt idx="39">
                  <c:v>2.0832036188959604</c:v>
                </c:pt>
                <c:pt idx="40">
                  <c:v>1.9848633215006148</c:v>
                </c:pt>
                <c:pt idx="41">
                  <c:v>1.879273734474262</c:v>
                </c:pt>
                <c:pt idx="42">
                  <c:v>1.7786182007616365</c:v>
                </c:pt>
                <c:pt idx="43">
                  <c:v>1.7016479445850505</c:v>
                </c:pt>
                <c:pt idx="44">
                  <c:v>1.6422600512444958</c:v>
                </c:pt>
                <c:pt idx="45">
                  <c:v>1.5781231745580238</c:v>
                </c:pt>
                <c:pt idx="46">
                  <c:v>1.5040505432048521</c:v>
                </c:pt>
                <c:pt idx="47">
                  <c:v>1.4194256824762583</c:v>
                </c:pt>
                <c:pt idx="48">
                  <c:v>1.3457135346369686</c:v>
                </c:pt>
                <c:pt idx="49">
                  <c:v>1.2731753860719142</c:v>
                </c:pt>
                <c:pt idx="50">
                  <c:v>1.200292220317519</c:v>
                </c:pt>
                <c:pt idx="51">
                  <c:v>1.1351506972249676</c:v>
                </c:pt>
                <c:pt idx="52">
                  <c:v>1.065856971662188</c:v>
                </c:pt>
                <c:pt idx="53">
                  <c:v>0.9971034343002747</c:v>
                </c:pt>
                <c:pt idx="54">
                  <c:v>0.94710248018558063</c:v>
                </c:pt>
                <c:pt idx="55">
                  <c:v>0.90469567125840877</c:v>
                </c:pt>
                <c:pt idx="56">
                  <c:v>0.84999251652308261</c:v>
                </c:pt>
                <c:pt idx="57">
                  <c:v>0.79765775302942565</c:v>
                </c:pt>
                <c:pt idx="58">
                  <c:v>0.74920800377629571</c:v>
                </c:pt>
                <c:pt idx="59">
                  <c:v>0.70302315414281169</c:v>
                </c:pt>
                <c:pt idx="60">
                  <c:v>0.66273127825683908</c:v>
                </c:pt>
                <c:pt idx="61">
                  <c:v>0.62715182163438543</c:v>
                </c:pt>
                <c:pt idx="62">
                  <c:v>0.59049409003614617</c:v>
                </c:pt>
                <c:pt idx="63">
                  <c:v>0.55223816947611226</c:v>
                </c:pt>
                <c:pt idx="64">
                  <c:v>0.5190962699952234</c:v>
                </c:pt>
                <c:pt idx="65">
                  <c:v>0.48900792302707746</c:v>
                </c:pt>
                <c:pt idx="66">
                  <c:v>0.46220775634975897</c:v>
                </c:pt>
                <c:pt idx="67">
                  <c:v>0.4376967567335443</c:v>
                </c:pt>
                <c:pt idx="68">
                  <c:v>0.40875436679840982</c:v>
                </c:pt>
                <c:pt idx="69">
                  <c:v>0.37985994077092888</c:v>
                </c:pt>
                <c:pt idx="70">
                  <c:v>0.35535578617251423</c:v>
                </c:pt>
                <c:pt idx="71">
                  <c:v>0.33498399022333353</c:v>
                </c:pt>
                <c:pt idx="72">
                  <c:v>0.31606876742473744</c:v>
                </c:pt>
                <c:pt idx="73">
                  <c:v>0.29618040035264426</c:v>
                </c:pt>
                <c:pt idx="74">
                  <c:v>0.27772660326475507</c:v>
                </c:pt>
                <c:pt idx="75">
                  <c:v>0.25822732516781732</c:v>
                </c:pt>
                <c:pt idx="76">
                  <c:v>0.24061062336071118</c:v>
                </c:pt>
                <c:pt idx="77">
                  <c:v>0.2255498625037467</c:v>
                </c:pt>
                <c:pt idx="78">
                  <c:v>0.21245162708041521</c:v>
                </c:pt>
                <c:pt idx="79">
                  <c:v>0.19964637081383591</c:v>
                </c:pt>
                <c:pt idx="80">
                  <c:v>0.18333402382281191</c:v>
                </c:pt>
                <c:pt idx="81">
                  <c:v>0.17064560994016328</c:v>
                </c:pt>
                <c:pt idx="82">
                  <c:v>0.16015936865688507</c:v>
                </c:pt>
                <c:pt idx="83">
                  <c:v>0.15033435293299882</c:v>
                </c:pt>
                <c:pt idx="84">
                  <c:v>0.14242303569462644</c:v>
                </c:pt>
                <c:pt idx="85">
                  <c:v>0.13138186244925867</c:v>
                </c:pt>
                <c:pt idx="86">
                  <c:v>0.11974908441909064</c:v>
                </c:pt>
                <c:pt idx="87">
                  <c:v>0.11071784992096805</c:v>
                </c:pt>
                <c:pt idx="88">
                  <c:v>0.10263608784261541</c:v>
                </c:pt>
                <c:pt idx="89">
                  <c:v>9.5889882087181508E-2</c:v>
                </c:pt>
                <c:pt idx="90">
                  <c:v>8.9444373630039611E-2</c:v>
                </c:pt>
                <c:pt idx="91">
                  <c:v>8.1868391544898542E-2</c:v>
                </c:pt>
                <c:pt idx="92">
                  <c:v>7.4843911772147831E-2</c:v>
                </c:pt>
                <c:pt idx="93">
                  <c:v>6.9442929282556839E-2</c:v>
                </c:pt>
                <c:pt idx="94">
                  <c:v>6.4296696809773138E-2</c:v>
                </c:pt>
                <c:pt idx="95">
                  <c:v>5.8627643515976796E-2</c:v>
                </c:pt>
                <c:pt idx="96">
                  <c:v>5.3697783960721501E-2</c:v>
                </c:pt>
                <c:pt idx="97">
                  <c:v>4.9513578985064033E-2</c:v>
                </c:pt>
                <c:pt idx="98">
                  <c:v>4.5818305837474774E-2</c:v>
                </c:pt>
                <c:pt idx="99">
                  <c:v>4.2382855303726583E-2</c:v>
                </c:pt>
                <c:pt idx="100">
                  <c:v>3.901468478926258E-2</c:v>
                </c:pt>
                <c:pt idx="101">
                  <c:v>3.5824424995725968E-2</c:v>
                </c:pt>
                <c:pt idx="102">
                  <c:v>3.2375840519002233E-2</c:v>
                </c:pt>
                <c:pt idx="103">
                  <c:v>2.9149758906528489E-2</c:v>
                </c:pt>
                <c:pt idx="104">
                  <c:v>2.6994228234527209E-2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657280"/>
        <c:axId val="40659200"/>
      </c:scatterChart>
      <c:valAx>
        <c:axId val="4065728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b="0"/>
                </a:pPr>
                <a:r>
                  <a:rPr lang="en-US" sz="1000" b="0" dirty="0"/>
                  <a:t>Radius, mm</a:t>
                </a:r>
              </a:p>
            </c:rich>
          </c:tx>
          <c:layout/>
          <c:overlay val="0"/>
        </c:title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40659200"/>
        <c:crosses val="autoZero"/>
        <c:crossBetween val="midCat"/>
      </c:valAx>
      <c:valAx>
        <c:axId val="406592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0"/>
                </a:pPr>
                <a:r>
                  <a:rPr lang="en-US" sz="1000" b="0" dirty="0"/>
                  <a:t>Emission</a:t>
                </a:r>
                <a:r>
                  <a:rPr lang="en-US" sz="1000" b="0" baseline="0" dirty="0"/>
                  <a:t> current density, A/cm^2</a:t>
                </a:r>
                <a:endParaRPr lang="en-US" sz="1000" b="0" dirty="0"/>
              </a:p>
            </c:rich>
          </c:tx>
          <c:layout/>
          <c:overlay val="0"/>
        </c:title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406572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84663411923384"/>
          <c:y val="0.19226336942257224"/>
          <c:w val="0.34531782393931176"/>
          <c:h val="0.40527066929133881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000" b="0" dirty="0">
                <a:solidFill>
                  <a:srgbClr val="0000FF"/>
                </a:solidFill>
              </a:rPr>
              <a:t>Emission current density radial profiles </a:t>
            </a:r>
            <a:r>
              <a:rPr lang="en-US" sz="1000" b="0" baseline="0" dirty="0">
                <a:solidFill>
                  <a:srgbClr val="0000FF"/>
                </a:solidFill>
              </a:rPr>
              <a:t> for </a:t>
            </a:r>
            <a:r>
              <a:rPr lang="en-US" sz="1000" b="0" baseline="0" dirty="0" err="1">
                <a:solidFill>
                  <a:srgbClr val="0000FF"/>
                </a:solidFill>
              </a:rPr>
              <a:t>U_a</a:t>
            </a:r>
            <a:r>
              <a:rPr lang="en-US" sz="1000" b="0" baseline="0" dirty="0">
                <a:solidFill>
                  <a:srgbClr val="0000FF"/>
                </a:solidFill>
              </a:rPr>
              <a:t>=8.8kV and </a:t>
            </a:r>
            <a:r>
              <a:rPr lang="en-US" sz="1000" b="0" baseline="0" dirty="0">
                <a:solidFill>
                  <a:srgbClr val="FF0000"/>
                </a:solidFill>
              </a:rPr>
              <a:t>different voltages on the control electrode</a:t>
            </a:r>
            <a:endParaRPr lang="en-US" sz="1000" b="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15691723614275013"/>
          <c:y val="1.278538996661853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758620689655171"/>
          <c:y val="0.16061005887777541"/>
          <c:w val="0.81441103267263992"/>
          <c:h val="0.67670993828474502"/>
        </c:manualLayout>
      </c:layout>
      <c:scatterChart>
        <c:scatterStyle val="smoothMarker"/>
        <c:varyColors val="0"/>
        <c:ser>
          <c:idx val="4"/>
          <c:order val="0"/>
          <c:tx>
            <c:strRef>
              <c:f>Sheet1!$Z$9</c:f>
              <c:strCache>
                <c:ptCount val="1"/>
                <c:pt idx="0">
                  <c:v>U_c+600V</c:v>
                </c:pt>
              </c:strCache>
            </c:strRef>
          </c:tx>
          <c:spPr>
            <a:ln w="1905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Sheet1!$U$10:$U$113</c:f>
              <c:numCache>
                <c:formatCode>General</c:formatCode>
                <c:ptCount val="104"/>
                <c:pt idx="0">
                  <c:v>3.0090000000000002E-2</c:v>
                </c:pt>
                <c:pt idx="1">
                  <c:v>7.5745000000000007E-2</c:v>
                </c:pt>
                <c:pt idx="2">
                  <c:v>0.11926000000000021</c:v>
                </c:pt>
                <c:pt idx="3">
                  <c:v>0.16414000000000001</c:v>
                </c:pt>
                <c:pt idx="4">
                  <c:v>0.21002999999999999</c:v>
                </c:pt>
                <c:pt idx="5">
                  <c:v>0.25535000000000002</c:v>
                </c:pt>
                <c:pt idx="6">
                  <c:v>0.30560000000000032</c:v>
                </c:pt>
                <c:pt idx="7">
                  <c:v>0.3600800000000009</c:v>
                </c:pt>
                <c:pt idx="8">
                  <c:v>0.41469</c:v>
                </c:pt>
                <c:pt idx="9">
                  <c:v>0.46189000000000002</c:v>
                </c:pt>
                <c:pt idx="10">
                  <c:v>0.50378999999999996</c:v>
                </c:pt>
                <c:pt idx="11">
                  <c:v>0.55110999999999999</c:v>
                </c:pt>
                <c:pt idx="12">
                  <c:v>0.60128000000000004</c:v>
                </c:pt>
                <c:pt idx="13">
                  <c:v>0.64449000000000178</c:v>
                </c:pt>
                <c:pt idx="14">
                  <c:v>0.68754999999999999</c:v>
                </c:pt>
                <c:pt idx="15">
                  <c:v>0.74015000000000064</c:v>
                </c:pt>
                <c:pt idx="16">
                  <c:v>0.7911899999999995</c:v>
                </c:pt>
                <c:pt idx="17">
                  <c:v>0.83081000000000005</c:v>
                </c:pt>
                <c:pt idx="18">
                  <c:v>0.87085000000000179</c:v>
                </c:pt>
                <c:pt idx="19">
                  <c:v>0.91578000000000004</c:v>
                </c:pt>
                <c:pt idx="20">
                  <c:v>0.96065000000000178</c:v>
                </c:pt>
                <c:pt idx="21">
                  <c:v>1.0085999999999968</c:v>
                </c:pt>
                <c:pt idx="22">
                  <c:v>1.0609</c:v>
                </c:pt>
                <c:pt idx="23">
                  <c:v>1.1128</c:v>
                </c:pt>
                <c:pt idx="24">
                  <c:v>1.1599999999999966</c:v>
                </c:pt>
                <c:pt idx="25">
                  <c:v>1.2053999999999956</c:v>
                </c:pt>
                <c:pt idx="26">
                  <c:v>1.254</c:v>
                </c:pt>
                <c:pt idx="27">
                  <c:v>1.3012999999999966</c:v>
                </c:pt>
                <c:pt idx="28">
                  <c:v>1.3431999999999968</c:v>
                </c:pt>
                <c:pt idx="29">
                  <c:v>1.3847</c:v>
                </c:pt>
                <c:pt idx="30">
                  <c:v>1.4298999999999937</c:v>
                </c:pt>
                <c:pt idx="31">
                  <c:v>1.4743999999999968</c:v>
                </c:pt>
                <c:pt idx="32">
                  <c:v>1.5171999999999966</c:v>
                </c:pt>
                <c:pt idx="33">
                  <c:v>1.5630999999999968</c:v>
                </c:pt>
                <c:pt idx="34">
                  <c:v>1.6091</c:v>
                </c:pt>
                <c:pt idx="35">
                  <c:v>1.6545000000000001</c:v>
                </c:pt>
                <c:pt idx="36">
                  <c:v>1.6947000000000001</c:v>
                </c:pt>
                <c:pt idx="37">
                  <c:v>1.7332999999999963</c:v>
                </c:pt>
                <c:pt idx="38">
                  <c:v>1.7783</c:v>
                </c:pt>
                <c:pt idx="39">
                  <c:v>1.8207</c:v>
                </c:pt>
                <c:pt idx="40">
                  <c:v>1.8631</c:v>
                </c:pt>
                <c:pt idx="41">
                  <c:v>1.9098999999999968</c:v>
                </c:pt>
                <c:pt idx="42">
                  <c:v>1.9559</c:v>
                </c:pt>
                <c:pt idx="43">
                  <c:v>1.9921000000000033</c:v>
                </c:pt>
                <c:pt idx="44">
                  <c:v>2.0207000000000002</c:v>
                </c:pt>
                <c:pt idx="45">
                  <c:v>2.0522999999999967</c:v>
                </c:pt>
                <c:pt idx="46">
                  <c:v>2.0897999999999999</c:v>
                </c:pt>
                <c:pt idx="47">
                  <c:v>2.1341000000000001</c:v>
                </c:pt>
                <c:pt idx="48">
                  <c:v>2.1741000000000001</c:v>
                </c:pt>
                <c:pt idx="49">
                  <c:v>2.2149000000000001</c:v>
                </c:pt>
                <c:pt idx="50">
                  <c:v>2.2574999999999998</c:v>
                </c:pt>
                <c:pt idx="51">
                  <c:v>2.2970999999999999</c:v>
                </c:pt>
                <c:pt idx="52">
                  <c:v>2.3409999999999997</c:v>
                </c:pt>
                <c:pt idx="53">
                  <c:v>2.3865999999999987</c:v>
                </c:pt>
                <c:pt idx="54">
                  <c:v>2.4211999999999998</c:v>
                </c:pt>
                <c:pt idx="55">
                  <c:v>2.4515999999999987</c:v>
                </c:pt>
                <c:pt idx="56">
                  <c:v>2.4923999999999977</c:v>
                </c:pt>
                <c:pt idx="57">
                  <c:v>2.5333000000000001</c:v>
                </c:pt>
                <c:pt idx="58">
                  <c:v>2.573</c:v>
                </c:pt>
                <c:pt idx="59">
                  <c:v>2.6126999999999967</c:v>
                </c:pt>
                <c:pt idx="60">
                  <c:v>2.649</c:v>
                </c:pt>
                <c:pt idx="61">
                  <c:v>2.6825000000000001</c:v>
                </c:pt>
                <c:pt idx="62">
                  <c:v>2.7185999999999999</c:v>
                </c:pt>
                <c:pt idx="63">
                  <c:v>2.7582</c:v>
                </c:pt>
                <c:pt idx="64">
                  <c:v>2.7942999999999998</c:v>
                </c:pt>
                <c:pt idx="65">
                  <c:v>2.8287</c:v>
                </c:pt>
                <c:pt idx="66">
                  <c:v>2.8607999999999998</c:v>
                </c:pt>
                <c:pt idx="67">
                  <c:v>2.891499999999994</c:v>
                </c:pt>
                <c:pt idx="68">
                  <c:v>2.9295999999999998</c:v>
                </c:pt>
                <c:pt idx="69">
                  <c:v>2.9699</c:v>
                </c:pt>
                <c:pt idx="70">
                  <c:v>3.0061</c:v>
                </c:pt>
                <c:pt idx="71">
                  <c:v>3.0377999999999998</c:v>
                </c:pt>
                <c:pt idx="72">
                  <c:v>3.0687000000000002</c:v>
                </c:pt>
                <c:pt idx="73">
                  <c:v>3.1029</c:v>
                </c:pt>
                <c:pt idx="74">
                  <c:v>3.1363999999999987</c:v>
                </c:pt>
                <c:pt idx="75">
                  <c:v>3.1739000000000002</c:v>
                </c:pt>
                <c:pt idx="76">
                  <c:v>3.2099000000000002</c:v>
                </c:pt>
                <c:pt idx="77">
                  <c:v>3.2425000000000002</c:v>
                </c:pt>
                <c:pt idx="78">
                  <c:v>3.2723999999999998</c:v>
                </c:pt>
                <c:pt idx="79">
                  <c:v>3.3031999999999999</c:v>
                </c:pt>
                <c:pt idx="80">
                  <c:v>3.3449999999999998</c:v>
                </c:pt>
                <c:pt idx="81">
                  <c:v>3.3797999999999977</c:v>
                </c:pt>
                <c:pt idx="82">
                  <c:v>3.4102999999999977</c:v>
                </c:pt>
                <c:pt idx="83">
                  <c:v>3.4405000000000001</c:v>
                </c:pt>
                <c:pt idx="84">
                  <c:v>3.4661</c:v>
                </c:pt>
                <c:pt idx="85">
                  <c:v>3.504</c:v>
                </c:pt>
                <c:pt idx="86">
                  <c:v>3.5470999999999999</c:v>
                </c:pt>
                <c:pt idx="87">
                  <c:v>3.5832000000000002</c:v>
                </c:pt>
                <c:pt idx="88">
                  <c:v>3.6177999999999999</c:v>
                </c:pt>
                <c:pt idx="89">
                  <c:v>3.6486000000000001</c:v>
                </c:pt>
                <c:pt idx="90">
                  <c:v>3.6798999999999977</c:v>
                </c:pt>
                <c:pt idx="91">
                  <c:v>3.7193999999999998</c:v>
                </c:pt>
                <c:pt idx="92">
                  <c:v>3.7591000000000001</c:v>
                </c:pt>
                <c:pt idx="93">
                  <c:v>3.7919999999999998</c:v>
                </c:pt>
                <c:pt idx="94">
                  <c:v>3.8255999999999997</c:v>
                </c:pt>
                <c:pt idx="95">
                  <c:v>3.8655999999999997</c:v>
                </c:pt>
                <c:pt idx="96">
                  <c:v>3.9034</c:v>
                </c:pt>
                <c:pt idx="97">
                  <c:v>3.9380999999999977</c:v>
                </c:pt>
                <c:pt idx="98">
                  <c:v>3.9710999999999967</c:v>
                </c:pt>
                <c:pt idx="99">
                  <c:v>4.0040999999999976</c:v>
                </c:pt>
                <c:pt idx="100">
                  <c:v>4.0389999999999997</c:v>
                </c:pt>
                <c:pt idx="101">
                  <c:v>4.0747999999999998</c:v>
                </c:pt>
                <c:pt idx="102">
                  <c:v>4.1170999999999873</c:v>
                </c:pt>
                <c:pt idx="103">
                  <c:v>4.1607999999999965</c:v>
                </c:pt>
              </c:numCache>
            </c:numRef>
          </c:xVal>
          <c:yVal>
            <c:numRef>
              <c:f>Sheet1!$Z$10:$Z$113</c:f>
              <c:numCache>
                <c:formatCode>0.0000</c:formatCode>
                <c:ptCount val="104"/>
                <c:pt idx="0">
                  <c:v>6.6670154000006931</c:v>
                </c:pt>
                <c:pt idx="1">
                  <c:v>6.5241334971209</c:v>
                </c:pt>
                <c:pt idx="2">
                  <c:v>6.7143435209851843</c:v>
                </c:pt>
                <c:pt idx="3">
                  <c:v>6.5791381527187909</c:v>
                </c:pt>
                <c:pt idx="4">
                  <c:v>6.6246832528784303</c:v>
                </c:pt>
                <c:pt idx="5">
                  <c:v>6.5813277441477416</c:v>
                </c:pt>
                <c:pt idx="6">
                  <c:v>6.5130484983428421</c:v>
                </c:pt>
                <c:pt idx="7">
                  <c:v>6.4050388231493107</c:v>
                </c:pt>
                <c:pt idx="8">
                  <c:v>6.3844632171874345</c:v>
                </c:pt>
                <c:pt idx="9">
                  <c:v>6.38768844416051</c:v>
                </c:pt>
                <c:pt idx="10">
                  <c:v>6.2090527415801517</c:v>
                </c:pt>
                <c:pt idx="11">
                  <c:v>6.1220540896896907</c:v>
                </c:pt>
                <c:pt idx="12">
                  <c:v>6.157213382036633</c:v>
                </c:pt>
                <c:pt idx="13">
                  <c:v>6.0949846335487621</c:v>
                </c:pt>
                <c:pt idx="14">
                  <c:v>5.9095528546565141</c:v>
                </c:pt>
                <c:pt idx="15">
                  <c:v>5.7637662866922694</c:v>
                </c:pt>
                <c:pt idx="16">
                  <c:v>5.7627360495679403</c:v>
                </c:pt>
                <c:pt idx="17">
                  <c:v>5.6970988446592781</c:v>
                </c:pt>
                <c:pt idx="18">
                  <c:v>5.4929792084898263</c:v>
                </c:pt>
                <c:pt idx="19">
                  <c:v>5.4020144164161872</c:v>
                </c:pt>
                <c:pt idx="20">
                  <c:v>5.3014172355071105</c:v>
                </c:pt>
                <c:pt idx="21">
                  <c:v>5.1723159478146865</c:v>
                </c:pt>
                <c:pt idx="22">
                  <c:v>4.9987410455779484</c:v>
                </c:pt>
                <c:pt idx="23">
                  <c:v>4.9112781192470134</c:v>
                </c:pt>
                <c:pt idx="24">
                  <c:v>4.8371604613176427</c:v>
                </c:pt>
                <c:pt idx="25">
                  <c:v>4.6700861241096572</c:v>
                </c:pt>
                <c:pt idx="26">
                  <c:v>4.5174373696404242</c:v>
                </c:pt>
                <c:pt idx="27">
                  <c:v>4.4313984243450033</c:v>
                </c:pt>
                <c:pt idx="28">
                  <c:v>4.2976583551439393</c:v>
                </c:pt>
                <c:pt idx="29">
                  <c:v>4.1801579741390045</c:v>
                </c:pt>
                <c:pt idx="30">
                  <c:v>4.0696830973958313</c:v>
                </c:pt>
                <c:pt idx="31">
                  <c:v>3.9204361174918381</c:v>
                </c:pt>
                <c:pt idx="32">
                  <c:v>3.7905056985507315</c:v>
                </c:pt>
                <c:pt idx="33">
                  <c:v>3.6665806417008482</c:v>
                </c:pt>
                <c:pt idx="34">
                  <c:v>3.5143791409877414</c:v>
                </c:pt>
                <c:pt idx="35">
                  <c:v>3.427926817753328</c:v>
                </c:pt>
                <c:pt idx="36">
                  <c:v>3.3337961473057072</c:v>
                </c:pt>
                <c:pt idx="37">
                  <c:v>3.2088573976678432</c:v>
                </c:pt>
                <c:pt idx="38">
                  <c:v>3.0974224736744804</c:v>
                </c:pt>
                <c:pt idx="39">
                  <c:v>2.9948226953718629</c:v>
                </c:pt>
                <c:pt idx="40">
                  <c:v>2.8534589174131564</c:v>
                </c:pt>
                <c:pt idx="41">
                  <c:v>2.7365065548143241</c:v>
                </c:pt>
                <c:pt idx="42">
                  <c:v>2.7163329319796179</c:v>
                </c:pt>
                <c:pt idx="43">
                  <c:v>2.6290946917394402</c:v>
                </c:pt>
                <c:pt idx="44">
                  <c:v>2.5257377064335258</c:v>
                </c:pt>
                <c:pt idx="45">
                  <c:v>2.4377103196625685</c:v>
                </c:pt>
                <c:pt idx="46">
                  <c:v>2.339618971436253</c:v>
                </c:pt>
                <c:pt idx="47">
                  <c:v>2.2768941290154103</c:v>
                </c:pt>
                <c:pt idx="48">
                  <c:v>2.2232554375481977</c:v>
                </c:pt>
                <c:pt idx="49">
                  <c:v>2.1470260663637419</c:v>
                </c:pt>
                <c:pt idx="50">
                  <c:v>2.0671431019924635</c:v>
                </c:pt>
                <c:pt idx="51">
                  <c:v>1.9710843009159282</c:v>
                </c:pt>
                <c:pt idx="52">
                  <c:v>1.9249045585342164</c:v>
                </c:pt>
                <c:pt idx="53">
                  <c:v>1.9283659206153285</c:v>
                </c:pt>
                <c:pt idx="54">
                  <c:v>1.8458178130073508</c:v>
                </c:pt>
                <c:pt idx="55">
                  <c:v>1.7532760068758628</c:v>
                </c:pt>
                <c:pt idx="56">
                  <c:v>1.7341912357906486</c:v>
                </c:pt>
                <c:pt idx="57">
                  <c:v>1.6864581461194001</c:v>
                </c:pt>
                <c:pt idx="58">
                  <c:v>1.6038636515994815</c:v>
                </c:pt>
                <c:pt idx="59">
                  <c:v>1.5350175038965863</c:v>
                </c:pt>
                <c:pt idx="60">
                  <c:v>1.4903342911947945</c:v>
                </c:pt>
                <c:pt idx="61">
                  <c:v>1.4715723579256383</c:v>
                </c:pt>
                <c:pt idx="62">
                  <c:v>1.4362255970633886</c:v>
                </c:pt>
                <c:pt idx="63">
                  <c:v>1.365510986580142</c:v>
                </c:pt>
                <c:pt idx="64">
                  <c:v>1.3074317337222399</c:v>
                </c:pt>
                <c:pt idx="65">
                  <c:v>1.2639688330495658</c:v>
                </c:pt>
                <c:pt idx="66">
                  <c:v>1.2593365831795398</c:v>
                </c:pt>
                <c:pt idx="67">
                  <c:v>1.2160155132950661</c:v>
                </c:pt>
                <c:pt idx="68">
                  <c:v>1.1472074856968961</c:v>
                </c:pt>
                <c:pt idx="69">
                  <c:v>1.1107791125087281</c:v>
                </c:pt>
                <c:pt idx="70">
                  <c:v>1.0848694738284024</c:v>
                </c:pt>
                <c:pt idx="71">
                  <c:v>1.0612428492776511</c:v>
                </c:pt>
                <c:pt idx="72">
                  <c:v>1.034325191660411</c:v>
                </c:pt>
                <c:pt idx="73">
                  <c:v>1.0190352052501874</c:v>
                </c:pt>
                <c:pt idx="74">
                  <c:v>0.96234670152894886</c:v>
                </c:pt>
                <c:pt idx="75">
                  <c:v>0.90740374160558168</c:v>
                </c:pt>
                <c:pt idx="76">
                  <c:v>0.90636777489575227</c:v>
                </c:pt>
                <c:pt idx="77">
                  <c:v>0.8966858741539091</c:v>
                </c:pt>
                <c:pt idx="78">
                  <c:v>0.83462351491076192</c:v>
                </c:pt>
                <c:pt idx="79">
                  <c:v>0.79643974978519949</c:v>
                </c:pt>
                <c:pt idx="80">
                  <c:v>0.78196748338673516</c:v>
                </c:pt>
                <c:pt idx="81">
                  <c:v>0.77298842217229802</c:v>
                </c:pt>
                <c:pt idx="82">
                  <c:v>0.75321597893891468</c:v>
                </c:pt>
                <c:pt idx="83">
                  <c:v>0.73193361005102064</c:v>
                </c:pt>
                <c:pt idx="84">
                  <c:v>0.68273190411785634</c:v>
                </c:pt>
                <c:pt idx="85">
                  <c:v>0.66117646457330914</c:v>
                </c:pt>
                <c:pt idx="86">
                  <c:v>0.65677859121507343</c:v>
                </c:pt>
                <c:pt idx="87">
                  <c:v>0.6433027812200125</c:v>
                </c:pt>
                <c:pt idx="88">
                  <c:v>0.64072747384856177</c:v>
                </c:pt>
                <c:pt idx="89">
                  <c:v>0.6256563284275799</c:v>
                </c:pt>
                <c:pt idx="90">
                  <c:v>0.61188675431608563</c:v>
                </c:pt>
                <c:pt idx="91">
                  <c:v>0.6015200652433571</c:v>
                </c:pt>
                <c:pt idx="92">
                  <c:v>0.60585282731006673</c:v>
                </c:pt>
                <c:pt idx="93">
                  <c:v>0.59900164868904482</c:v>
                </c:pt>
                <c:pt idx="94">
                  <c:v>0.56998096260893361</c:v>
                </c:pt>
                <c:pt idx="95">
                  <c:v>0.57992026418723253</c:v>
                </c:pt>
                <c:pt idx="96">
                  <c:v>0.59303425222276951</c:v>
                </c:pt>
                <c:pt idx="97">
                  <c:v>0.58952380118475456</c:v>
                </c:pt>
                <c:pt idx="98">
                  <c:v>0.58604275067028311</c:v>
                </c:pt>
                <c:pt idx="99">
                  <c:v>0.57482254020292456</c:v>
                </c:pt>
                <c:pt idx="100">
                  <c:v>0.58893408751524856</c:v>
                </c:pt>
                <c:pt idx="101">
                  <c:v>0.58247004258731949</c:v>
                </c:pt>
                <c:pt idx="102">
                  <c:v>0.56739423972757363</c:v>
                </c:pt>
                <c:pt idx="103">
                  <c:v>0.57375278376256256</c:v>
                </c:pt>
              </c:numCache>
            </c:numRef>
          </c:yVal>
          <c:smooth val="1"/>
        </c:ser>
        <c:ser>
          <c:idx val="3"/>
          <c:order val="1"/>
          <c:tx>
            <c:strRef>
              <c:f>Sheet1!$Y$9</c:f>
              <c:strCache>
                <c:ptCount val="1"/>
                <c:pt idx="0">
                  <c:v>U_c+400V</c:v>
                </c:pt>
              </c:strCache>
            </c:strRef>
          </c:tx>
          <c:spPr>
            <a:ln w="1905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Sheet1!$U$10:$U$113</c:f>
              <c:numCache>
                <c:formatCode>General</c:formatCode>
                <c:ptCount val="104"/>
                <c:pt idx="0">
                  <c:v>3.0090000000000002E-2</c:v>
                </c:pt>
                <c:pt idx="1">
                  <c:v>7.5745000000000007E-2</c:v>
                </c:pt>
                <c:pt idx="2">
                  <c:v>0.11926000000000021</c:v>
                </c:pt>
                <c:pt idx="3">
                  <c:v>0.16414000000000001</c:v>
                </c:pt>
                <c:pt idx="4">
                  <c:v>0.21002999999999999</c:v>
                </c:pt>
                <c:pt idx="5">
                  <c:v>0.25535000000000002</c:v>
                </c:pt>
                <c:pt idx="6">
                  <c:v>0.30560000000000032</c:v>
                </c:pt>
                <c:pt idx="7">
                  <c:v>0.3600800000000009</c:v>
                </c:pt>
                <c:pt idx="8">
                  <c:v>0.41469</c:v>
                </c:pt>
                <c:pt idx="9">
                  <c:v>0.46189000000000002</c:v>
                </c:pt>
                <c:pt idx="10">
                  <c:v>0.50378999999999996</c:v>
                </c:pt>
                <c:pt idx="11">
                  <c:v>0.55110999999999999</c:v>
                </c:pt>
                <c:pt idx="12">
                  <c:v>0.60128000000000004</c:v>
                </c:pt>
                <c:pt idx="13">
                  <c:v>0.64449000000000178</c:v>
                </c:pt>
                <c:pt idx="14">
                  <c:v>0.68754999999999999</c:v>
                </c:pt>
                <c:pt idx="15">
                  <c:v>0.74015000000000064</c:v>
                </c:pt>
                <c:pt idx="16">
                  <c:v>0.7911899999999995</c:v>
                </c:pt>
                <c:pt idx="17">
                  <c:v>0.83081000000000005</c:v>
                </c:pt>
                <c:pt idx="18">
                  <c:v>0.87085000000000179</c:v>
                </c:pt>
                <c:pt idx="19">
                  <c:v>0.91578000000000004</c:v>
                </c:pt>
                <c:pt idx="20">
                  <c:v>0.96065000000000178</c:v>
                </c:pt>
                <c:pt idx="21">
                  <c:v>1.0085999999999968</c:v>
                </c:pt>
                <c:pt idx="22">
                  <c:v>1.0609</c:v>
                </c:pt>
                <c:pt idx="23">
                  <c:v>1.1128</c:v>
                </c:pt>
                <c:pt idx="24">
                  <c:v>1.1599999999999966</c:v>
                </c:pt>
                <c:pt idx="25">
                  <c:v>1.2053999999999956</c:v>
                </c:pt>
                <c:pt idx="26">
                  <c:v>1.254</c:v>
                </c:pt>
                <c:pt idx="27">
                  <c:v>1.3012999999999966</c:v>
                </c:pt>
                <c:pt idx="28">
                  <c:v>1.3431999999999968</c:v>
                </c:pt>
                <c:pt idx="29">
                  <c:v>1.3847</c:v>
                </c:pt>
                <c:pt idx="30">
                  <c:v>1.4298999999999937</c:v>
                </c:pt>
                <c:pt idx="31">
                  <c:v>1.4743999999999968</c:v>
                </c:pt>
                <c:pt idx="32">
                  <c:v>1.5171999999999966</c:v>
                </c:pt>
                <c:pt idx="33">
                  <c:v>1.5630999999999968</c:v>
                </c:pt>
                <c:pt idx="34">
                  <c:v>1.6091</c:v>
                </c:pt>
                <c:pt idx="35">
                  <c:v>1.6545000000000001</c:v>
                </c:pt>
                <c:pt idx="36">
                  <c:v>1.6947000000000001</c:v>
                </c:pt>
                <c:pt idx="37">
                  <c:v>1.7332999999999963</c:v>
                </c:pt>
                <c:pt idx="38">
                  <c:v>1.7783</c:v>
                </c:pt>
                <c:pt idx="39">
                  <c:v>1.8207</c:v>
                </c:pt>
                <c:pt idx="40">
                  <c:v>1.8631</c:v>
                </c:pt>
                <c:pt idx="41">
                  <c:v>1.9098999999999968</c:v>
                </c:pt>
                <c:pt idx="42">
                  <c:v>1.9559</c:v>
                </c:pt>
                <c:pt idx="43">
                  <c:v>1.9921000000000033</c:v>
                </c:pt>
                <c:pt idx="44">
                  <c:v>2.0207000000000002</c:v>
                </c:pt>
                <c:pt idx="45">
                  <c:v>2.0522999999999967</c:v>
                </c:pt>
                <c:pt idx="46">
                  <c:v>2.0897999999999999</c:v>
                </c:pt>
                <c:pt idx="47">
                  <c:v>2.1341000000000001</c:v>
                </c:pt>
                <c:pt idx="48">
                  <c:v>2.1741000000000001</c:v>
                </c:pt>
                <c:pt idx="49">
                  <c:v>2.2149000000000001</c:v>
                </c:pt>
                <c:pt idx="50">
                  <c:v>2.2574999999999998</c:v>
                </c:pt>
                <c:pt idx="51">
                  <c:v>2.2970999999999999</c:v>
                </c:pt>
                <c:pt idx="52">
                  <c:v>2.3409999999999997</c:v>
                </c:pt>
                <c:pt idx="53">
                  <c:v>2.3865999999999987</c:v>
                </c:pt>
                <c:pt idx="54">
                  <c:v>2.4211999999999998</c:v>
                </c:pt>
                <c:pt idx="55">
                  <c:v>2.4515999999999987</c:v>
                </c:pt>
                <c:pt idx="56">
                  <c:v>2.4923999999999977</c:v>
                </c:pt>
                <c:pt idx="57">
                  <c:v>2.5333000000000001</c:v>
                </c:pt>
                <c:pt idx="58">
                  <c:v>2.573</c:v>
                </c:pt>
                <c:pt idx="59">
                  <c:v>2.6126999999999967</c:v>
                </c:pt>
                <c:pt idx="60">
                  <c:v>2.649</c:v>
                </c:pt>
                <c:pt idx="61">
                  <c:v>2.6825000000000001</c:v>
                </c:pt>
                <c:pt idx="62">
                  <c:v>2.7185999999999999</c:v>
                </c:pt>
                <c:pt idx="63">
                  <c:v>2.7582</c:v>
                </c:pt>
                <c:pt idx="64">
                  <c:v>2.7942999999999998</c:v>
                </c:pt>
                <c:pt idx="65">
                  <c:v>2.8287</c:v>
                </c:pt>
                <c:pt idx="66">
                  <c:v>2.8607999999999998</c:v>
                </c:pt>
                <c:pt idx="67">
                  <c:v>2.891499999999994</c:v>
                </c:pt>
                <c:pt idx="68">
                  <c:v>2.9295999999999998</c:v>
                </c:pt>
                <c:pt idx="69">
                  <c:v>2.9699</c:v>
                </c:pt>
                <c:pt idx="70">
                  <c:v>3.0061</c:v>
                </c:pt>
                <c:pt idx="71">
                  <c:v>3.0377999999999998</c:v>
                </c:pt>
                <c:pt idx="72">
                  <c:v>3.0687000000000002</c:v>
                </c:pt>
                <c:pt idx="73">
                  <c:v>3.1029</c:v>
                </c:pt>
                <c:pt idx="74">
                  <c:v>3.1363999999999987</c:v>
                </c:pt>
                <c:pt idx="75">
                  <c:v>3.1739000000000002</c:v>
                </c:pt>
                <c:pt idx="76">
                  <c:v>3.2099000000000002</c:v>
                </c:pt>
                <c:pt idx="77">
                  <c:v>3.2425000000000002</c:v>
                </c:pt>
                <c:pt idx="78">
                  <c:v>3.2723999999999998</c:v>
                </c:pt>
                <c:pt idx="79">
                  <c:v>3.3031999999999999</c:v>
                </c:pt>
                <c:pt idx="80">
                  <c:v>3.3449999999999998</c:v>
                </c:pt>
                <c:pt idx="81">
                  <c:v>3.3797999999999977</c:v>
                </c:pt>
                <c:pt idx="82">
                  <c:v>3.4102999999999977</c:v>
                </c:pt>
                <c:pt idx="83">
                  <c:v>3.4405000000000001</c:v>
                </c:pt>
                <c:pt idx="84">
                  <c:v>3.4661</c:v>
                </c:pt>
                <c:pt idx="85">
                  <c:v>3.504</c:v>
                </c:pt>
                <c:pt idx="86">
                  <c:v>3.5470999999999999</c:v>
                </c:pt>
                <c:pt idx="87">
                  <c:v>3.5832000000000002</c:v>
                </c:pt>
                <c:pt idx="88">
                  <c:v>3.6177999999999999</c:v>
                </c:pt>
                <c:pt idx="89">
                  <c:v>3.6486000000000001</c:v>
                </c:pt>
                <c:pt idx="90">
                  <c:v>3.6798999999999977</c:v>
                </c:pt>
                <c:pt idx="91">
                  <c:v>3.7193999999999998</c:v>
                </c:pt>
                <c:pt idx="92">
                  <c:v>3.7591000000000001</c:v>
                </c:pt>
                <c:pt idx="93">
                  <c:v>3.7919999999999998</c:v>
                </c:pt>
                <c:pt idx="94">
                  <c:v>3.8255999999999997</c:v>
                </c:pt>
                <c:pt idx="95">
                  <c:v>3.8655999999999997</c:v>
                </c:pt>
                <c:pt idx="96">
                  <c:v>3.9034</c:v>
                </c:pt>
                <c:pt idx="97">
                  <c:v>3.9380999999999977</c:v>
                </c:pt>
                <c:pt idx="98">
                  <c:v>3.9710999999999967</c:v>
                </c:pt>
                <c:pt idx="99">
                  <c:v>4.0040999999999976</c:v>
                </c:pt>
                <c:pt idx="100">
                  <c:v>4.0389999999999997</c:v>
                </c:pt>
                <c:pt idx="101">
                  <c:v>4.0747999999999998</c:v>
                </c:pt>
                <c:pt idx="102">
                  <c:v>4.1170999999999873</c:v>
                </c:pt>
                <c:pt idx="103">
                  <c:v>4.1607999999999965</c:v>
                </c:pt>
              </c:numCache>
            </c:numRef>
          </c:xVal>
          <c:yVal>
            <c:numRef>
              <c:f>Sheet1!$Y$10:$Y$113</c:f>
              <c:numCache>
                <c:formatCode>0.0000</c:formatCode>
                <c:ptCount val="104"/>
                <c:pt idx="0">
                  <c:v>6.3787241445796914</c:v>
                </c:pt>
                <c:pt idx="1">
                  <c:v>6.2445304565735373</c:v>
                </c:pt>
                <c:pt idx="2">
                  <c:v>6.4268953524971462</c:v>
                </c:pt>
                <c:pt idx="3">
                  <c:v>6.2961046383680666</c:v>
                </c:pt>
                <c:pt idx="4">
                  <c:v>6.3377860352485227</c:v>
                </c:pt>
                <c:pt idx="5">
                  <c:v>6.2930535902414793</c:v>
                </c:pt>
                <c:pt idx="6">
                  <c:v>6.2236108992362276</c:v>
                </c:pt>
                <c:pt idx="7">
                  <c:v>6.1165266123561075</c:v>
                </c:pt>
                <c:pt idx="8">
                  <c:v>6.0926596611185282</c:v>
                </c:pt>
                <c:pt idx="9">
                  <c:v>6.0902480253315741</c:v>
                </c:pt>
                <c:pt idx="10">
                  <c:v>5.9145243514781454</c:v>
                </c:pt>
                <c:pt idx="11">
                  <c:v>5.8262521240460714</c:v>
                </c:pt>
                <c:pt idx="12">
                  <c:v>5.8550101491418385</c:v>
                </c:pt>
                <c:pt idx="13">
                  <c:v>5.792213436694003</c:v>
                </c:pt>
                <c:pt idx="14">
                  <c:v>5.6097283933546276</c:v>
                </c:pt>
                <c:pt idx="15">
                  <c:v>5.463873600890742</c:v>
                </c:pt>
                <c:pt idx="16">
                  <c:v>5.4560277603580394</c:v>
                </c:pt>
                <c:pt idx="17">
                  <c:v>5.3877162524387368</c:v>
                </c:pt>
                <c:pt idx="18">
                  <c:v>5.1892794082587814</c:v>
                </c:pt>
                <c:pt idx="19">
                  <c:v>5.0965754470323068</c:v>
                </c:pt>
                <c:pt idx="20">
                  <c:v>4.9933188390547958</c:v>
                </c:pt>
                <c:pt idx="21">
                  <c:v>4.8627743841374045</c:v>
                </c:pt>
                <c:pt idx="22">
                  <c:v>4.6907570568316226</c:v>
                </c:pt>
                <c:pt idx="23">
                  <c:v>4.5992671600589023</c:v>
                </c:pt>
                <c:pt idx="24">
                  <c:v>4.5219191168028585</c:v>
                </c:pt>
                <c:pt idx="25">
                  <c:v>4.3576812756989387</c:v>
                </c:pt>
                <c:pt idx="26">
                  <c:v>4.2069121318019915</c:v>
                </c:pt>
                <c:pt idx="27">
                  <c:v>4.1172514222818704</c:v>
                </c:pt>
                <c:pt idx="28">
                  <c:v>3.9831475191780434</c:v>
                </c:pt>
                <c:pt idx="29">
                  <c:v>3.8623623309273762</c:v>
                </c:pt>
                <c:pt idx="30">
                  <c:v>3.7497119489614299</c:v>
                </c:pt>
                <c:pt idx="31">
                  <c:v>3.6023141917037362</c:v>
                </c:pt>
                <c:pt idx="32">
                  <c:v>3.4736916823270811</c:v>
                </c:pt>
                <c:pt idx="33">
                  <c:v>3.3490285682678276</c:v>
                </c:pt>
                <c:pt idx="34">
                  <c:v>3.1977722803611592</c:v>
                </c:pt>
                <c:pt idx="35">
                  <c:v>3.1088353688746841</c:v>
                </c:pt>
                <c:pt idx="36">
                  <c:v>3.0136901027678182</c:v>
                </c:pt>
                <c:pt idx="37">
                  <c:v>2.8911357742899155</c:v>
                </c:pt>
                <c:pt idx="38">
                  <c:v>2.7809287782038612</c:v>
                </c:pt>
                <c:pt idx="39">
                  <c:v>2.6766431735766703</c:v>
                </c:pt>
                <c:pt idx="40">
                  <c:v>2.5402656040898557</c:v>
                </c:pt>
                <c:pt idx="41">
                  <c:v>2.4241722988198093</c:v>
                </c:pt>
                <c:pt idx="42">
                  <c:v>2.3971208887583542</c:v>
                </c:pt>
                <c:pt idx="43">
                  <c:v>2.3112507172273742</c:v>
                </c:pt>
                <c:pt idx="44">
                  <c:v>2.2135434116299759</c:v>
                </c:pt>
                <c:pt idx="45">
                  <c:v>2.1274376398404256</c:v>
                </c:pt>
                <c:pt idx="46">
                  <c:v>2.032412610293965</c:v>
                </c:pt>
                <c:pt idx="47">
                  <c:v>1.9688883175529259</c:v>
                </c:pt>
                <c:pt idx="48">
                  <c:v>1.9116422054147679</c:v>
                </c:pt>
                <c:pt idx="49">
                  <c:v>1.8376216326497525</c:v>
                </c:pt>
                <c:pt idx="50">
                  <c:v>1.7590227711667241</c:v>
                </c:pt>
                <c:pt idx="51">
                  <c:v>1.6678826728151879</c:v>
                </c:pt>
                <c:pt idx="52">
                  <c:v>1.6179243841187059</c:v>
                </c:pt>
                <c:pt idx="53">
                  <c:v>1.6116556628393839</c:v>
                </c:pt>
                <c:pt idx="54">
                  <c:v>1.533114914081336</c:v>
                </c:pt>
                <c:pt idx="55">
                  <c:v>1.4486906784233684</c:v>
                </c:pt>
                <c:pt idx="56">
                  <c:v>1.4247853662405821</c:v>
                </c:pt>
                <c:pt idx="57">
                  <c:v>1.3764389094587597</c:v>
                </c:pt>
                <c:pt idx="58">
                  <c:v>1.3009193632015463</c:v>
                </c:pt>
                <c:pt idx="59">
                  <c:v>1.2362125682715264</c:v>
                </c:pt>
                <c:pt idx="60">
                  <c:v>1.1928861692703696</c:v>
                </c:pt>
                <c:pt idx="61">
                  <c:v>1.1697199470188786</c:v>
                </c:pt>
                <c:pt idx="62">
                  <c:v>1.1340481836701244</c:v>
                </c:pt>
                <c:pt idx="63">
                  <c:v>1.0706181287475693</c:v>
                </c:pt>
                <c:pt idx="64">
                  <c:v>1.0180712914584398</c:v>
                </c:pt>
                <c:pt idx="65">
                  <c:v>0.97835541891939126</c:v>
                </c:pt>
                <c:pt idx="66">
                  <c:v>0.9682598896986726</c:v>
                </c:pt>
                <c:pt idx="67">
                  <c:v>0.9295212905302237</c:v>
                </c:pt>
                <c:pt idx="68">
                  <c:v>0.87182169707786683</c:v>
                </c:pt>
                <c:pt idx="69">
                  <c:v>0.83778416383389964</c:v>
                </c:pt>
                <c:pt idx="70">
                  <c:v>0.81312642186148698</c:v>
                </c:pt>
                <c:pt idx="71">
                  <c:v>0.78968518837426338</c:v>
                </c:pt>
                <c:pt idx="72">
                  <c:v>0.76480660702522862</c:v>
                </c:pt>
                <c:pt idx="73">
                  <c:v>0.74866073560411384</c:v>
                </c:pt>
                <c:pt idx="74">
                  <c:v>0.70217825048139015</c:v>
                </c:pt>
                <c:pt idx="75">
                  <c:v>0.65818141448673784</c:v>
                </c:pt>
                <c:pt idx="76">
                  <c:v>0.65240614362370264</c:v>
                </c:pt>
                <c:pt idx="77">
                  <c:v>0.64203372359149835</c:v>
                </c:pt>
                <c:pt idx="78">
                  <c:v>0.59342915985190658</c:v>
                </c:pt>
                <c:pt idx="79">
                  <c:v>0.56253252405454057</c:v>
                </c:pt>
                <c:pt idx="80">
                  <c:v>0.54912525614333063</c:v>
                </c:pt>
                <c:pt idx="81">
                  <c:v>0.53830774397167658</c:v>
                </c:pt>
                <c:pt idx="82">
                  <c:v>0.52229850061567085</c:v>
                </c:pt>
                <c:pt idx="83">
                  <c:v>0.50468304364458694</c:v>
                </c:pt>
                <c:pt idx="84">
                  <c:v>0.46808031352219082</c:v>
                </c:pt>
                <c:pt idx="85">
                  <c:v>0.45067685853327066</c:v>
                </c:pt>
                <c:pt idx="86">
                  <c:v>0.44507996102545805</c:v>
                </c:pt>
                <c:pt idx="87">
                  <c:v>0.43372144952377834</c:v>
                </c:pt>
                <c:pt idx="88">
                  <c:v>0.43009722826465746</c:v>
                </c:pt>
                <c:pt idx="89">
                  <c:v>0.41749528163550292</c:v>
                </c:pt>
                <c:pt idx="90">
                  <c:v>0.40607574878635111</c:v>
                </c:pt>
                <c:pt idx="91">
                  <c:v>0.39703735390476802</c:v>
                </c:pt>
                <c:pt idx="92">
                  <c:v>0.39806483133307108</c:v>
                </c:pt>
                <c:pt idx="93">
                  <c:v>0.39165109563492162</c:v>
                </c:pt>
                <c:pt idx="94">
                  <c:v>0.3709933115718978</c:v>
                </c:pt>
                <c:pt idx="95">
                  <c:v>0.3755700945167833</c:v>
                </c:pt>
                <c:pt idx="96">
                  <c:v>0.38213042227066651</c:v>
                </c:pt>
                <c:pt idx="97">
                  <c:v>0.37810323586527084</c:v>
                </c:pt>
                <c:pt idx="98">
                  <c:v>0.37421788280979856</c:v>
                </c:pt>
                <c:pt idx="99">
                  <c:v>0.36561257205217346</c:v>
                </c:pt>
                <c:pt idx="100">
                  <c:v>0.37309976539846612</c:v>
                </c:pt>
                <c:pt idx="101">
                  <c:v>0.36750577253302336</c:v>
                </c:pt>
                <c:pt idx="102">
                  <c:v>0.35673760629336326</c:v>
                </c:pt>
                <c:pt idx="103">
                  <c:v>0.35957548752425234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Sheet1!$X$9</c:f>
              <c:strCache>
                <c:ptCount val="1"/>
                <c:pt idx="0">
                  <c:v>U_c+200V</c:v>
                </c:pt>
              </c:strCache>
            </c:strRef>
          </c:tx>
          <c:spPr>
            <a:ln w="19050">
              <a:solidFill>
                <a:srgbClr val="FF00FF"/>
              </a:solidFill>
            </a:ln>
          </c:spPr>
          <c:marker>
            <c:symbol val="none"/>
          </c:marker>
          <c:xVal>
            <c:numRef>
              <c:f>Sheet1!$U$10:$U$113</c:f>
              <c:numCache>
                <c:formatCode>General</c:formatCode>
                <c:ptCount val="104"/>
                <c:pt idx="0">
                  <c:v>3.0090000000000002E-2</c:v>
                </c:pt>
                <c:pt idx="1">
                  <c:v>7.5745000000000007E-2</c:v>
                </c:pt>
                <c:pt idx="2">
                  <c:v>0.11926000000000021</c:v>
                </c:pt>
                <c:pt idx="3">
                  <c:v>0.16414000000000001</c:v>
                </c:pt>
                <c:pt idx="4">
                  <c:v>0.21002999999999999</c:v>
                </c:pt>
                <c:pt idx="5">
                  <c:v>0.25535000000000002</c:v>
                </c:pt>
                <c:pt idx="6">
                  <c:v>0.30560000000000032</c:v>
                </c:pt>
                <c:pt idx="7">
                  <c:v>0.3600800000000009</c:v>
                </c:pt>
                <c:pt idx="8">
                  <c:v>0.41469</c:v>
                </c:pt>
                <c:pt idx="9">
                  <c:v>0.46189000000000002</c:v>
                </c:pt>
                <c:pt idx="10">
                  <c:v>0.50378999999999996</c:v>
                </c:pt>
                <c:pt idx="11">
                  <c:v>0.55110999999999999</c:v>
                </c:pt>
                <c:pt idx="12">
                  <c:v>0.60128000000000004</c:v>
                </c:pt>
                <c:pt idx="13">
                  <c:v>0.64449000000000178</c:v>
                </c:pt>
                <c:pt idx="14">
                  <c:v>0.68754999999999999</c:v>
                </c:pt>
                <c:pt idx="15">
                  <c:v>0.74015000000000064</c:v>
                </c:pt>
                <c:pt idx="16">
                  <c:v>0.7911899999999995</c:v>
                </c:pt>
                <c:pt idx="17">
                  <c:v>0.83081000000000005</c:v>
                </c:pt>
                <c:pt idx="18">
                  <c:v>0.87085000000000179</c:v>
                </c:pt>
                <c:pt idx="19">
                  <c:v>0.91578000000000004</c:v>
                </c:pt>
                <c:pt idx="20">
                  <c:v>0.96065000000000178</c:v>
                </c:pt>
                <c:pt idx="21">
                  <c:v>1.0085999999999968</c:v>
                </c:pt>
                <c:pt idx="22">
                  <c:v>1.0609</c:v>
                </c:pt>
                <c:pt idx="23">
                  <c:v>1.1128</c:v>
                </c:pt>
                <c:pt idx="24">
                  <c:v>1.1599999999999966</c:v>
                </c:pt>
                <c:pt idx="25">
                  <c:v>1.2053999999999956</c:v>
                </c:pt>
                <c:pt idx="26">
                  <c:v>1.254</c:v>
                </c:pt>
                <c:pt idx="27">
                  <c:v>1.3012999999999966</c:v>
                </c:pt>
                <c:pt idx="28">
                  <c:v>1.3431999999999968</c:v>
                </c:pt>
                <c:pt idx="29">
                  <c:v>1.3847</c:v>
                </c:pt>
                <c:pt idx="30">
                  <c:v>1.4298999999999937</c:v>
                </c:pt>
                <c:pt idx="31">
                  <c:v>1.4743999999999968</c:v>
                </c:pt>
                <c:pt idx="32">
                  <c:v>1.5171999999999966</c:v>
                </c:pt>
                <c:pt idx="33">
                  <c:v>1.5630999999999968</c:v>
                </c:pt>
                <c:pt idx="34">
                  <c:v>1.6091</c:v>
                </c:pt>
                <c:pt idx="35">
                  <c:v>1.6545000000000001</c:v>
                </c:pt>
                <c:pt idx="36">
                  <c:v>1.6947000000000001</c:v>
                </c:pt>
                <c:pt idx="37">
                  <c:v>1.7332999999999963</c:v>
                </c:pt>
                <c:pt idx="38">
                  <c:v>1.7783</c:v>
                </c:pt>
                <c:pt idx="39">
                  <c:v>1.8207</c:v>
                </c:pt>
                <c:pt idx="40">
                  <c:v>1.8631</c:v>
                </c:pt>
                <c:pt idx="41">
                  <c:v>1.9098999999999968</c:v>
                </c:pt>
                <c:pt idx="42">
                  <c:v>1.9559</c:v>
                </c:pt>
                <c:pt idx="43">
                  <c:v>1.9921000000000033</c:v>
                </c:pt>
                <c:pt idx="44">
                  <c:v>2.0207000000000002</c:v>
                </c:pt>
                <c:pt idx="45">
                  <c:v>2.0522999999999967</c:v>
                </c:pt>
                <c:pt idx="46">
                  <c:v>2.0897999999999999</c:v>
                </c:pt>
                <c:pt idx="47">
                  <c:v>2.1341000000000001</c:v>
                </c:pt>
                <c:pt idx="48">
                  <c:v>2.1741000000000001</c:v>
                </c:pt>
                <c:pt idx="49">
                  <c:v>2.2149000000000001</c:v>
                </c:pt>
                <c:pt idx="50">
                  <c:v>2.2574999999999998</c:v>
                </c:pt>
                <c:pt idx="51">
                  <c:v>2.2970999999999999</c:v>
                </c:pt>
                <c:pt idx="52">
                  <c:v>2.3409999999999997</c:v>
                </c:pt>
                <c:pt idx="53">
                  <c:v>2.3865999999999987</c:v>
                </c:pt>
                <c:pt idx="54">
                  <c:v>2.4211999999999998</c:v>
                </c:pt>
                <c:pt idx="55">
                  <c:v>2.4515999999999987</c:v>
                </c:pt>
                <c:pt idx="56">
                  <c:v>2.4923999999999977</c:v>
                </c:pt>
                <c:pt idx="57">
                  <c:v>2.5333000000000001</c:v>
                </c:pt>
                <c:pt idx="58">
                  <c:v>2.573</c:v>
                </c:pt>
                <c:pt idx="59">
                  <c:v>2.6126999999999967</c:v>
                </c:pt>
                <c:pt idx="60">
                  <c:v>2.649</c:v>
                </c:pt>
                <c:pt idx="61">
                  <c:v>2.6825000000000001</c:v>
                </c:pt>
                <c:pt idx="62">
                  <c:v>2.7185999999999999</c:v>
                </c:pt>
                <c:pt idx="63">
                  <c:v>2.7582</c:v>
                </c:pt>
                <c:pt idx="64">
                  <c:v>2.7942999999999998</c:v>
                </c:pt>
                <c:pt idx="65">
                  <c:v>2.8287</c:v>
                </c:pt>
                <c:pt idx="66">
                  <c:v>2.8607999999999998</c:v>
                </c:pt>
                <c:pt idx="67">
                  <c:v>2.891499999999994</c:v>
                </c:pt>
                <c:pt idx="68">
                  <c:v>2.9295999999999998</c:v>
                </c:pt>
                <c:pt idx="69">
                  <c:v>2.9699</c:v>
                </c:pt>
                <c:pt idx="70">
                  <c:v>3.0061</c:v>
                </c:pt>
                <c:pt idx="71">
                  <c:v>3.0377999999999998</c:v>
                </c:pt>
                <c:pt idx="72">
                  <c:v>3.0687000000000002</c:v>
                </c:pt>
                <c:pt idx="73">
                  <c:v>3.1029</c:v>
                </c:pt>
                <c:pt idx="74">
                  <c:v>3.1363999999999987</c:v>
                </c:pt>
                <c:pt idx="75">
                  <c:v>3.1739000000000002</c:v>
                </c:pt>
                <c:pt idx="76">
                  <c:v>3.2099000000000002</c:v>
                </c:pt>
                <c:pt idx="77">
                  <c:v>3.2425000000000002</c:v>
                </c:pt>
                <c:pt idx="78">
                  <c:v>3.2723999999999998</c:v>
                </c:pt>
                <c:pt idx="79">
                  <c:v>3.3031999999999999</c:v>
                </c:pt>
                <c:pt idx="80">
                  <c:v>3.3449999999999998</c:v>
                </c:pt>
                <c:pt idx="81">
                  <c:v>3.3797999999999977</c:v>
                </c:pt>
                <c:pt idx="82">
                  <c:v>3.4102999999999977</c:v>
                </c:pt>
                <c:pt idx="83">
                  <c:v>3.4405000000000001</c:v>
                </c:pt>
                <c:pt idx="84">
                  <c:v>3.4661</c:v>
                </c:pt>
                <c:pt idx="85">
                  <c:v>3.504</c:v>
                </c:pt>
                <c:pt idx="86">
                  <c:v>3.5470999999999999</c:v>
                </c:pt>
                <c:pt idx="87">
                  <c:v>3.5832000000000002</c:v>
                </c:pt>
                <c:pt idx="88">
                  <c:v>3.6177999999999999</c:v>
                </c:pt>
                <c:pt idx="89">
                  <c:v>3.6486000000000001</c:v>
                </c:pt>
                <c:pt idx="90">
                  <c:v>3.6798999999999977</c:v>
                </c:pt>
                <c:pt idx="91">
                  <c:v>3.7193999999999998</c:v>
                </c:pt>
                <c:pt idx="92">
                  <c:v>3.7591000000000001</c:v>
                </c:pt>
                <c:pt idx="93">
                  <c:v>3.7919999999999998</c:v>
                </c:pt>
                <c:pt idx="94">
                  <c:v>3.8255999999999997</c:v>
                </c:pt>
                <c:pt idx="95">
                  <c:v>3.8655999999999997</c:v>
                </c:pt>
                <c:pt idx="96">
                  <c:v>3.9034</c:v>
                </c:pt>
                <c:pt idx="97">
                  <c:v>3.9380999999999977</c:v>
                </c:pt>
                <c:pt idx="98">
                  <c:v>3.9710999999999967</c:v>
                </c:pt>
                <c:pt idx="99">
                  <c:v>4.0040999999999976</c:v>
                </c:pt>
                <c:pt idx="100">
                  <c:v>4.0389999999999997</c:v>
                </c:pt>
                <c:pt idx="101">
                  <c:v>4.0747999999999998</c:v>
                </c:pt>
                <c:pt idx="102">
                  <c:v>4.1170999999999873</c:v>
                </c:pt>
                <c:pt idx="103">
                  <c:v>4.1607999999999965</c:v>
                </c:pt>
              </c:numCache>
            </c:numRef>
          </c:xVal>
          <c:yVal>
            <c:numRef>
              <c:f>Sheet1!$X$10:$X$113</c:f>
              <c:numCache>
                <c:formatCode>0.0000</c:formatCode>
                <c:ptCount val="104"/>
                <c:pt idx="0">
                  <c:v>6.088455582880048</c:v>
                </c:pt>
                <c:pt idx="1">
                  <c:v>5.9581719063216871</c:v>
                </c:pt>
                <c:pt idx="2">
                  <c:v>6.1306835203356895</c:v>
                </c:pt>
                <c:pt idx="3">
                  <c:v>6.0050957366535949</c:v>
                </c:pt>
                <c:pt idx="4">
                  <c:v>6.0424328996252772</c:v>
                </c:pt>
                <c:pt idx="5">
                  <c:v>5.9992433071792926</c:v>
                </c:pt>
                <c:pt idx="6">
                  <c:v>5.9324170040185491</c:v>
                </c:pt>
                <c:pt idx="7">
                  <c:v>5.8272240602601855</c:v>
                </c:pt>
                <c:pt idx="8">
                  <c:v>5.8005482141964748</c:v>
                </c:pt>
                <c:pt idx="9">
                  <c:v>5.7936734029056689</c:v>
                </c:pt>
                <c:pt idx="10">
                  <c:v>5.6221651296342685</c:v>
                </c:pt>
                <c:pt idx="11">
                  <c:v>5.5334797874732882</c:v>
                </c:pt>
                <c:pt idx="12">
                  <c:v>5.5551734255101417</c:v>
                </c:pt>
                <c:pt idx="13">
                  <c:v>5.4888870019942724</c:v>
                </c:pt>
                <c:pt idx="14">
                  <c:v>5.3101159719828743</c:v>
                </c:pt>
                <c:pt idx="15">
                  <c:v>5.1668331553074358</c:v>
                </c:pt>
                <c:pt idx="16">
                  <c:v>5.1523920053104986</c:v>
                </c:pt>
                <c:pt idx="17">
                  <c:v>5.0791282672687945</c:v>
                </c:pt>
                <c:pt idx="18">
                  <c:v>4.8849845071781335</c:v>
                </c:pt>
                <c:pt idx="19">
                  <c:v>4.7907582250547494</c:v>
                </c:pt>
                <c:pt idx="20">
                  <c:v>4.6865695324610543</c:v>
                </c:pt>
                <c:pt idx="21">
                  <c:v>4.5547040256106879</c:v>
                </c:pt>
                <c:pt idx="22">
                  <c:v>4.3840433961782015</c:v>
                </c:pt>
                <c:pt idx="23">
                  <c:v>4.2887405536737724</c:v>
                </c:pt>
                <c:pt idx="24">
                  <c:v>4.2059363768399924</c:v>
                </c:pt>
                <c:pt idx="25">
                  <c:v>4.0415462201430508</c:v>
                </c:pt>
                <c:pt idx="26">
                  <c:v>3.8919075311775848</c:v>
                </c:pt>
                <c:pt idx="27">
                  <c:v>3.7993679965894582</c:v>
                </c:pt>
                <c:pt idx="28">
                  <c:v>3.666526816244581</c:v>
                </c:pt>
                <c:pt idx="29">
                  <c:v>3.5458183444436338</c:v>
                </c:pt>
                <c:pt idx="30">
                  <c:v>3.4334370402085752</c:v>
                </c:pt>
                <c:pt idx="31">
                  <c:v>3.2865551731048273</c:v>
                </c:pt>
                <c:pt idx="32">
                  <c:v>3.1578912907554137</c:v>
                </c:pt>
                <c:pt idx="33">
                  <c:v>3.0344228542790308</c:v>
                </c:pt>
                <c:pt idx="34">
                  <c:v>2.8876136246353208</c:v>
                </c:pt>
                <c:pt idx="35">
                  <c:v>2.7980227937623612</c:v>
                </c:pt>
                <c:pt idx="36">
                  <c:v>2.7011655171795081</c:v>
                </c:pt>
                <c:pt idx="37">
                  <c:v>2.5809717537516255</c:v>
                </c:pt>
                <c:pt idx="38">
                  <c:v>2.472887436618187</c:v>
                </c:pt>
                <c:pt idx="39">
                  <c:v>2.3674350705312359</c:v>
                </c:pt>
                <c:pt idx="40">
                  <c:v>2.2357295202739182</c:v>
                </c:pt>
                <c:pt idx="41">
                  <c:v>2.121329852210462</c:v>
                </c:pt>
                <c:pt idx="42">
                  <c:v>2.0885938141042395</c:v>
                </c:pt>
                <c:pt idx="43">
                  <c:v>2.0040625909964906</c:v>
                </c:pt>
                <c:pt idx="44">
                  <c:v>1.912100358888106</c:v>
                </c:pt>
                <c:pt idx="45">
                  <c:v>1.8289542146867381</c:v>
                </c:pt>
                <c:pt idx="46">
                  <c:v>1.7378008589713698</c:v>
                </c:pt>
                <c:pt idx="47">
                  <c:v>1.6736525547341641</c:v>
                </c:pt>
                <c:pt idx="48">
                  <c:v>1.61294060793184</c:v>
                </c:pt>
                <c:pt idx="49">
                  <c:v>1.5414976863796226</c:v>
                </c:pt>
                <c:pt idx="50">
                  <c:v>1.4642866931069458</c:v>
                </c:pt>
                <c:pt idx="51">
                  <c:v>1.3779837522047578</c:v>
                </c:pt>
                <c:pt idx="52">
                  <c:v>1.3260642389868469</c:v>
                </c:pt>
                <c:pt idx="53">
                  <c:v>1.3126063621327977</c:v>
                </c:pt>
                <c:pt idx="54">
                  <c:v>1.23978261068178</c:v>
                </c:pt>
                <c:pt idx="55">
                  <c:v>1.1637063599892179</c:v>
                </c:pt>
                <c:pt idx="56">
                  <c:v>1.1353661552643486</c:v>
                </c:pt>
                <c:pt idx="57">
                  <c:v>1.0859942126217175</c:v>
                </c:pt>
                <c:pt idx="58">
                  <c:v>1.0179614929928977</c:v>
                </c:pt>
                <c:pt idx="59">
                  <c:v>0.95903370343163419</c:v>
                </c:pt>
                <c:pt idx="60">
                  <c:v>0.91785163660703306</c:v>
                </c:pt>
                <c:pt idx="61">
                  <c:v>0.89124086475622943</c:v>
                </c:pt>
                <c:pt idx="62">
                  <c:v>0.85665024327542605</c:v>
                </c:pt>
                <c:pt idx="63">
                  <c:v>0.80121788104900349</c:v>
                </c:pt>
                <c:pt idx="64">
                  <c:v>0.75432110057110469</c:v>
                </c:pt>
                <c:pt idx="65">
                  <c:v>0.7187853306334927</c:v>
                </c:pt>
                <c:pt idx="66">
                  <c:v>0.70485626620611563</c:v>
                </c:pt>
                <c:pt idx="67">
                  <c:v>0.67004452911575874</c:v>
                </c:pt>
                <c:pt idx="68">
                  <c:v>0.62188684108408265</c:v>
                </c:pt>
                <c:pt idx="69">
                  <c:v>0.59034568792112296</c:v>
                </c:pt>
                <c:pt idx="70">
                  <c:v>0.56741405373235976</c:v>
                </c:pt>
                <c:pt idx="71">
                  <c:v>0.54536008820101656</c:v>
                </c:pt>
                <c:pt idx="72">
                  <c:v>0.52336020303182351</c:v>
                </c:pt>
                <c:pt idx="73">
                  <c:v>0.5069540351684626</c:v>
                </c:pt>
                <c:pt idx="74">
                  <c:v>0.46986840811232888</c:v>
                </c:pt>
                <c:pt idx="75">
                  <c:v>0.43597451324674241</c:v>
                </c:pt>
                <c:pt idx="76">
                  <c:v>0.42673396674725361</c:v>
                </c:pt>
                <c:pt idx="77">
                  <c:v>0.41638471344368155</c:v>
                </c:pt>
                <c:pt idx="78">
                  <c:v>0.38037427725632483</c:v>
                </c:pt>
                <c:pt idx="79">
                  <c:v>0.35637603187312261</c:v>
                </c:pt>
                <c:pt idx="80">
                  <c:v>0.34443230692756482</c:v>
                </c:pt>
                <c:pt idx="81">
                  <c:v>0.33316782868458888</c:v>
                </c:pt>
                <c:pt idx="82">
                  <c:v>0.32103555830480862</c:v>
                </c:pt>
                <c:pt idx="83">
                  <c:v>0.30714355473883659</c:v>
                </c:pt>
                <c:pt idx="84">
                  <c:v>0.28222374253549726</c:v>
                </c:pt>
                <c:pt idx="85">
                  <c:v>0.26904798553651099</c:v>
                </c:pt>
                <c:pt idx="86">
                  <c:v>0.26267926814270148</c:v>
                </c:pt>
                <c:pt idx="87">
                  <c:v>0.25312986931640274</c:v>
                </c:pt>
                <c:pt idx="88">
                  <c:v>0.2488302789760104</c:v>
                </c:pt>
                <c:pt idx="89">
                  <c:v>0.23910822035970908</c:v>
                </c:pt>
                <c:pt idx="90">
                  <c:v>0.23058394713667241</c:v>
                </c:pt>
                <c:pt idx="91">
                  <c:v>0.22330267236484758</c:v>
                </c:pt>
                <c:pt idx="92">
                  <c:v>0.22167770500538117</c:v>
                </c:pt>
                <c:pt idx="93">
                  <c:v>0.21571201434323437</c:v>
                </c:pt>
                <c:pt idx="94">
                  <c:v>0.20231575767292681</c:v>
                </c:pt>
                <c:pt idx="95">
                  <c:v>0.20265841248794184</c:v>
                </c:pt>
                <c:pt idx="96">
                  <c:v>0.20427925281328871</c:v>
                </c:pt>
                <c:pt idx="97">
                  <c:v>0.2005243591193174</c:v>
                </c:pt>
                <c:pt idx="98">
                  <c:v>0.19671094269866041</c:v>
                </c:pt>
                <c:pt idx="99">
                  <c:v>0.19053536904141721</c:v>
                </c:pt>
                <c:pt idx="100">
                  <c:v>0.19282120405709074</c:v>
                </c:pt>
                <c:pt idx="101">
                  <c:v>0.18825629558807147</c:v>
                </c:pt>
                <c:pt idx="102">
                  <c:v>0.18122562684901375</c:v>
                </c:pt>
                <c:pt idx="103">
                  <c:v>0.18131152063118319</c:v>
                </c:pt>
              </c:numCache>
            </c:numRef>
          </c:yVal>
          <c:smooth val="1"/>
        </c:ser>
        <c:ser>
          <c:idx val="1"/>
          <c:order val="3"/>
          <c:tx>
            <c:strRef>
              <c:f>Sheet1!$W$9</c:f>
              <c:strCache>
                <c:ptCount val="1"/>
                <c:pt idx="0">
                  <c:v>U_c-0V</c:v>
                </c:pt>
              </c:strCache>
            </c:strRef>
          </c:tx>
          <c:spPr>
            <a:ln w="2540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Sheet1!$U$10:$U$113</c:f>
              <c:numCache>
                <c:formatCode>General</c:formatCode>
                <c:ptCount val="104"/>
                <c:pt idx="0">
                  <c:v>3.0090000000000002E-2</c:v>
                </c:pt>
                <c:pt idx="1">
                  <c:v>7.5745000000000007E-2</c:v>
                </c:pt>
                <c:pt idx="2">
                  <c:v>0.11926000000000021</c:v>
                </c:pt>
                <c:pt idx="3">
                  <c:v>0.16414000000000001</c:v>
                </c:pt>
                <c:pt idx="4">
                  <c:v>0.21002999999999999</c:v>
                </c:pt>
                <c:pt idx="5">
                  <c:v>0.25535000000000002</c:v>
                </c:pt>
                <c:pt idx="6">
                  <c:v>0.30560000000000032</c:v>
                </c:pt>
                <c:pt idx="7">
                  <c:v>0.3600800000000009</c:v>
                </c:pt>
                <c:pt idx="8">
                  <c:v>0.41469</c:v>
                </c:pt>
                <c:pt idx="9">
                  <c:v>0.46189000000000002</c:v>
                </c:pt>
                <c:pt idx="10">
                  <c:v>0.50378999999999996</c:v>
                </c:pt>
                <c:pt idx="11">
                  <c:v>0.55110999999999999</c:v>
                </c:pt>
                <c:pt idx="12">
                  <c:v>0.60128000000000004</c:v>
                </c:pt>
                <c:pt idx="13">
                  <c:v>0.64449000000000178</c:v>
                </c:pt>
                <c:pt idx="14">
                  <c:v>0.68754999999999999</c:v>
                </c:pt>
                <c:pt idx="15">
                  <c:v>0.74015000000000064</c:v>
                </c:pt>
                <c:pt idx="16">
                  <c:v>0.7911899999999995</c:v>
                </c:pt>
                <c:pt idx="17">
                  <c:v>0.83081000000000005</c:v>
                </c:pt>
                <c:pt idx="18">
                  <c:v>0.87085000000000179</c:v>
                </c:pt>
                <c:pt idx="19">
                  <c:v>0.91578000000000004</c:v>
                </c:pt>
                <c:pt idx="20">
                  <c:v>0.96065000000000178</c:v>
                </c:pt>
                <c:pt idx="21">
                  <c:v>1.0085999999999968</c:v>
                </c:pt>
                <c:pt idx="22">
                  <c:v>1.0609</c:v>
                </c:pt>
                <c:pt idx="23">
                  <c:v>1.1128</c:v>
                </c:pt>
                <c:pt idx="24">
                  <c:v>1.1599999999999966</c:v>
                </c:pt>
                <c:pt idx="25">
                  <c:v>1.2053999999999956</c:v>
                </c:pt>
                <c:pt idx="26">
                  <c:v>1.254</c:v>
                </c:pt>
                <c:pt idx="27">
                  <c:v>1.3012999999999966</c:v>
                </c:pt>
                <c:pt idx="28">
                  <c:v>1.3431999999999968</c:v>
                </c:pt>
                <c:pt idx="29">
                  <c:v>1.3847</c:v>
                </c:pt>
                <c:pt idx="30">
                  <c:v>1.4298999999999937</c:v>
                </c:pt>
                <c:pt idx="31">
                  <c:v>1.4743999999999968</c:v>
                </c:pt>
                <c:pt idx="32">
                  <c:v>1.5171999999999966</c:v>
                </c:pt>
                <c:pt idx="33">
                  <c:v>1.5630999999999968</c:v>
                </c:pt>
                <c:pt idx="34">
                  <c:v>1.6091</c:v>
                </c:pt>
                <c:pt idx="35">
                  <c:v>1.6545000000000001</c:v>
                </c:pt>
                <c:pt idx="36">
                  <c:v>1.6947000000000001</c:v>
                </c:pt>
                <c:pt idx="37">
                  <c:v>1.7332999999999963</c:v>
                </c:pt>
                <c:pt idx="38">
                  <c:v>1.7783</c:v>
                </c:pt>
                <c:pt idx="39">
                  <c:v>1.8207</c:v>
                </c:pt>
                <c:pt idx="40">
                  <c:v>1.8631</c:v>
                </c:pt>
                <c:pt idx="41">
                  <c:v>1.9098999999999968</c:v>
                </c:pt>
                <c:pt idx="42">
                  <c:v>1.9559</c:v>
                </c:pt>
                <c:pt idx="43">
                  <c:v>1.9921000000000033</c:v>
                </c:pt>
                <c:pt idx="44">
                  <c:v>2.0207000000000002</c:v>
                </c:pt>
                <c:pt idx="45">
                  <c:v>2.0522999999999967</c:v>
                </c:pt>
                <c:pt idx="46">
                  <c:v>2.0897999999999999</c:v>
                </c:pt>
                <c:pt idx="47">
                  <c:v>2.1341000000000001</c:v>
                </c:pt>
                <c:pt idx="48">
                  <c:v>2.1741000000000001</c:v>
                </c:pt>
                <c:pt idx="49">
                  <c:v>2.2149000000000001</c:v>
                </c:pt>
                <c:pt idx="50">
                  <c:v>2.2574999999999998</c:v>
                </c:pt>
                <c:pt idx="51">
                  <c:v>2.2970999999999999</c:v>
                </c:pt>
                <c:pt idx="52">
                  <c:v>2.3409999999999997</c:v>
                </c:pt>
                <c:pt idx="53">
                  <c:v>2.3865999999999987</c:v>
                </c:pt>
                <c:pt idx="54">
                  <c:v>2.4211999999999998</c:v>
                </c:pt>
                <c:pt idx="55">
                  <c:v>2.4515999999999987</c:v>
                </c:pt>
                <c:pt idx="56">
                  <c:v>2.4923999999999977</c:v>
                </c:pt>
                <c:pt idx="57">
                  <c:v>2.5333000000000001</c:v>
                </c:pt>
                <c:pt idx="58">
                  <c:v>2.573</c:v>
                </c:pt>
                <c:pt idx="59">
                  <c:v>2.6126999999999967</c:v>
                </c:pt>
                <c:pt idx="60">
                  <c:v>2.649</c:v>
                </c:pt>
                <c:pt idx="61">
                  <c:v>2.6825000000000001</c:v>
                </c:pt>
                <c:pt idx="62">
                  <c:v>2.7185999999999999</c:v>
                </c:pt>
                <c:pt idx="63">
                  <c:v>2.7582</c:v>
                </c:pt>
                <c:pt idx="64">
                  <c:v>2.7942999999999998</c:v>
                </c:pt>
                <c:pt idx="65">
                  <c:v>2.8287</c:v>
                </c:pt>
                <c:pt idx="66">
                  <c:v>2.8607999999999998</c:v>
                </c:pt>
                <c:pt idx="67">
                  <c:v>2.891499999999994</c:v>
                </c:pt>
                <c:pt idx="68">
                  <c:v>2.9295999999999998</c:v>
                </c:pt>
                <c:pt idx="69">
                  <c:v>2.9699</c:v>
                </c:pt>
                <c:pt idx="70">
                  <c:v>3.0061</c:v>
                </c:pt>
                <c:pt idx="71">
                  <c:v>3.0377999999999998</c:v>
                </c:pt>
                <c:pt idx="72">
                  <c:v>3.0687000000000002</c:v>
                </c:pt>
                <c:pt idx="73">
                  <c:v>3.1029</c:v>
                </c:pt>
                <c:pt idx="74">
                  <c:v>3.1363999999999987</c:v>
                </c:pt>
                <c:pt idx="75">
                  <c:v>3.1739000000000002</c:v>
                </c:pt>
                <c:pt idx="76">
                  <c:v>3.2099000000000002</c:v>
                </c:pt>
                <c:pt idx="77">
                  <c:v>3.2425000000000002</c:v>
                </c:pt>
                <c:pt idx="78">
                  <c:v>3.2723999999999998</c:v>
                </c:pt>
                <c:pt idx="79">
                  <c:v>3.3031999999999999</c:v>
                </c:pt>
                <c:pt idx="80">
                  <c:v>3.3449999999999998</c:v>
                </c:pt>
                <c:pt idx="81">
                  <c:v>3.3797999999999977</c:v>
                </c:pt>
                <c:pt idx="82">
                  <c:v>3.4102999999999977</c:v>
                </c:pt>
                <c:pt idx="83">
                  <c:v>3.4405000000000001</c:v>
                </c:pt>
                <c:pt idx="84">
                  <c:v>3.4661</c:v>
                </c:pt>
                <c:pt idx="85">
                  <c:v>3.504</c:v>
                </c:pt>
                <c:pt idx="86">
                  <c:v>3.5470999999999999</c:v>
                </c:pt>
                <c:pt idx="87">
                  <c:v>3.5832000000000002</c:v>
                </c:pt>
                <c:pt idx="88">
                  <c:v>3.6177999999999999</c:v>
                </c:pt>
                <c:pt idx="89">
                  <c:v>3.6486000000000001</c:v>
                </c:pt>
                <c:pt idx="90">
                  <c:v>3.6798999999999977</c:v>
                </c:pt>
                <c:pt idx="91">
                  <c:v>3.7193999999999998</c:v>
                </c:pt>
                <c:pt idx="92">
                  <c:v>3.7591000000000001</c:v>
                </c:pt>
                <c:pt idx="93">
                  <c:v>3.7919999999999998</c:v>
                </c:pt>
                <c:pt idx="94">
                  <c:v>3.8255999999999997</c:v>
                </c:pt>
                <c:pt idx="95">
                  <c:v>3.8655999999999997</c:v>
                </c:pt>
                <c:pt idx="96">
                  <c:v>3.9034</c:v>
                </c:pt>
                <c:pt idx="97">
                  <c:v>3.9380999999999977</c:v>
                </c:pt>
                <c:pt idx="98">
                  <c:v>3.9710999999999967</c:v>
                </c:pt>
                <c:pt idx="99">
                  <c:v>4.0040999999999976</c:v>
                </c:pt>
                <c:pt idx="100">
                  <c:v>4.0389999999999997</c:v>
                </c:pt>
                <c:pt idx="101">
                  <c:v>4.0747999999999998</c:v>
                </c:pt>
                <c:pt idx="102">
                  <c:v>4.1170999999999873</c:v>
                </c:pt>
                <c:pt idx="103">
                  <c:v>4.1607999999999965</c:v>
                </c:pt>
              </c:numCache>
            </c:numRef>
          </c:xVal>
          <c:yVal>
            <c:numRef>
              <c:f>Sheet1!$W$10:$W$113</c:f>
              <c:numCache>
                <c:formatCode>0.0000</c:formatCode>
                <c:ptCount val="104"/>
                <c:pt idx="0">
                  <c:v>5.8005268336101006</c:v>
                </c:pt>
                <c:pt idx="1">
                  <c:v>5.6751911109220794</c:v>
                </c:pt>
                <c:pt idx="2">
                  <c:v>5.8377267632529364</c:v>
                </c:pt>
                <c:pt idx="3">
                  <c:v>5.7170544209349359</c:v>
                </c:pt>
                <c:pt idx="4">
                  <c:v>5.7508547273919266</c:v>
                </c:pt>
                <c:pt idx="5">
                  <c:v>5.7056589885724334</c:v>
                </c:pt>
                <c:pt idx="6">
                  <c:v>5.6374031647592631</c:v>
                </c:pt>
                <c:pt idx="7">
                  <c:v>5.5331418250478093</c:v>
                </c:pt>
                <c:pt idx="8">
                  <c:v>5.5043572134702385</c:v>
                </c:pt>
                <c:pt idx="9">
                  <c:v>5.4949736438540819</c:v>
                </c:pt>
                <c:pt idx="10">
                  <c:v>5.3270625479345615</c:v>
                </c:pt>
                <c:pt idx="11">
                  <c:v>5.2376502797471725</c:v>
                </c:pt>
                <c:pt idx="12">
                  <c:v>5.2537393081258363</c:v>
                </c:pt>
                <c:pt idx="13">
                  <c:v>5.1854772816177785</c:v>
                </c:pt>
                <c:pt idx="14">
                  <c:v>5.0107155905413725</c:v>
                </c:pt>
                <c:pt idx="15">
                  <c:v>4.8683665896150146</c:v>
                </c:pt>
                <c:pt idx="16">
                  <c:v>4.8467244131555764</c:v>
                </c:pt>
                <c:pt idx="17">
                  <c:v>4.7714283723318482</c:v>
                </c:pt>
                <c:pt idx="18">
                  <c:v>4.5830700094958274</c:v>
                </c:pt>
                <c:pt idx="19">
                  <c:v>4.4866431397487032</c:v>
                </c:pt>
                <c:pt idx="20">
                  <c:v>4.3816752244228594</c:v>
                </c:pt>
                <c:pt idx="21">
                  <c:v>4.2511944030506994</c:v>
                </c:pt>
                <c:pt idx="22">
                  <c:v>4.0829756381598941</c:v>
                </c:pt>
                <c:pt idx="23">
                  <c:v>3.9845966643414892</c:v>
                </c:pt>
                <c:pt idx="24">
                  <c:v>3.8985538240746567</c:v>
                </c:pt>
                <c:pt idx="25">
                  <c:v>3.7350031258176668</c:v>
                </c:pt>
                <c:pt idx="26">
                  <c:v>3.5857299101608038</c:v>
                </c:pt>
                <c:pt idx="27">
                  <c:v>3.4891011267567684</c:v>
                </c:pt>
                <c:pt idx="28">
                  <c:v>3.3570796610008578</c:v>
                </c:pt>
                <c:pt idx="29">
                  <c:v>3.2360333042905047</c:v>
                </c:pt>
                <c:pt idx="30">
                  <c:v>3.12369215489317</c:v>
                </c:pt>
                <c:pt idx="31">
                  <c:v>2.9792528749725427</c:v>
                </c:pt>
                <c:pt idx="32">
                  <c:v>2.8517766458581781</c:v>
                </c:pt>
                <c:pt idx="33">
                  <c:v>2.7280014720797472</c:v>
                </c:pt>
                <c:pt idx="34">
                  <c:v>2.5834732934835118</c:v>
                </c:pt>
                <c:pt idx="35">
                  <c:v>2.4925086978604627</c:v>
                </c:pt>
                <c:pt idx="36">
                  <c:v>2.3946338943799161</c:v>
                </c:pt>
                <c:pt idx="37">
                  <c:v>2.2767530474471602</c:v>
                </c:pt>
                <c:pt idx="38">
                  <c:v>2.1709610078431498</c:v>
                </c:pt>
                <c:pt idx="39">
                  <c:v>2.0665459194173827</c:v>
                </c:pt>
                <c:pt idx="40">
                  <c:v>1.9417444349200541</c:v>
                </c:pt>
                <c:pt idx="41">
                  <c:v>1.8300387585320792</c:v>
                </c:pt>
                <c:pt idx="42">
                  <c:v>1.7917544683624884</c:v>
                </c:pt>
                <c:pt idx="43">
                  <c:v>1.7093062877603133</c:v>
                </c:pt>
                <c:pt idx="44">
                  <c:v>1.6232767157007899</c:v>
                </c:pt>
                <c:pt idx="45">
                  <c:v>1.5426496021818539</c:v>
                </c:pt>
                <c:pt idx="46">
                  <c:v>1.4553412041504581</c:v>
                </c:pt>
                <c:pt idx="47">
                  <c:v>1.3917689773641504</c:v>
                </c:pt>
                <c:pt idx="48">
                  <c:v>1.3292047687938184</c:v>
                </c:pt>
                <c:pt idx="49">
                  <c:v>1.2606433754524298</c:v>
                </c:pt>
                <c:pt idx="50">
                  <c:v>1.1858483265286701</c:v>
                </c:pt>
                <c:pt idx="51">
                  <c:v>1.1057670312625221</c:v>
                </c:pt>
                <c:pt idx="52">
                  <c:v>1.0532832514708506</c:v>
                </c:pt>
                <c:pt idx="53">
                  <c:v>1.0333526490790137</c:v>
                </c:pt>
                <c:pt idx="54">
                  <c:v>0.96508993693975964</c:v>
                </c:pt>
                <c:pt idx="55">
                  <c:v>0.89661003539379058</c:v>
                </c:pt>
                <c:pt idx="56">
                  <c:v>0.86517441970683262</c:v>
                </c:pt>
                <c:pt idx="57">
                  <c:v>0.81693069451658185</c:v>
                </c:pt>
                <c:pt idx="58">
                  <c:v>0.75641322245453446</c:v>
                </c:pt>
                <c:pt idx="59">
                  <c:v>0.70288898531148269</c:v>
                </c:pt>
                <c:pt idx="60">
                  <c:v>0.66457986105839284</c:v>
                </c:pt>
                <c:pt idx="61">
                  <c:v>0.63672311940547865</c:v>
                </c:pt>
                <c:pt idx="62">
                  <c:v>0.60431077439009961</c:v>
                </c:pt>
                <c:pt idx="63">
                  <c:v>0.5569209826877719</c:v>
                </c:pt>
                <c:pt idx="64">
                  <c:v>0.51624701834438769</c:v>
                </c:pt>
                <c:pt idx="65">
                  <c:v>0.48529344375376027</c:v>
                </c:pt>
                <c:pt idx="66">
                  <c:v>0.4686658474137016</c:v>
                </c:pt>
                <c:pt idx="67">
                  <c:v>0.43833192476797256</c:v>
                </c:pt>
                <c:pt idx="68">
                  <c:v>0.4001489393935348</c:v>
                </c:pt>
                <c:pt idx="69">
                  <c:v>0.37240167812515212</c:v>
                </c:pt>
                <c:pt idx="70">
                  <c:v>0.35179654709002928</c:v>
                </c:pt>
                <c:pt idx="71">
                  <c:v>0.33167689320631166</c:v>
                </c:pt>
                <c:pt idx="72">
                  <c:v>0.3131093021165568</c:v>
                </c:pt>
                <c:pt idx="73">
                  <c:v>0.29775474138200692</c:v>
                </c:pt>
                <c:pt idx="74">
                  <c:v>0.26990550581997508</c:v>
                </c:pt>
                <c:pt idx="75">
                  <c:v>0.24561241768491879</c:v>
                </c:pt>
                <c:pt idx="76">
                  <c:v>0.23474115369366474</c:v>
                </c:pt>
                <c:pt idx="77">
                  <c:v>0.22537107700968309</c:v>
                </c:pt>
                <c:pt idx="78">
                  <c:v>0.20123771939014026</c:v>
                </c:pt>
                <c:pt idx="79">
                  <c:v>0.18418167013695461</c:v>
                </c:pt>
                <c:pt idx="80">
                  <c:v>0.17436426249770301</c:v>
                </c:pt>
                <c:pt idx="81">
                  <c:v>0.16377131385458765</c:v>
                </c:pt>
                <c:pt idx="82">
                  <c:v>0.15529879631565449</c:v>
                </c:pt>
                <c:pt idx="83">
                  <c:v>0.14508264076676691</c:v>
                </c:pt>
                <c:pt idx="84">
                  <c:v>0.13020448420841541</c:v>
                </c:pt>
                <c:pt idx="85">
                  <c:v>0.12118896271469115</c:v>
                </c:pt>
                <c:pt idx="86">
                  <c:v>0.11513297525452058</c:v>
                </c:pt>
                <c:pt idx="87">
                  <c:v>0.10790821452013342</c:v>
                </c:pt>
                <c:pt idx="88">
                  <c:v>0.1038473137234479</c:v>
                </c:pt>
                <c:pt idx="89">
                  <c:v>9.7189952628152082E-2</c:v>
                </c:pt>
                <c:pt idx="90">
                  <c:v>9.1419618556433477E-2</c:v>
                </c:pt>
                <c:pt idx="91">
                  <c:v>8.6053185716158956E-2</c:v>
                </c:pt>
                <c:pt idx="92">
                  <c:v>8.3096610409173502E-2</c:v>
                </c:pt>
                <c:pt idx="93">
                  <c:v>7.8557297502767284E-2</c:v>
                </c:pt>
                <c:pt idx="94">
                  <c:v>7.1708017037255822E-2</c:v>
                </c:pt>
                <c:pt idx="95">
                  <c:v>6.9659186449500601E-2</c:v>
                </c:pt>
                <c:pt idx="96">
                  <c:v>6.8111420850927168E-2</c:v>
                </c:pt>
                <c:pt idx="97">
                  <c:v>6.5031926299027973E-2</c:v>
                </c:pt>
                <c:pt idx="98">
                  <c:v>6.2102017315247539E-2</c:v>
                </c:pt>
                <c:pt idx="99">
                  <c:v>5.8609423778197965E-2</c:v>
                </c:pt>
                <c:pt idx="100">
                  <c:v>5.7634210748115734E-2</c:v>
                </c:pt>
                <c:pt idx="101">
                  <c:v>5.4468735744256813E-2</c:v>
                </c:pt>
                <c:pt idx="102">
                  <c:v>5.0873031140557134E-2</c:v>
                </c:pt>
                <c:pt idx="103">
                  <c:v>4.9468370324737727E-2</c:v>
                </c:pt>
              </c:numCache>
            </c:numRef>
          </c:yVal>
          <c:smooth val="1"/>
        </c:ser>
        <c:ser>
          <c:idx val="5"/>
          <c:order val="4"/>
          <c:tx>
            <c:strRef>
              <c:f>Sheet1!$P$9</c:f>
              <c:strCache>
                <c:ptCount val="1"/>
                <c:pt idx="0">
                  <c:v>Gauss+Beta_0.6A</c:v>
                </c:pt>
              </c:strCache>
            </c:strRef>
          </c:tx>
          <c:spPr>
            <a:ln w="2222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Sheet1!$U$10:$U$114</c:f>
              <c:numCache>
                <c:formatCode>General</c:formatCode>
                <c:ptCount val="105"/>
                <c:pt idx="0">
                  <c:v>3.0090000000000002E-2</c:v>
                </c:pt>
                <c:pt idx="1">
                  <c:v>7.5745000000000007E-2</c:v>
                </c:pt>
                <c:pt idx="2">
                  <c:v>0.11926000000000021</c:v>
                </c:pt>
                <c:pt idx="3">
                  <c:v>0.16414000000000001</c:v>
                </c:pt>
                <c:pt idx="4">
                  <c:v>0.21002999999999999</c:v>
                </c:pt>
                <c:pt idx="5">
                  <c:v>0.25535000000000002</c:v>
                </c:pt>
                <c:pt idx="6">
                  <c:v>0.30560000000000032</c:v>
                </c:pt>
                <c:pt idx="7">
                  <c:v>0.3600800000000009</c:v>
                </c:pt>
                <c:pt idx="8">
                  <c:v>0.41469</c:v>
                </c:pt>
                <c:pt idx="9">
                  <c:v>0.46189000000000002</c:v>
                </c:pt>
                <c:pt idx="10">
                  <c:v>0.50378999999999996</c:v>
                </c:pt>
                <c:pt idx="11">
                  <c:v>0.55110999999999999</c:v>
                </c:pt>
                <c:pt idx="12">
                  <c:v>0.60128000000000004</c:v>
                </c:pt>
                <c:pt idx="13">
                  <c:v>0.64449000000000178</c:v>
                </c:pt>
                <c:pt idx="14">
                  <c:v>0.68754999999999999</c:v>
                </c:pt>
                <c:pt idx="15">
                  <c:v>0.74015000000000064</c:v>
                </c:pt>
                <c:pt idx="16">
                  <c:v>0.7911899999999995</c:v>
                </c:pt>
                <c:pt idx="17">
                  <c:v>0.83081000000000005</c:v>
                </c:pt>
                <c:pt idx="18">
                  <c:v>0.87085000000000179</c:v>
                </c:pt>
                <c:pt idx="19">
                  <c:v>0.91578000000000004</c:v>
                </c:pt>
                <c:pt idx="20">
                  <c:v>0.96065000000000178</c:v>
                </c:pt>
                <c:pt idx="21">
                  <c:v>1.0085999999999968</c:v>
                </c:pt>
                <c:pt idx="22">
                  <c:v>1.0609</c:v>
                </c:pt>
                <c:pt idx="23">
                  <c:v>1.1128</c:v>
                </c:pt>
                <c:pt idx="24">
                  <c:v>1.1599999999999966</c:v>
                </c:pt>
                <c:pt idx="25">
                  <c:v>1.2053999999999956</c:v>
                </c:pt>
                <c:pt idx="26">
                  <c:v>1.254</c:v>
                </c:pt>
                <c:pt idx="27">
                  <c:v>1.3012999999999966</c:v>
                </c:pt>
                <c:pt idx="28">
                  <c:v>1.3431999999999968</c:v>
                </c:pt>
                <c:pt idx="29">
                  <c:v>1.3847</c:v>
                </c:pt>
                <c:pt idx="30">
                  <c:v>1.4298999999999937</c:v>
                </c:pt>
                <c:pt idx="31">
                  <c:v>1.4743999999999968</c:v>
                </c:pt>
                <c:pt idx="32">
                  <c:v>1.5171999999999966</c:v>
                </c:pt>
                <c:pt idx="33">
                  <c:v>1.5630999999999968</c:v>
                </c:pt>
                <c:pt idx="34">
                  <c:v>1.6091</c:v>
                </c:pt>
                <c:pt idx="35">
                  <c:v>1.6545000000000001</c:v>
                </c:pt>
                <c:pt idx="36">
                  <c:v>1.6947000000000001</c:v>
                </c:pt>
                <c:pt idx="37">
                  <c:v>1.7332999999999963</c:v>
                </c:pt>
                <c:pt idx="38">
                  <c:v>1.7783</c:v>
                </c:pt>
                <c:pt idx="39">
                  <c:v>1.8207</c:v>
                </c:pt>
                <c:pt idx="40">
                  <c:v>1.8631</c:v>
                </c:pt>
                <c:pt idx="41">
                  <c:v>1.9098999999999968</c:v>
                </c:pt>
                <c:pt idx="42">
                  <c:v>1.9559</c:v>
                </c:pt>
                <c:pt idx="43">
                  <c:v>1.9921000000000033</c:v>
                </c:pt>
                <c:pt idx="44">
                  <c:v>2.0207000000000002</c:v>
                </c:pt>
                <c:pt idx="45">
                  <c:v>2.0522999999999967</c:v>
                </c:pt>
                <c:pt idx="46">
                  <c:v>2.0897999999999999</c:v>
                </c:pt>
                <c:pt idx="47">
                  <c:v>2.1341000000000001</c:v>
                </c:pt>
                <c:pt idx="48">
                  <c:v>2.1741000000000001</c:v>
                </c:pt>
                <c:pt idx="49">
                  <c:v>2.2149000000000001</c:v>
                </c:pt>
                <c:pt idx="50">
                  <c:v>2.2574999999999998</c:v>
                </c:pt>
                <c:pt idx="51">
                  <c:v>2.2970999999999999</c:v>
                </c:pt>
                <c:pt idx="52">
                  <c:v>2.3409999999999997</c:v>
                </c:pt>
                <c:pt idx="53">
                  <c:v>2.3865999999999987</c:v>
                </c:pt>
                <c:pt idx="54">
                  <c:v>2.4211999999999998</c:v>
                </c:pt>
                <c:pt idx="55">
                  <c:v>2.4515999999999987</c:v>
                </c:pt>
                <c:pt idx="56">
                  <c:v>2.4923999999999977</c:v>
                </c:pt>
                <c:pt idx="57">
                  <c:v>2.5333000000000001</c:v>
                </c:pt>
                <c:pt idx="58">
                  <c:v>2.573</c:v>
                </c:pt>
                <c:pt idx="59">
                  <c:v>2.6126999999999967</c:v>
                </c:pt>
                <c:pt idx="60">
                  <c:v>2.649</c:v>
                </c:pt>
                <c:pt idx="61">
                  <c:v>2.6825000000000001</c:v>
                </c:pt>
                <c:pt idx="62">
                  <c:v>2.7185999999999999</c:v>
                </c:pt>
                <c:pt idx="63">
                  <c:v>2.7582</c:v>
                </c:pt>
                <c:pt idx="64">
                  <c:v>2.7942999999999998</c:v>
                </c:pt>
                <c:pt idx="65">
                  <c:v>2.8287</c:v>
                </c:pt>
                <c:pt idx="66">
                  <c:v>2.8607999999999998</c:v>
                </c:pt>
                <c:pt idx="67">
                  <c:v>2.891499999999994</c:v>
                </c:pt>
                <c:pt idx="68">
                  <c:v>2.9295999999999998</c:v>
                </c:pt>
                <c:pt idx="69">
                  <c:v>2.9699</c:v>
                </c:pt>
                <c:pt idx="70">
                  <c:v>3.0061</c:v>
                </c:pt>
                <c:pt idx="71">
                  <c:v>3.0377999999999998</c:v>
                </c:pt>
                <c:pt idx="72">
                  <c:v>3.0687000000000002</c:v>
                </c:pt>
                <c:pt idx="73">
                  <c:v>3.1029</c:v>
                </c:pt>
                <c:pt idx="74">
                  <c:v>3.1363999999999987</c:v>
                </c:pt>
                <c:pt idx="75">
                  <c:v>3.1739000000000002</c:v>
                </c:pt>
                <c:pt idx="76">
                  <c:v>3.2099000000000002</c:v>
                </c:pt>
                <c:pt idx="77">
                  <c:v>3.2425000000000002</c:v>
                </c:pt>
                <c:pt idx="78">
                  <c:v>3.2723999999999998</c:v>
                </c:pt>
                <c:pt idx="79">
                  <c:v>3.3031999999999999</c:v>
                </c:pt>
                <c:pt idx="80">
                  <c:v>3.3449999999999998</c:v>
                </c:pt>
                <c:pt idx="81">
                  <c:v>3.3797999999999977</c:v>
                </c:pt>
                <c:pt idx="82">
                  <c:v>3.4102999999999977</c:v>
                </c:pt>
                <c:pt idx="83">
                  <c:v>3.4405000000000001</c:v>
                </c:pt>
                <c:pt idx="84">
                  <c:v>3.4661</c:v>
                </c:pt>
                <c:pt idx="85">
                  <c:v>3.504</c:v>
                </c:pt>
                <c:pt idx="86">
                  <c:v>3.5470999999999999</c:v>
                </c:pt>
                <c:pt idx="87">
                  <c:v>3.5832000000000002</c:v>
                </c:pt>
                <c:pt idx="88">
                  <c:v>3.6177999999999999</c:v>
                </c:pt>
                <c:pt idx="89">
                  <c:v>3.6486000000000001</c:v>
                </c:pt>
                <c:pt idx="90">
                  <c:v>3.6798999999999977</c:v>
                </c:pt>
                <c:pt idx="91">
                  <c:v>3.7193999999999998</c:v>
                </c:pt>
                <c:pt idx="92">
                  <c:v>3.7591000000000001</c:v>
                </c:pt>
                <c:pt idx="93">
                  <c:v>3.7919999999999998</c:v>
                </c:pt>
                <c:pt idx="94">
                  <c:v>3.8255999999999997</c:v>
                </c:pt>
                <c:pt idx="95">
                  <c:v>3.8655999999999997</c:v>
                </c:pt>
                <c:pt idx="96">
                  <c:v>3.9034</c:v>
                </c:pt>
                <c:pt idx="97">
                  <c:v>3.9380999999999977</c:v>
                </c:pt>
                <c:pt idx="98">
                  <c:v>3.9710999999999967</c:v>
                </c:pt>
                <c:pt idx="99">
                  <c:v>4.0040999999999976</c:v>
                </c:pt>
                <c:pt idx="100">
                  <c:v>4.0389999999999997</c:v>
                </c:pt>
                <c:pt idx="101">
                  <c:v>4.0747999999999998</c:v>
                </c:pt>
                <c:pt idx="102">
                  <c:v>4.1170999999999873</c:v>
                </c:pt>
                <c:pt idx="103">
                  <c:v>4.1607999999999965</c:v>
                </c:pt>
                <c:pt idx="104">
                  <c:v>4.1926999999999985</c:v>
                </c:pt>
              </c:numCache>
            </c:numRef>
          </c:xVal>
          <c:yVal>
            <c:numRef>
              <c:f>Sheet1!$P$10:$P$114</c:f>
              <c:numCache>
                <c:formatCode>General</c:formatCode>
                <c:ptCount val="105"/>
                <c:pt idx="0">
                  <c:v>5.8142285338290769</c:v>
                </c:pt>
                <c:pt idx="1">
                  <c:v>5.805531874087535</c:v>
                </c:pt>
                <c:pt idx="2">
                  <c:v>5.7902905231480384</c:v>
                </c:pt>
                <c:pt idx="3">
                  <c:v>5.7675204376926485</c:v>
                </c:pt>
                <c:pt idx="4">
                  <c:v>5.7369228024754415</c:v>
                </c:pt>
                <c:pt idx="5">
                  <c:v>5.6995613299321084</c:v>
                </c:pt>
                <c:pt idx="6">
                  <c:v>5.6500081998756064</c:v>
                </c:pt>
                <c:pt idx="7">
                  <c:v>5.5868867302671763</c:v>
                </c:pt>
                <c:pt idx="8">
                  <c:v>5.5141367854383372</c:v>
                </c:pt>
                <c:pt idx="9">
                  <c:v>5.4439121102368837</c:v>
                </c:pt>
                <c:pt idx="10">
                  <c:v>5.3761017101720334</c:v>
                </c:pt>
                <c:pt idx="11">
                  <c:v>5.2936072752083394</c:v>
                </c:pt>
                <c:pt idx="12">
                  <c:v>5.1996427296160403</c:v>
                </c:pt>
                <c:pt idx="13">
                  <c:v>5.1136565029721872</c:v>
                </c:pt>
                <c:pt idx="14">
                  <c:v>5.0235996786266961</c:v>
                </c:pt>
                <c:pt idx="15">
                  <c:v>4.9080845444515075</c:v>
                </c:pt>
                <c:pt idx="16">
                  <c:v>4.7906796412580324</c:v>
                </c:pt>
                <c:pt idx="17">
                  <c:v>4.6962557758325172</c:v>
                </c:pt>
                <c:pt idx="18">
                  <c:v>4.5981770595056375</c:v>
                </c:pt>
                <c:pt idx="19">
                  <c:v>4.4852507015169509</c:v>
                </c:pt>
                <c:pt idx="20">
                  <c:v>4.3697867833550079</c:v>
                </c:pt>
                <c:pt idx="21">
                  <c:v>4.2438273778184055</c:v>
                </c:pt>
                <c:pt idx="22">
                  <c:v>4.1039087465999007</c:v>
                </c:pt>
                <c:pt idx="23">
                  <c:v>3.9629791853040928</c:v>
                </c:pt>
                <c:pt idx="24">
                  <c:v>3.8334625063970535</c:v>
                </c:pt>
                <c:pt idx="25">
                  <c:v>3.7080509518169804</c:v>
                </c:pt>
                <c:pt idx="26">
                  <c:v>3.5732858226241997</c:v>
                </c:pt>
                <c:pt idx="27">
                  <c:v>3.4419935946297739</c:v>
                </c:pt>
                <c:pt idx="28">
                  <c:v>3.3258755263510573</c:v>
                </c:pt>
                <c:pt idx="29">
                  <c:v>3.2112859063813013</c:v>
                </c:pt>
                <c:pt idx="30">
                  <c:v>3.0872205101441206</c:v>
                </c:pt>
                <c:pt idx="31">
                  <c:v>2.9660937906485136</c:v>
                </c:pt>
                <c:pt idx="32">
                  <c:v>2.8507824482063202</c:v>
                </c:pt>
                <c:pt idx="33">
                  <c:v>2.728656976257104</c:v>
                </c:pt>
                <c:pt idx="34">
                  <c:v>2.6081013346350792</c:v>
                </c:pt>
                <c:pt idx="35">
                  <c:v>2.4911424972081178</c:v>
                </c:pt>
                <c:pt idx="36">
                  <c:v>2.3894216400084809</c:v>
                </c:pt>
                <c:pt idx="37">
                  <c:v>2.2935024413705412</c:v>
                </c:pt>
                <c:pt idx="38">
                  <c:v>2.1839883550248391</c:v>
                </c:pt>
                <c:pt idx="39">
                  <c:v>2.08320361889596</c:v>
                </c:pt>
                <c:pt idx="40">
                  <c:v>1.9848633215006146</c:v>
                </c:pt>
                <c:pt idx="41">
                  <c:v>1.879273734474262</c:v>
                </c:pt>
                <c:pt idx="42">
                  <c:v>1.7786182007616365</c:v>
                </c:pt>
                <c:pt idx="43">
                  <c:v>1.7016479445850505</c:v>
                </c:pt>
                <c:pt idx="44">
                  <c:v>1.6422600512444958</c:v>
                </c:pt>
                <c:pt idx="45">
                  <c:v>1.5781231745580235</c:v>
                </c:pt>
                <c:pt idx="46">
                  <c:v>1.5040505432048521</c:v>
                </c:pt>
                <c:pt idx="47">
                  <c:v>1.4194256824762586</c:v>
                </c:pt>
                <c:pt idx="48">
                  <c:v>1.3457135346369684</c:v>
                </c:pt>
                <c:pt idx="49">
                  <c:v>1.2731753860719142</c:v>
                </c:pt>
                <c:pt idx="50">
                  <c:v>1.200292220317519</c:v>
                </c:pt>
                <c:pt idx="51">
                  <c:v>1.1351506972249681</c:v>
                </c:pt>
                <c:pt idx="52">
                  <c:v>1.065856971662188</c:v>
                </c:pt>
                <c:pt idx="53">
                  <c:v>0.9971034343002747</c:v>
                </c:pt>
                <c:pt idx="54">
                  <c:v>0.94710248018558063</c:v>
                </c:pt>
                <c:pt idx="55">
                  <c:v>0.90469567125840855</c:v>
                </c:pt>
                <c:pt idx="56">
                  <c:v>0.84999251652308228</c:v>
                </c:pt>
                <c:pt idx="57">
                  <c:v>0.79765775302942565</c:v>
                </c:pt>
                <c:pt idx="58">
                  <c:v>0.74920800377629571</c:v>
                </c:pt>
                <c:pt idx="59">
                  <c:v>0.70302315414281169</c:v>
                </c:pt>
                <c:pt idx="60">
                  <c:v>0.66273127825683886</c:v>
                </c:pt>
                <c:pt idx="61">
                  <c:v>0.62715182163438521</c:v>
                </c:pt>
                <c:pt idx="62">
                  <c:v>0.59049409003614617</c:v>
                </c:pt>
                <c:pt idx="63">
                  <c:v>0.55223816947611226</c:v>
                </c:pt>
                <c:pt idx="64">
                  <c:v>0.51909626999522362</c:v>
                </c:pt>
                <c:pt idx="65">
                  <c:v>0.48900792302707741</c:v>
                </c:pt>
                <c:pt idx="66">
                  <c:v>0.46220775634975897</c:v>
                </c:pt>
                <c:pt idx="67">
                  <c:v>0.4376967567335443</c:v>
                </c:pt>
                <c:pt idx="68">
                  <c:v>0.40875436679840982</c:v>
                </c:pt>
                <c:pt idx="69">
                  <c:v>0.37985994077092888</c:v>
                </c:pt>
                <c:pt idx="70">
                  <c:v>0.35535578617251418</c:v>
                </c:pt>
                <c:pt idx="71">
                  <c:v>0.33498399022333347</c:v>
                </c:pt>
                <c:pt idx="72">
                  <c:v>0.31606876742473733</c:v>
                </c:pt>
                <c:pt idx="73">
                  <c:v>0.29618040035264409</c:v>
                </c:pt>
                <c:pt idx="74">
                  <c:v>0.27772660326475496</c:v>
                </c:pt>
                <c:pt idx="75">
                  <c:v>0.25822732516781732</c:v>
                </c:pt>
                <c:pt idx="76">
                  <c:v>0.24061062336071118</c:v>
                </c:pt>
                <c:pt idx="77">
                  <c:v>0.2255498625037467</c:v>
                </c:pt>
                <c:pt idx="78">
                  <c:v>0.21245162708041521</c:v>
                </c:pt>
                <c:pt idx="79">
                  <c:v>0.19964637081383591</c:v>
                </c:pt>
                <c:pt idx="80">
                  <c:v>0.18333402382281191</c:v>
                </c:pt>
                <c:pt idx="81">
                  <c:v>0.17064560994016328</c:v>
                </c:pt>
                <c:pt idx="82">
                  <c:v>0.16015936865688507</c:v>
                </c:pt>
                <c:pt idx="83">
                  <c:v>0.15033435293299877</c:v>
                </c:pt>
                <c:pt idx="84">
                  <c:v>0.14242303569462642</c:v>
                </c:pt>
                <c:pt idx="85">
                  <c:v>0.13138186244925867</c:v>
                </c:pt>
                <c:pt idx="86">
                  <c:v>0.11974908441909064</c:v>
                </c:pt>
                <c:pt idx="87">
                  <c:v>0.11071784992096805</c:v>
                </c:pt>
                <c:pt idx="88">
                  <c:v>0.10263608784261538</c:v>
                </c:pt>
                <c:pt idx="89">
                  <c:v>9.5889882087181508E-2</c:v>
                </c:pt>
                <c:pt idx="90">
                  <c:v>8.9444373630039598E-2</c:v>
                </c:pt>
                <c:pt idx="91">
                  <c:v>8.1868391544898514E-2</c:v>
                </c:pt>
                <c:pt idx="92">
                  <c:v>7.4843911772147831E-2</c:v>
                </c:pt>
                <c:pt idx="93">
                  <c:v>6.9442929282556839E-2</c:v>
                </c:pt>
                <c:pt idx="94">
                  <c:v>6.429669680977311E-2</c:v>
                </c:pt>
                <c:pt idx="95">
                  <c:v>5.8627643515976796E-2</c:v>
                </c:pt>
                <c:pt idx="96">
                  <c:v>5.3697783960721494E-2</c:v>
                </c:pt>
                <c:pt idx="97">
                  <c:v>4.9513578985064033E-2</c:v>
                </c:pt>
                <c:pt idx="98">
                  <c:v>4.5818305837474774E-2</c:v>
                </c:pt>
                <c:pt idx="99">
                  <c:v>4.2382855303726583E-2</c:v>
                </c:pt>
                <c:pt idx="100">
                  <c:v>3.901468478926258E-2</c:v>
                </c:pt>
                <c:pt idx="101">
                  <c:v>3.5824424995725968E-2</c:v>
                </c:pt>
                <c:pt idx="102">
                  <c:v>3.2375840519002226E-2</c:v>
                </c:pt>
                <c:pt idx="103">
                  <c:v>2.9149758906528489E-2</c:v>
                </c:pt>
                <c:pt idx="104">
                  <c:v>2.6994228234527209E-2</c:v>
                </c:pt>
              </c:numCache>
            </c:numRef>
          </c:yVal>
          <c:smooth val="1"/>
        </c:ser>
        <c:ser>
          <c:idx val="0"/>
          <c:order val="5"/>
          <c:tx>
            <c:strRef>
              <c:f>Sheet1!$V$9</c:f>
              <c:strCache>
                <c:ptCount val="1"/>
                <c:pt idx="0">
                  <c:v>U_c - 400V</c:v>
                </c:pt>
              </c:strCache>
            </c:strRef>
          </c:tx>
          <c:spPr>
            <a:ln w="19050"/>
          </c:spPr>
          <c:marker>
            <c:symbol val="none"/>
          </c:marker>
          <c:xVal>
            <c:numRef>
              <c:f>Sheet1!$U$10:$U$79</c:f>
              <c:numCache>
                <c:formatCode>General</c:formatCode>
                <c:ptCount val="70"/>
                <c:pt idx="0">
                  <c:v>3.0090000000000002E-2</c:v>
                </c:pt>
                <c:pt idx="1">
                  <c:v>7.5745000000000007E-2</c:v>
                </c:pt>
                <c:pt idx="2">
                  <c:v>0.11926000000000021</c:v>
                </c:pt>
                <c:pt idx="3">
                  <c:v>0.16414000000000001</c:v>
                </c:pt>
                <c:pt idx="4">
                  <c:v>0.21002999999999999</c:v>
                </c:pt>
                <c:pt idx="5">
                  <c:v>0.25535000000000002</c:v>
                </c:pt>
                <c:pt idx="6">
                  <c:v>0.30560000000000032</c:v>
                </c:pt>
                <c:pt idx="7">
                  <c:v>0.3600800000000009</c:v>
                </c:pt>
                <c:pt idx="8">
                  <c:v>0.41469</c:v>
                </c:pt>
                <c:pt idx="9">
                  <c:v>0.46189000000000002</c:v>
                </c:pt>
                <c:pt idx="10">
                  <c:v>0.50378999999999996</c:v>
                </c:pt>
                <c:pt idx="11">
                  <c:v>0.55110999999999999</c:v>
                </c:pt>
                <c:pt idx="12">
                  <c:v>0.60128000000000004</c:v>
                </c:pt>
                <c:pt idx="13">
                  <c:v>0.64449000000000178</c:v>
                </c:pt>
                <c:pt idx="14">
                  <c:v>0.68754999999999999</c:v>
                </c:pt>
                <c:pt idx="15">
                  <c:v>0.74015000000000064</c:v>
                </c:pt>
                <c:pt idx="16">
                  <c:v>0.7911899999999995</c:v>
                </c:pt>
                <c:pt idx="17">
                  <c:v>0.83081000000000005</c:v>
                </c:pt>
                <c:pt idx="18">
                  <c:v>0.87085000000000179</c:v>
                </c:pt>
                <c:pt idx="19">
                  <c:v>0.91578000000000004</c:v>
                </c:pt>
                <c:pt idx="20">
                  <c:v>0.96065000000000178</c:v>
                </c:pt>
                <c:pt idx="21">
                  <c:v>1.0085999999999968</c:v>
                </c:pt>
                <c:pt idx="22">
                  <c:v>1.0609</c:v>
                </c:pt>
                <c:pt idx="23">
                  <c:v>1.1128</c:v>
                </c:pt>
                <c:pt idx="24">
                  <c:v>1.1599999999999966</c:v>
                </c:pt>
                <c:pt idx="25">
                  <c:v>1.2053999999999956</c:v>
                </c:pt>
                <c:pt idx="26">
                  <c:v>1.254</c:v>
                </c:pt>
                <c:pt idx="27">
                  <c:v>1.3012999999999966</c:v>
                </c:pt>
                <c:pt idx="28">
                  <c:v>1.3431999999999968</c:v>
                </c:pt>
                <c:pt idx="29">
                  <c:v>1.3847</c:v>
                </c:pt>
                <c:pt idx="30">
                  <c:v>1.4298999999999937</c:v>
                </c:pt>
                <c:pt idx="31">
                  <c:v>1.4743999999999968</c:v>
                </c:pt>
                <c:pt idx="32">
                  <c:v>1.5171999999999966</c:v>
                </c:pt>
                <c:pt idx="33">
                  <c:v>1.5630999999999968</c:v>
                </c:pt>
                <c:pt idx="34">
                  <c:v>1.6091</c:v>
                </c:pt>
                <c:pt idx="35">
                  <c:v>1.6545000000000001</c:v>
                </c:pt>
                <c:pt idx="36">
                  <c:v>1.6947000000000001</c:v>
                </c:pt>
                <c:pt idx="37">
                  <c:v>1.7332999999999963</c:v>
                </c:pt>
                <c:pt idx="38">
                  <c:v>1.7783</c:v>
                </c:pt>
                <c:pt idx="39">
                  <c:v>1.8207</c:v>
                </c:pt>
                <c:pt idx="40">
                  <c:v>1.8631</c:v>
                </c:pt>
                <c:pt idx="41">
                  <c:v>1.9098999999999968</c:v>
                </c:pt>
                <c:pt idx="42">
                  <c:v>1.9559</c:v>
                </c:pt>
                <c:pt idx="43">
                  <c:v>1.9921000000000033</c:v>
                </c:pt>
                <c:pt idx="44">
                  <c:v>2.0207000000000002</c:v>
                </c:pt>
                <c:pt idx="45">
                  <c:v>2.0522999999999967</c:v>
                </c:pt>
                <c:pt idx="46">
                  <c:v>2.0897999999999999</c:v>
                </c:pt>
                <c:pt idx="47">
                  <c:v>2.1341000000000001</c:v>
                </c:pt>
                <c:pt idx="48">
                  <c:v>2.1741000000000001</c:v>
                </c:pt>
                <c:pt idx="49">
                  <c:v>2.2149000000000001</c:v>
                </c:pt>
                <c:pt idx="50">
                  <c:v>2.2574999999999998</c:v>
                </c:pt>
                <c:pt idx="51">
                  <c:v>2.2970999999999999</c:v>
                </c:pt>
                <c:pt idx="52">
                  <c:v>2.3409999999999997</c:v>
                </c:pt>
                <c:pt idx="53">
                  <c:v>2.3865999999999987</c:v>
                </c:pt>
                <c:pt idx="54">
                  <c:v>2.4211999999999998</c:v>
                </c:pt>
                <c:pt idx="55">
                  <c:v>2.4515999999999987</c:v>
                </c:pt>
                <c:pt idx="56">
                  <c:v>2.4923999999999977</c:v>
                </c:pt>
                <c:pt idx="57">
                  <c:v>2.5333000000000001</c:v>
                </c:pt>
                <c:pt idx="58">
                  <c:v>2.573</c:v>
                </c:pt>
                <c:pt idx="59">
                  <c:v>2.6126999999999967</c:v>
                </c:pt>
                <c:pt idx="60">
                  <c:v>2.649</c:v>
                </c:pt>
                <c:pt idx="61">
                  <c:v>2.6825000000000001</c:v>
                </c:pt>
                <c:pt idx="62">
                  <c:v>2.7185999999999999</c:v>
                </c:pt>
                <c:pt idx="63">
                  <c:v>2.7582</c:v>
                </c:pt>
                <c:pt idx="64">
                  <c:v>2.7942999999999998</c:v>
                </c:pt>
                <c:pt idx="65">
                  <c:v>2.8287</c:v>
                </c:pt>
                <c:pt idx="66">
                  <c:v>2.8607999999999998</c:v>
                </c:pt>
                <c:pt idx="67">
                  <c:v>2.891499999999994</c:v>
                </c:pt>
                <c:pt idx="68">
                  <c:v>2.9295999999999998</c:v>
                </c:pt>
                <c:pt idx="69">
                  <c:v>2.9699</c:v>
                </c:pt>
              </c:numCache>
            </c:numRef>
          </c:xVal>
          <c:yVal>
            <c:numRef>
              <c:f>Sheet1!$V$10:$V$79</c:f>
              <c:numCache>
                <c:formatCode>0.0000</c:formatCode>
                <c:ptCount val="70"/>
                <c:pt idx="0">
                  <c:v>5.1959324838211032</c:v>
                </c:pt>
                <c:pt idx="1">
                  <c:v>5.0807062569260655</c:v>
                </c:pt>
                <c:pt idx="2">
                  <c:v>5.2233939397464875</c:v>
                </c:pt>
                <c:pt idx="3">
                  <c:v>5.112779722537387</c:v>
                </c:pt>
                <c:pt idx="4">
                  <c:v>5.1408961428571383</c:v>
                </c:pt>
                <c:pt idx="5">
                  <c:v>5.0970237281009485</c:v>
                </c:pt>
                <c:pt idx="6">
                  <c:v>5.0285831178520946</c:v>
                </c:pt>
                <c:pt idx="7">
                  <c:v>4.9265736928597024</c:v>
                </c:pt>
                <c:pt idx="8">
                  <c:v>4.8920007929199354</c:v>
                </c:pt>
                <c:pt idx="9">
                  <c:v>4.8741582684866742</c:v>
                </c:pt>
                <c:pt idx="10">
                  <c:v>4.7165054823489614</c:v>
                </c:pt>
                <c:pt idx="11">
                  <c:v>4.6289702573333367</c:v>
                </c:pt>
                <c:pt idx="12">
                  <c:v>4.6332997420789184</c:v>
                </c:pt>
                <c:pt idx="13">
                  <c:v>4.5609179917184433</c:v>
                </c:pt>
                <c:pt idx="14">
                  <c:v>4.3936157816821524</c:v>
                </c:pt>
                <c:pt idx="15">
                  <c:v>4.2550330769753941</c:v>
                </c:pt>
                <c:pt idx="16">
                  <c:v>4.2227026361752245</c:v>
                </c:pt>
                <c:pt idx="17">
                  <c:v>4.1439458811300485</c:v>
                </c:pt>
                <c:pt idx="18">
                  <c:v>3.9671604668848683</c:v>
                </c:pt>
                <c:pt idx="19">
                  <c:v>3.8665169250657967</c:v>
                </c:pt>
                <c:pt idx="20">
                  <c:v>3.7570466199021197</c:v>
                </c:pt>
                <c:pt idx="21">
                  <c:v>3.6247552499433486</c:v>
                </c:pt>
                <c:pt idx="22">
                  <c:v>3.4613617580321456</c:v>
                </c:pt>
                <c:pt idx="23">
                  <c:v>3.3565669933971756</c:v>
                </c:pt>
                <c:pt idx="24">
                  <c:v>3.2633262041775226</c:v>
                </c:pt>
                <c:pt idx="25">
                  <c:v>3.1061967784835556</c:v>
                </c:pt>
                <c:pt idx="26">
                  <c:v>2.9629667369481023</c:v>
                </c:pt>
                <c:pt idx="27">
                  <c:v>2.8618274536985382</c:v>
                </c:pt>
                <c:pt idx="28">
                  <c:v>2.7333467222677892</c:v>
                </c:pt>
                <c:pt idx="29">
                  <c:v>2.6122701739457992</c:v>
                </c:pt>
                <c:pt idx="30">
                  <c:v>2.5001365206126454</c:v>
                </c:pt>
                <c:pt idx="31">
                  <c:v>2.3598354098541572</c:v>
                </c:pt>
                <c:pt idx="32">
                  <c:v>2.2358645198282177</c:v>
                </c:pt>
                <c:pt idx="33">
                  <c:v>2.115344219201738</c:v>
                </c:pt>
                <c:pt idx="34">
                  <c:v>1.9787498908834715</c:v>
                </c:pt>
                <c:pt idx="35">
                  <c:v>1.8868736009673095</c:v>
                </c:pt>
                <c:pt idx="36">
                  <c:v>1.7885022683917811</c:v>
                </c:pt>
                <c:pt idx="37">
                  <c:v>1.6772134525814244</c:v>
                </c:pt>
                <c:pt idx="38">
                  <c:v>1.5775744601037041</c:v>
                </c:pt>
                <c:pt idx="39">
                  <c:v>1.475441566543076</c:v>
                </c:pt>
                <c:pt idx="40">
                  <c:v>1.3640366883575024</c:v>
                </c:pt>
                <c:pt idx="41">
                  <c:v>1.2599391959705293</c:v>
                </c:pt>
                <c:pt idx="42">
                  <c:v>1.2136965547008518</c:v>
                </c:pt>
                <c:pt idx="43">
                  <c:v>1.1364850686346681</c:v>
                </c:pt>
                <c:pt idx="44">
                  <c:v>1.0628635837472309</c:v>
                </c:pt>
                <c:pt idx="45">
                  <c:v>0.98985657654089165</c:v>
                </c:pt>
                <c:pt idx="46">
                  <c:v>0.91228375439159604</c:v>
                </c:pt>
                <c:pt idx="47">
                  <c:v>0.85096388548929081</c:v>
                </c:pt>
                <c:pt idx="48">
                  <c:v>0.78700503657614163</c:v>
                </c:pt>
                <c:pt idx="49">
                  <c:v>0.72683297077084652</c:v>
                </c:pt>
                <c:pt idx="50">
                  <c:v>0.65985425575688295</c:v>
                </c:pt>
                <c:pt idx="51">
                  <c:v>0.59347593375498753</c:v>
                </c:pt>
                <c:pt idx="52">
                  <c:v>0.5421494427754987</c:v>
                </c:pt>
                <c:pt idx="53">
                  <c:v>0.51297183110544764</c:v>
                </c:pt>
                <c:pt idx="54">
                  <c:v>0.4579716158763813</c:v>
                </c:pt>
                <c:pt idx="55">
                  <c:v>0.40753207498859267</c:v>
                </c:pt>
                <c:pt idx="56">
                  <c:v>0.37368079442881208</c:v>
                </c:pt>
                <c:pt idx="57">
                  <c:v>0.33039498156532104</c:v>
                </c:pt>
                <c:pt idx="58">
                  <c:v>0.28754453661199153</c:v>
                </c:pt>
                <c:pt idx="59">
                  <c:v>0.24866646619482438</c:v>
                </c:pt>
                <c:pt idx="60">
                  <c:v>0.21899164400173438</c:v>
                </c:pt>
                <c:pt idx="61">
                  <c:v>0.19189486483255888</c:v>
                </c:pt>
                <c:pt idx="62">
                  <c:v>0.16618766557709941</c:v>
                </c:pt>
                <c:pt idx="63">
                  <c:v>0.13711433519852612</c:v>
                </c:pt>
                <c:pt idx="64">
                  <c:v>0.11205534577668949</c:v>
                </c:pt>
                <c:pt idx="65">
                  <c:v>9.3033177019147498E-2</c:v>
                </c:pt>
                <c:pt idx="66">
                  <c:v>7.6552241637926122E-2</c:v>
                </c:pt>
                <c:pt idx="67">
                  <c:v>5.8874085323702613E-2</c:v>
                </c:pt>
                <c:pt idx="68">
                  <c:v>4.2443448720910007E-2</c:v>
                </c:pt>
                <c:pt idx="69">
                  <c:v>2.7842717128381465E-2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688256"/>
        <c:axId val="40706816"/>
      </c:scatterChart>
      <c:valAx>
        <c:axId val="4068825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000" b="0" dirty="0"/>
                  <a:t>Radius, mm</a:t>
                </a:r>
              </a:p>
            </c:rich>
          </c:tx>
          <c:layout/>
          <c:overlay val="0"/>
        </c:title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40706816"/>
        <c:crosses val="autoZero"/>
        <c:crossBetween val="midCat"/>
      </c:valAx>
      <c:valAx>
        <c:axId val="40706816"/>
        <c:scaling>
          <c:orientation val="minMax"/>
          <c:max val="7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000" b="0" dirty="0"/>
                  <a:t>Emission current density, A/cm^2</a:t>
                </a:r>
              </a:p>
            </c:rich>
          </c:tx>
          <c:layout/>
          <c:overlay val="0"/>
        </c:title>
        <c:numFmt formatCode="0.0" sourceLinked="0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4068825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904176157934673"/>
          <c:y val="0.22482410740648004"/>
          <c:w val="0.33791474341569527"/>
          <c:h val="0.42301021493935015"/>
        </c:manualLayout>
      </c:layout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35171" cy="35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3" tIns="45802" rIns="91603" bIns="45802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74130" y="0"/>
            <a:ext cx="4036657" cy="35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3" tIns="45802" rIns="91603" bIns="4580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73896"/>
            <a:ext cx="4035171" cy="35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3" tIns="45802" rIns="91603" bIns="45802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74130" y="6673896"/>
            <a:ext cx="4036657" cy="35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3" tIns="45802" rIns="91603" bIns="4580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70BFA45-0209-44E2-A245-5C6CB45AB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707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35171" cy="35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3" tIns="45802" rIns="91603" bIns="45802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75618" y="0"/>
            <a:ext cx="4035170" cy="35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3" tIns="45802" rIns="91603" bIns="4580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01950" y="528638"/>
            <a:ext cx="3508375" cy="2632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081" y="3336948"/>
            <a:ext cx="7450118" cy="316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3" tIns="45802" rIns="91603" bIns="458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73896"/>
            <a:ext cx="4035171" cy="35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3" tIns="45802" rIns="91603" bIns="45802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75618" y="6673896"/>
            <a:ext cx="4035170" cy="35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03" tIns="45802" rIns="91603" bIns="4580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A71E831-5482-4FB9-9153-B61FE6FED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009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9271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9271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9271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9271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602A9C7A-CE1B-4423-86D3-CB779B10625C}" type="slidenum">
              <a:rPr lang="en-US" sz="1200" b="0"/>
              <a:pPr/>
              <a:t>3</a:t>
            </a:fld>
            <a:endParaRPr lang="en-US" sz="1200" b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25" y="527050"/>
            <a:ext cx="3514725" cy="2635250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2200" y="3338684"/>
            <a:ext cx="6827875" cy="31606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39" tIns="46471" rIns="92939" bIns="46471"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1E046-8952-4353-93A3-F33A5EB4E3AB}" type="slidenum">
              <a:rPr lang="en-US" altLang="zh-CN" smtClean="0"/>
              <a:pPr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552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274136" y="6674242"/>
            <a:ext cx="4036025" cy="350833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1E046-8952-4353-93A3-F33A5EB4E3AB}" type="slidenum">
              <a:rPr lang="en-US" altLang="zh-CN" smtClean="0"/>
              <a:pPr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3664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274136" y="6674242"/>
            <a:ext cx="4036025" cy="350833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274136" y="6674242"/>
            <a:ext cx="4036025" cy="350833"/>
          </a:xfrm>
          <a:prstGeom prst="rect">
            <a:avLst/>
          </a:prstGeom>
        </p:spPr>
        <p:txBody>
          <a:bodyPr lIns="91437" tIns="45719" rIns="91437" bIns="45719"/>
          <a:lstStyle/>
          <a:p>
            <a:fld id="{78F1E046-8952-4353-93A3-F33A5EB4E3AB}" type="slidenum">
              <a:rPr lang="en-US" altLang="zh-CN" smtClean="0"/>
              <a:pPr/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666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1E046-8952-4353-93A3-F33A5EB4E3AB}" type="slidenum">
              <a:rPr lang="en-US" altLang="zh-CN" smtClean="0"/>
              <a:pPr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0848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274006" y="6673633"/>
            <a:ext cx="4036163" cy="351436"/>
          </a:xfrm>
          <a:prstGeom prst="rect">
            <a:avLst/>
          </a:prstGeom>
        </p:spPr>
        <p:txBody>
          <a:bodyPr lIns="91561" tIns="45781" rIns="91561" bIns="45781"/>
          <a:lstStyle/>
          <a:p>
            <a:fld id="{78F1E046-8952-4353-93A3-F33A5EB4E3AB}" type="slidenum">
              <a:rPr lang="en-US" altLang="zh-CN" smtClean="0"/>
              <a:pPr/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4761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274006" y="6673633"/>
            <a:ext cx="4036163" cy="351436"/>
          </a:xfrm>
          <a:prstGeom prst="rect">
            <a:avLst/>
          </a:prstGeom>
        </p:spPr>
        <p:txBody>
          <a:bodyPr lIns="91561" tIns="45781" rIns="91561" bIns="45781"/>
          <a:lstStyle/>
          <a:p>
            <a:fld id="{78F1E046-8952-4353-93A3-F33A5EB4E3AB}" type="slidenum">
              <a:rPr lang="en-US" altLang="zh-CN" smtClean="0"/>
              <a:pPr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620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88BFC-9FF1-436B-A9A8-571C5D055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6ADB2-B00A-4A24-B683-ABB3D9B48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079D3-A655-4634-B484-AFF24C586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F4465-AFC3-4846-BBCA-07D2CB7AB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E09AE-8E9F-488E-AF40-9F020EAD2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FF22E-9B6C-434E-A468-946DBE876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FAB61-67E8-42B0-B3C9-48165166E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65DD9-9F34-442E-BBE6-D62AE926B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61ED7-5CFC-4321-A717-347540693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2B2C6-FB2A-45C1-8FAC-E6BECCCE1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AE4F2-1D20-4311-B8C3-5C3BD76AF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BC8C055-388B-4C38-8AC3-5214B80B0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i.org/10.1109/PPC.2013.6627405" TargetMode="Externa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268760"/>
            <a:ext cx="9144000" cy="830966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dirty="0"/>
              <a:t>The RHIC electron lenses - technology and e-beam measurements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 Box 11"/>
          <p:cNvSpPr txBox="1">
            <a:spLocks noChangeArrowheads="1"/>
          </p:cNvSpPr>
          <p:nvPr/>
        </p:nvSpPr>
        <p:spPr bwMode="auto">
          <a:xfrm>
            <a:off x="323528" y="5221649"/>
            <a:ext cx="8568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February. 05 ~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February.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07, 2018</a:t>
            </a:r>
          </a:p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ICFA Mini-Workshop on Beam-Beam Effects in Circular Colliders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13" descr="C:\Users\xgu\Desktop\2010-0928 Electron lens logo.ti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325" y="0"/>
            <a:ext cx="146367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52388"/>
            <a:ext cx="147478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017941" y="2404045"/>
            <a:ext cx="7200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Xiaofeng. </a:t>
            </a:r>
            <a:r>
              <a:rPr lang="en-US" sz="1400" dirty="0">
                <a:solidFill>
                  <a:srgbClr val="0000FF"/>
                </a:solidFill>
              </a:rPr>
              <a:t>Gu, W. Fischer, Z. Altinbas, M. Anerella, E. Bajon, M. Bannon, D. Bruno, M. Costanzo</a:t>
            </a:r>
            <a:r>
              <a:rPr lang="en-US" sz="1400" dirty="0" smtClean="0">
                <a:solidFill>
                  <a:srgbClr val="0000FF"/>
                </a:solidFill>
              </a:rPr>
              <a:t>, Drees</a:t>
            </a:r>
            <a:r>
              <a:rPr lang="en-US" sz="1400" dirty="0">
                <a:solidFill>
                  <a:srgbClr val="0000FF"/>
                </a:solidFill>
              </a:rPr>
              <a:t>, D. M. Gassner, R. C. Gupta, J. Hock, M. Harvey, A. K. Jain, J. P. Jamilkowski</a:t>
            </a:r>
            <a:r>
              <a:rPr lang="en-US" sz="1400" dirty="0" smtClean="0">
                <a:solidFill>
                  <a:srgbClr val="0000FF"/>
                </a:solidFill>
              </a:rPr>
              <a:t>, P</a:t>
            </a:r>
            <a:r>
              <a:rPr lang="en-US" sz="1400" dirty="0">
                <a:solidFill>
                  <a:srgbClr val="0000FF"/>
                </a:solidFill>
              </a:rPr>
              <a:t>. </a:t>
            </a:r>
            <a:r>
              <a:rPr lang="en-US" sz="1400" dirty="0" err="1">
                <a:solidFill>
                  <a:srgbClr val="0000FF"/>
                </a:solidFill>
              </a:rPr>
              <a:t>Kankiya</a:t>
            </a:r>
            <a:r>
              <a:rPr lang="en-US" sz="1400" dirty="0">
                <a:solidFill>
                  <a:srgbClr val="0000FF"/>
                </a:solidFill>
              </a:rPr>
              <a:t>, R. </a:t>
            </a:r>
            <a:r>
              <a:rPr lang="en-US" sz="1400" dirty="0" err="1">
                <a:solidFill>
                  <a:srgbClr val="0000FF"/>
                </a:solidFill>
              </a:rPr>
              <a:t>Lambiase</a:t>
            </a:r>
            <a:r>
              <a:rPr lang="en-US" sz="1400" dirty="0">
                <a:solidFill>
                  <a:srgbClr val="0000FF"/>
                </a:solidFill>
              </a:rPr>
              <a:t>, C. Liu, Y. Luo, M. Mapes, A. </a:t>
            </a:r>
            <a:r>
              <a:rPr lang="en-US" sz="1400" dirty="0" err="1">
                <a:solidFill>
                  <a:srgbClr val="0000FF"/>
                </a:solidFill>
              </a:rPr>
              <a:t>Marusic</a:t>
            </a:r>
            <a:r>
              <a:rPr lang="en-US" sz="1400" dirty="0">
                <a:solidFill>
                  <a:srgbClr val="0000FF"/>
                </a:solidFill>
              </a:rPr>
              <a:t>, C. Mi, R. Michnoff</a:t>
            </a:r>
            <a:r>
              <a:rPr lang="en-US" sz="1400" dirty="0" smtClean="0">
                <a:solidFill>
                  <a:srgbClr val="0000FF"/>
                </a:solidFill>
              </a:rPr>
              <a:t>, T</a:t>
            </a:r>
            <a:r>
              <a:rPr lang="en-US" sz="1400" dirty="0">
                <a:solidFill>
                  <a:srgbClr val="0000FF"/>
                </a:solidFill>
              </a:rPr>
              <a:t>. A. Miller, M. Minty, S. </a:t>
            </a:r>
            <a:r>
              <a:rPr lang="en-US" sz="1400" dirty="0" err="1">
                <a:solidFill>
                  <a:srgbClr val="0000FF"/>
                </a:solidFill>
              </a:rPr>
              <a:t>Nemesure</a:t>
            </a:r>
            <a:r>
              <a:rPr lang="en-US" sz="1400" dirty="0">
                <a:solidFill>
                  <a:srgbClr val="0000FF"/>
                </a:solidFill>
              </a:rPr>
              <a:t>, W. Ng, D. Phillips, A. I. </a:t>
            </a:r>
            <a:r>
              <a:rPr lang="en-US" sz="1400" dirty="0" err="1">
                <a:solidFill>
                  <a:srgbClr val="0000FF"/>
                </a:solidFill>
              </a:rPr>
              <a:t>Pikin</a:t>
            </a:r>
            <a:r>
              <a:rPr lang="en-US" sz="1400" dirty="0">
                <a:solidFill>
                  <a:srgbClr val="0000FF"/>
                </a:solidFill>
              </a:rPr>
              <a:t>, P. J. Rosas</a:t>
            </a:r>
            <a:r>
              <a:rPr lang="en-US" sz="1400" dirty="0" smtClean="0">
                <a:solidFill>
                  <a:srgbClr val="0000FF"/>
                </a:solidFill>
              </a:rPr>
              <a:t>, G</a:t>
            </a:r>
            <a:r>
              <a:rPr lang="en-US" sz="1400" dirty="0">
                <a:solidFill>
                  <a:srgbClr val="0000FF"/>
                </a:solidFill>
              </a:rPr>
              <a:t>. Robert-Demolaize, T. Samms, J. Sandberg, V. Schoefer, T. C. Shrey, Y. Tan, R. Than</a:t>
            </a:r>
            <a:r>
              <a:rPr lang="en-US" sz="1400" dirty="0" smtClean="0">
                <a:solidFill>
                  <a:srgbClr val="0000FF"/>
                </a:solidFill>
              </a:rPr>
              <a:t>, C</a:t>
            </a:r>
            <a:r>
              <a:rPr lang="en-US" sz="1400" dirty="0">
                <a:solidFill>
                  <a:srgbClr val="0000FF"/>
                </a:solidFill>
              </a:rPr>
              <a:t>. Theisen, P. Thieberger, J. Tuozzolo, P. Wanderer, and W. Zhang</a:t>
            </a:r>
            <a:endParaRPr lang="en-US" sz="1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967075" y="4189150"/>
            <a:ext cx="720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Thank the Committee for invitation!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176975-B53A-41BB-8EA9-C73301B999EA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1311275" y="4460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1" y="1027250"/>
            <a:ext cx="39602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The electron beam has to have Gaussian profile with r/</a:t>
            </a:r>
            <a:r>
              <a:rPr lang="el-GR" sz="1400" dirty="0" smtClean="0">
                <a:solidFill>
                  <a:srgbClr val="0000FF"/>
                </a:solidFill>
              </a:rPr>
              <a:t>σ≈</a:t>
            </a:r>
            <a:r>
              <a:rPr lang="en-US" sz="1400" dirty="0" smtClean="0">
                <a:solidFill>
                  <a:srgbClr val="0000FF"/>
                </a:solidFill>
              </a:rPr>
              <a:t>3: overlapping the proton beam </a:t>
            </a:r>
            <a:r>
              <a:rPr lang="en-US" sz="1600" dirty="0" smtClean="0"/>
              <a:t>.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76200" y="1600200"/>
          <a:ext cx="4172436" cy="4267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40363142"/>
              </p:ext>
            </p:extLst>
          </p:nvPr>
        </p:nvGraphicFramePr>
        <p:xfrm>
          <a:off x="4267200" y="990601"/>
          <a:ext cx="47244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3430830704"/>
              </p:ext>
            </p:extLst>
          </p:nvPr>
        </p:nvGraphicFramePr>
        <p:xfrm>
          <a:off x="4495800" y="3429000"/>
          <a:ext cx="44196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11"/>
          <p:cNvSpPr/>
          <p:nvPr/>
        </p:nvSpPr>
        <p:spPr>
          <a:xfrm>
            <a:off x="6732240" y="6237312"/>
            <a:ext cx="16557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Courtesy of A.I. Pikin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50825" y="115888"/>
            <a:ext cx="30249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+mn-lt"/>
                <a:cs typeface="+mn-cs"/>
              </a:rPr>
              <a:t>E-gun Simulation With Model</a:t>
            </a:r>
            <a:endParaRPr lang="en-US" sz="1600" b="1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Cathode Profile 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9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Collector Design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2240" y="594928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Yellow E-lens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6438" y="778597"/>
            <a:ext cx="8117618" cy="2540607"/>
            <a:chOff x="343124" y="816385"/>
            <a:chExt cx="8117618" cy="2540607"/>
          </a:xfrm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5282626" y="906213"/>
              <a:ext cx="3178116" cy="203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1400" dirty="0" smtClean="0">
                  <a:solidFill>
                    <a:srgbClr val="0000FF"/>
                  </a:solidFill>
                </a:rPr>
                <a:t>Collector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altLang="zh-CN" sz="1400" dirty="0" smtClean="0">
                <a:solidFill>
                  <a:srgbClr val="0000FF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1400" dirty="0" smtClean="0">
                  <a:solidFill>
                    <a:srgbClr val="0000FF"/>
                  </a:solidFill>
                </a:rPr>
                <a:t>Reflector (open path for camera)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altLang="zh-CN" sz="1400" dirty="0" smtClean="0">
                <a:solidFill>
                  <a:srgbClr val="0000FF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1400" dirty="0" smtClean="0">
                  <a:solidFill>
                    <a:srgbClr val="0000FF"/>
                  </a:solidFill>
                </a:rPr>
                <a:t>Ion collector (movable)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altLang="zh-CN" sz="1400" dirty="0" smtClean="0">
                <a:solidFill>
                  <a:srgbClr val="0000FF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1400" dirty="0" smtClean="0">
                  <a:solidFill>
                    <a:srgbClr val="0000FF"/>
                  </a:solidFill>
                </a:rPr>
                <a:t>Water cooling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altLang="zh-CN" sz="1400" dirty="0" smtClean="0">
                <a:solidFill>
                  <a:srgbClr val="0000FF"/>
                </a:solidFill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1400" dirty="0" smtClean="0">
                  <a:solidFill>
                    <a:srgbClr val="0000FF"/>
                  </a:solidFill>
                </a:rPr>
                <a:t>Magnetic shield</a:t>
              </a:r>
              <a:endParaRPr lang="en-US" altLang="zh-CN" sz="1400" dirty="0">
                <a:solidFill>
                  <a:srgbClr val="0000FF"/>
                </a:solidFill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24" y="816385"/>
              <a:ext cx="4339233" cy="2540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35496" y="6248345"/>
            <a:ext cx="33533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[Xiaofeng Gu </a:t>
            </a:r>
            <a:r>
              <a:rPr lang="en-US" altLang="en-US" sz="1200" dirty="0" smtClean="0"/>
              <a:t>et </a:t>
            </a:r>
            <a:r>
              <a:rPr lang="en-US" altLang="en-US" sz="1200" dirty="0"/>
              <a:t>al., </a:t>
            </a:r>
            <a:r>
              <a:rPr lang="en-US" sz="1200" dirty="0" smtClean="0"/>
              <a:t>NIM</a:t>
            </a:r>
            <a:r>
              <a:rPr lang="en-US" sz="1200" i="1" dirty="0" smtClean="0"/>
              <a:t>A</a:t>
            </a:r>
            <a:r>
              <a:rPr lang="en-US" sz="1200" dirty="0"/>
              <a:t>, Volume </a:t>
            </a:r>
            <a:r>
              <a:rPr lang="en-US" sz="1200" dirty="0" smtClean="0"/>
              <a:t>743 (2014)]</a:t>
            </a:r>
            <a:endParaRPr lang="en-US" sz="12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94" y="863001"/>
            <a:ext cx="4481339" cy="262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3383615"/>
            <a:ext cx="3580540" cy="274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220072" y="3346696"/>
            <a:ext cx="3293984" cy="3040148"/>
            <a:chOff x="5220072" y="3346696"/>
            <a:chExt cx="3293984" cy="3040148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1244" r="7496"/>
            <a:stretch>
              <a:fillRect/>
            </a:stretch>
          </p:blipFill>
          <p:spPr bwMode="auto">
            <a:xfrm>
              <a:off x="5220072" y="3346696"/>
              <a:ext cx="3293984" cy="3040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7659820" y="6005144"/>
              <a:ext cx="8473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0000FF"/>
                  </a:solidFill>
                </a:rPr>
                <a:t>8 RTD</a:t>
              </a:r>
              <a:endParaRPr lang="en-US" altLang="zh-CN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26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 descr="C:\Users\xgu\Dropbox\Elens Layout\Final - Individual Steps\Final - Individual Steps\CAD_eLens_Illustration_Final_Individ_6_DriftTub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69875"/>
            <a:ext cx="8686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 descr="C:\Users\xgu\Dropbox\Elens Layout\Final - Individual Steps\Final - Individual Steps\CAD_eLens_Illustration_Final_Individ_5_Instrumentatio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7"/>
          <a:stretch/>
        </p:blipFill>
        <p:spPr bwMode="auto">
          <a:xfrm>
            <a:off x="6350" y="806399"/>
            <a:ext cx="8686800" cy="48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9" name="Rectangle 38"/>
          <p:cNvSpPr>
            <a:spLocks noChangeArrowheads="1"/>
          </p:cNvSpPr>
          <p:nvPr/>
        </p:nvSpPr>
        <p:spPr bwMode="auto">
          <a:xfrm>
            <a:off x="838200" y="3448050"/>
            <a:ext cx="7620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 u="sng" dirty="0">
                <a:solidFill>
                  <a:srgbClr val="0000FF"/>
                </a:solidFill>
                <a:ea typeface="SimSun" pitchFamily="2" charset="-122"/>
              </a:rPr>
              <a:t>E-Beam Instrumentation System </a:t>
            </a:r>
          </a:p>
          <a:p>
            <a:endParaRPr lang="en-US" altLang="zh-CN" sz="1600" u="sng" dirty="0">
              <a:solidFill>
                <a:srgbClr val="0000FF"/>
              </a:solidFill>
              <a:ea typeface="SimSun" pitchFamily="2" charset="-122"/>
            </a:endParaRPr>
          </a:p>
          <a:p>
            <a:r>
              <a:rPr lang="en-US" altLang="zh-CN" sz="1600" dirty="0">
                <a:solidFill>
                  <a:srgbClr val="0000FF"/>
                </a:solidFill>
                <a:ea typeface="SimSun" pitchFamily="2" charset="-122"/>
              </a:rPr>
              <a:t>Beam Alignment    : BPM (2) (also for p-beam), Backscattered electron monitor(1)</a:t>
            </a:r>
          </a:p>
          <a:p>
            <a:endParaRPr lang="en-US" altLang="zh-CN" sz="1600" dirty="0">
              <a:solidFill>
                <a:srgbClr val="0000FF"/>
              </a:solidFill>
              <a:ea typeface="SimSun" pitchFamily="2" charset="-122"/>
            </a:endParaRPr>
          </a:p>
          <a:p>
            <a:r>
              <a:rPr lang="en-US" altLang="zh-CN" sz="1600" dirty="0">
                <a:solidFill>
                  <a:srgbClr val="0000FF"/>
                </a:solidFill>
                <a:ea typeface="SimSun" pitchFamily="2" charset="-122"/>
              </a:rPr>
              <a:t>E-beam Current    :  BCT (4), </a:t>
            </a:r>
            <a:r>
              <a:rPr lang="en-US" altLang="zh-CN" sz="1600" b="1" dirty="0">
                <a:solidFill>
                  <a:srgbClr val="FF0000"/>
                </a:solidFill>
                <a:ea typeface="SimSun" pitchFamily="2" charset="-122"/>
              </a:rPr>
              <a:t>e-beam Loss (drift tubes)</a:t>
            </a:r>
          </a:p>
          <a:p>
            <a:endParaRPr lang="en-US" altLang="zh-CN" sz="1600" dirty="0">
              <a:solidFill>
                <a:srgbClr val="0000FF"/>
              </a:solidFill>
              <a:ea typeface="SimSun" pitchFamily="2" charset="-122"/>
            </a:endParaRPr>
          </a:p>
          <a:p>
            <a:r>
              <a:rPr lang="en-US" altLang="zh-CN" sz="1600" dirty="0">
                <a:solidFill>
                  <a:srgbClr val="0000FF"/>
                </a:solidFill>
                <a:ea typeface="SimSun" pitchFamily="2" charset="-122"/>
              </a:rPr>
              <a:t>E-beam Profile      :  YAG Screen (1), Pin-hole detector (1)</a:t>
            </a:r>
          </a:p>
          <a:p>
            <a:endParaRPr lang="en-US" altLang="zh-CN" sz="1600" dirty="0">
              <a:solidFill>
                <a:srgbClr val="0000FF"/>
              </a:solidFill>
              <a:ea typeface="SimSun" pitchFamily="2" charset="-122"/>
            </a:endParaRPr>
          </a:p>
          <a:p>
            <a:r>
              <a:rPr lang="en-US" altLang="zh-CN" sz="1600" dirty="0">
                <a:solidFill>
                  <a:srgbClr val="0000FF"/>
                </a:solidFill>
                <a:ea typeface="SimSun" pitchFamily="2" charset="-122"/>
              </a:rPr>
              <a:t>Ion Current            : Ion collector (1)  </a:t>
            </a:r>
          </a:p>
          <a:p>
            <a:endParaRPr lang="en-US" altLang="zh-CN" sz="1600" dirty="0">
              <a:solidFill>
                <a:srgbClr val="0000FF"/>
              </a:solidFill>
              <a:ea typeface="SimSun" pitchFamily="2" charset="-122"/>
            </a:endParaRPr>
          </a:p>
          <a:p>
            <a:r>
              <a:rPr lang="en-US" altLang="zh-CN" sz="1600" dirty="0">
                <a:solidFill>
                  <a:srgbClr val="0000FF"/>
                </a:solidFill>
                <a:ea typeface="SimSun" pitchFamily="2" charset="-122"/>
              </a:rPr>
              <a:t>Collector Temperature: RTD (8)</a:t>
            </a:r>
          </a:p>
          <a:p>
            <a:endParaRPr lang="en-US" altLang="zh-CN" sz="1600" dirty="0">
              <a:solidFill>
                <a:srgbClr val="0000FF"/>
              </a:solidFill>
              <a:ea typeface="SimSun" pitchFamily="2" charset="-122"/>
            </a:endParaRPr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V="1">
            <a:off x="3886200" y="1374775"/>
            <a:ext cx="0" cy="5302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3048000" y="1855788"/>
            <a:ext cx="2698750" cy="1670050"/>
            <a:chOff x="3093027" y="1982847"/>
            <a:chExt cx="2514600" cy="1369953"/>
          </a:xfrm>
        </p:grpSpPr>
        <p:pic>
          <p:nvPicPr>
            <p:cNvPr id="22551" name="Picture 4" descr="D:\xfgu\E-lens\elens photos\BPM\IMG-20130122-0009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" b="12329"/>
            <a:stretch>
              <a:fillRect/>
            </a:stretch>
          </p:blipFill>
          <p:spPr bwMode="auto">
            <a:xfrm>
              <a:off x="3093027" y="1982847"/>
              <a:ext cx="2514600" cy="1369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52" name="Rectangle 24"/>
            <p:cNvSpPr>
              <a:spLocks noChangeArrowheads="1"/>
            </p:cNvSpPr>
            <p:nvPr/>
          </p:nvSpPr>
          <p:spPr bwMode="auto">
            <a:xfrm>
              <a:off x="3629274" y="3048798"/>
              <a:ext cx="544093" cy="252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1400" b="1" dirty="0">
                  <a:solidFill>
                    <a:srgbClr val="0000FF"/>
                  </a:solidFill>
                  <a:ea typeface="SimSun" pitchFamily="2" charset="-122"/>
                </a:rPr>
                <a:t>BPM</a:t>
              </a:r>
            </a:p>
          </p:txBody>
        </p:sp>
      </p:grpSp>
      <p:sp>
        <p:nvSpPr>
          <p:cNvPr id="2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Instrumentation System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26541" y="6239777"/>
            <a:ext cx="2661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[Toby Miller </a:t>
            </a:r>
            <a:r>
              <a:rPr lang="en-US" altLang="en-US" sz="1200" dirty="0" smtClean="0"/>
              <a:t>et </a:t>
            </a:r>
            <a:r>
              <a:rPr lang="en-US" altLang="en-US" sz="1200" dirty="0"/>
              <a:t>al</a:t>
            </a:r>
            <a:r>
              <a:rPr lang="en-US" altLang="en-US" sz="1200" dirty="0" smtClean="0"/>
              <a:t>., IBIC2014 mopf08</a:t>
            </a:r>
            <a:r>
              <a:rPr lang="en-US" sz="1200" dirty="0" smtClean="0"/>
              <a:t>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0050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13</a:t>
            </a:fld>
            <a:endParaRPr lang="en-US" dirty="0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YAG, Pinhole and Scrapers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2240" y="594928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Yellow E-lens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4" y="692696"/>
            <a:ext cx="5003561" cy="264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5496" y="6248345"/>
            <a:ext cx="33533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[Xiaofeng Gu </a:t>
            </a:r>
            <a:r>
              <a:rPr lang="en-US" altLang="en-US" sz="1200" dirty="0" smtClean="0"/>
              <a:t>et </a:t>
            </a:r>
            <a:r>
              <a:rPr lang="en-US" altLang="en-US" sz="1200" dirty="0"/>
              <a:t>al., </a:t>
            </a:r>
            <a:r>
              <a:rPr lang="en-US" sz="1200" dirty="0" smtClean="0"/>
              <a:t>NIM</a:t>
            </a:r>
            <a:r>
              <a:rPr lang="en-US" sz="1200" i="1" dirty="0" smtClean="0"/>
              <a:t>A</a:t>
            </a:r>
            <a:r>
              <a:rPr lang="en-US" sz="1200" dirty="0"/>
              <a:t>, Volume </a:t>
            </a:r>
            <a:r>
              <a:rPr lang="en-US" sz="1200" dirty="0" smtClean="0"/>
              <a:t>743 (2014)]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5580112" y="836712"/>
            <a:ext cx="2997937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b="1" dirty="0" smtClean="0">
                <a:solidFill>
                  <a:srgbClr val="0000FF"/>
                </a:solidFill>
              </a:rPr>
              <a:t>Scrapers </a:t>
            </a:r>
            <a:r>
              <a:rPr lang="en-US" altLang="zh-CN" sz="1000" b="1" dirty="0" smtClean="0">
                <a:solidFill>
                  <a:srgbClr val="0000FF"/>
                </a:solidFill>
              </a:rPr>
              <a:t>(alignment to collector)</a:t>
            </a:r>
          </a:p>
          <a:p>
            <a:pPr marL="342900" indent="-342900">
              <a:buFont typeface="+mj-lt"/>
              <a:buAutoNum type="arabicPeriod"/>
            </a:pPr>
            <a:endParaRPr lang="en-US" altLang="zh-CN" dirty="0" smtClean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dirty="0" smtClean="0">
                <a:solidFill>
                  <a:srgbClr val="0000FF"/>
                </a:solidFill>
              </a:rPr>
              <a:t>YAG screen</a:t>
            </a:r>
          </a:p>
          <a:p>
            <a:pPr marL="342900" indent="-342900">
              <a:buFont typeface="+mj-lt"/>
              <a:buAutoNum type="arabicPeriod"/>
            </a:pPr>
            <a:endParaRPr lang="en-US" altLang="zh-CN" dirty="0" smtClean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dirty="0" smtClean="0">
                <a:solidFill>
                  <a:srgbClr val="0000FF"/>
                </a:solidFill>
              </a:rPr>
              <a:t>Pinhole Scanner</a:t>
            </a:r>
          </a:p>
          <a:p>
            <a:pPr marL="342900" indent="-342900">
              <a:buFont typeface="+mj-lt"/>
              <a:buAutoNum type="arabicPeriod"/>
            </a:pPr>
            <a:endParaRPr lang="en-US" altLang="zh-CN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dirty="0" smtClean="0">
                <a:solidFill>
                  <a:srgbClr val="FF0000"/>
                </a:solidFill>
              </a:rPr>
              <a:t>Collector potential &gt; 0 </a:t>
            </a:r>
            <a:endParaRPr lang="en-US" altLang="zh-CN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78279" y="3404260"/>
            <a:ext cx="6832760" cy="2643114"/>
            <a:chOff x="1178279" y="3404260"/>
            <a:chExt cx="6832760" cy="2643114"/>
          </a:xfrm>
        </p:grpSpPr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8279" y="3404260"/>
              <a:ext cx="2487872" cy="2643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http://www.cadops.bnl.gov/elog/images/ElensTestBench_2012_Fri_Jun_29_2012_174348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2" r="4651"/>
            <a:stretch>
              <a:fillRect/>
            </a:stretch>
          </p:blipFill>
          <p:spPr bwMode="auto">
            <a:xfrm>
              <a:off x="5097976" y="3404260"/>
              <a:ext cx="2913063" cy="2595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346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Electron beam backscattering detector (</a:t>
            </a:r>
            <a:r>
              <a:rPr lang="en-US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BSD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3848" y="59492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Solenoid #1 In tunnel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32240" y="594928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Yellow E-lens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3418695"/>
            <a:ext cx="6408712" cy="289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5496" y="6248345"/>
            <a:ext cx="47818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[Peter Thieberger </a:t>
            </a:r>
            <a:r>
              <a:rPr lang="en-US" altLang="en-US" sz="1200" dirty="0" smtClean="0"/>
              <a:t>et </a:t>
            </a:r>
            <a:r>
              <a:rPr lang="en-US" altLang="en-US" sz="1200" dirty="0"/>
              <a:t>al., </a:t>
            </a:r>
            <a:r>
              <a:rPr lang="en-US" sz="1200" dirty="0"/>
              <a:t>Phys. Rev. </a:t>
            </a:r>
            <a:r>
              <a:rPr lang="en-US" sz="1200" dirty="0" err="1"/>
              <a:t>Accel</a:t>
            </a:r>
            <a:r>
              <a:rPr lang="en-US" sz="1200" dirty="0"/>
              <a:t>. Beams 19, 041002, </a:t>
            </a:r>
            <a:r>
              <a:rPr lang="en-US" sz="1200" dirty="0" smtClean="0"/>
              <a:t>2016]</a:t>
            </a:r>
            <a:endParaRPr lang="en-US" sz="1200" dirty="0"/>
          </a:p>
        </p:txBody>
      </p:sp>
      <p:grpSp>
        <p:nvGrpSpPr>
          <p:cNvPr id="4" name="Group 3"/>
          <p:cNvGrpSpPr/>
          <p:nvPr/>
        </p:nvGrpSpPr>
        <p:grpSpPr>
          <a:xfrm>
            <a:off x="233772" y="600640"/>
            <a:ext cx="8676456" cy="2736304"/>
            <a:chOff x="0" y="594587"/>
            <a:chExt cx="8676456" cy="273630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4587"/>
              <a:ext cx="4174618" cy="273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606694"/>
              <a:ext cx="4104456" cy="2724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1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Timing and modulator design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2240" y="594928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Yellow E-lens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9" y="3513766"/>
            <a:ext cx="512212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580092" y="3395276"/>
            <a:ext cx="3205746" cy="2937572"/>
            <a:chOff x="5796136" y="3587772"/>
            <a:chExt cx="3205746" cy="2937572"/>
          </a:xfrm>
        </p:grpSpPr>
        <p:pic>
          <p:nvPicPr>
            <p:cNvPr id="2" name="Picture 2" descr="Z:\Paper\Submit\Fig. 13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7" r="17291"/>
            <a:stretch/>
          </p:blipFill>
          <p:spPr bwMode="auto">
            <a:xfrm>
              <a:off x="5796136" y="3587772"/>
              <a:ext cx="3205746" cy="2937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>
              <a:off x="7020272" y="5056558"/>
              <a:ext cx="30767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9"/>
            <p:cNvSpPr>
              <a:spLocks noChangeArrowheads="1"/>
            </p:cNvSpPr>
            <p:nvPr/>
          </p:nvSpPr>
          <p:spPr bwMode="auto">
            <a:xfrm>
              <a:off x="6867777" y="4581128"/>
              <a:ext cx="61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1400" b="1" dirty="0" smtClean="0">
                  <a:solidFill>
                    <a:srgbClr val="0000FF"/>
                  </a:solidFill>
                  <a:ea typeface="SimSun" pitchFamily="2" charset="-122"/>
                </a:rPr>
                <a:t>50nS</a:t>
              </a:r>
              <a:endParaRPr lang="en-US" altLang="zh-CN" sz="1400" b="1" dirty="0">
                <a:solidFill>
                  <a:srgbClr val="0000FF"/>
                </a:solidFill>
                <a:ea typeface="SimSun" pitchFamily="2" charset="-122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42898" y="760057"/>
            <a:ext cx="5366928" cy="2696183"/>
            <a:chOff x="107504" y="745295"/>
            <a:chExt cx="5366928" cy="269618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745295"/>
              <a:ext cx="5366928" cy="2468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29"/>
            <p:cNvSpPr>
              <a:spLocks noChangeArrowheads="1"/>
            </p:cNvSpPr>
            <p:nvPr/>
          </p:nvSpPr>
          <p:spPr bwMode="auto">
            <a:xfrm>
              <a:off x="1020243" y="3133701"/>
              <a:ext cx="71205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zh-CN" sz="1400" b="1" dirty="0" smtClean="0">
                  <a:solidFill>
                    <a:srgbClr val="0000FF"/>
                  </a:solidFill>
                  <a:ea typeface="SimSun" pitchFamily="2" charset="-122"/>
                </a:rPr>
                <a:t>100nS</a:t>
              </a:r>
              <a:endParaRPr lang="en-US" altLang="zh-CN" sz="1400" b="1" dirty="0">
                <a:solidFill>
                  <a:srgbClr val="0000FF"/>
                </a:solidFill>
                <a:ea typeface="SimSun" pitchFamily="2" charset="-122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1376270" y="2852936"/>
              <a:ext cx="0" cy="29790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35496" y="6248345"/>
            <a:ext cx="3831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[Yugang Tan </a:t>
            </a:r>
            <a:r>
              <a:rPr lang="en-US" altLang="en-US" sz="1200" dirty="0" smtClean="0"/>
              <a:t>et </a:t>
            </a:r>
            <a:r>
              <a:rPr lang="en-US" altLang="en-US" sz="1200" dirty="0"/>
              <a:t>al., </a:t>
            </a:r>
            <a:r>
              <a:rPr lang="en-US" sz="1200" dirty="0"/>
              <a:t>DOI: </a:t>
            </a:r>
            <a:r>
              <a:rPr lang="en-US" sz="1200" dirty="0">
                <a:hlinkClick r:id="rId5"/>
              </a:rPr>
              <a:t>10.1109/PPC.2013.6627405</a:t>
            </a:r>
            <a:r>
              <a:rPr lang="en-US" sz="1200" dirty="0"/>
              <a:t> </a:t>
            </a:r>
          </a:p>
        </p:txBody>
      </p:sp>
      <p:sp>
        <p:nvSpPr>
          <p:cNvPr id="21" name="Rectangle 37"/>
          <p:cNvSpPr>
            <a:spLocks noChangeArrowheads="1"/>
          </p:cNvSpPr>
          <p:nvPr/>
        </p:nvSpPr>
        <p:spPr bwMode="auto">
          <a:xfrm>
            <a:off x="107504" y="760057"/>
            <a:ext cx="4078454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zh-CN" sz="1200" b="1" dirty="0">
                <a:solidFill>
                  <a:srgbClr val="0000FF"/>
                </a:solidFill>
              </a:rPr>
              <a:t>RHIC Beam: </a:t>
            </a:r>
            <a:r>
              <a:rPr lang="en-US" altLang="zh-CN" sz="1200" dirty="0">
                <a:solidFill>
                  <a:srgbClr val="0000FF"/>
                </a:solidFill>
              </a:rPr>
              <a:t>360 bucket, 111 bunches, 1 bunch occupies 3 bucket; 30 empty bucket for beam abort gap; the last bunch bucket number is 331;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1200" b="1" dirty="0" smtClean="0">
                <a:solidFill>
                  <a:srgbClr val="0000FF"/>
                </a:solidFill>
              </a:rPr>
              <a:t>DC </a:t>
            </a:r>
            <a:r>
              <a:rPr lang="en-US" altLang="zh-CN" sz="1200" b="1" dirty="0">
                <a:solidFill>
                  <a:srgbClr val="0000FF"/>
                </a:solidFill>
              </a:rPr>
              <a:t>mode: </a:t>
            </a:r>
            <a:r>
              <a:rPr lang="en-US" altLang="zh-CN" sz="1200" dirty="0">
                <a:solidFill>
                  <a:srgbClr val="0000FF"/>
                </a:solidFill>
              </a:rPr>
              <a:t>The electron beam is always ON. DC mode is used for beam-beam compensation  operation;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1200" b="1" dirty="0" smtClean="0">
                <a:solidFill>
                  <a:srgbClr val="0000FF"/>
                </a:solidFill>
              </a:rPr>
              <a:t>Parasitic </a:t>
            </a:r>
            <a:r>
              <a:rPr lang="en-US" altLang="zh-CN" sz="1200" b="1" dirty="0">
                <a:solidFill>
                  <a:srgbClr val="0000FF"/>
                </a:solidFill>
              </a:rPr>
              <a:t>mode</a:t>
            </a:r>
            <a:r>
              <a:rPr lang="en-US" altLang="zh-CN" sz="1200" dirty="0">
                <a:solidFill>
                  <a:srgbClr val="0000FF"/>
                </a:solidFill>
              </a:rPr>
              <a:t>: the electron beam can be run within RHIC beam abort gap during physics store, from 2 Hz to 78 kHz. That means more hardware commissioning time for e-lens</a:t>
            </a:r>
            <a:r>
              <a:rPr lang="en-US" altLang="zh-CN" sz="1200" dirty="0" smtClean="0">
                <a:solidFill>
                  <a:srgbClr val="0000FF"/>
                </a:solidFill>
              </a:rPr>
              <a:t>.</a:t>
            </a:r>
            <a:endParaRPr lang="en-US" altLang="zh-CN" sz="1200" dirty="0">
              <a:solidFill>
                <a:srgbClr val="0000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1200" b="1" dirty="0">
                <a:solidFill>
                  <a:srgbClr val="0000FF"/>
                </a:solidFill>
              </a:rPr>
              <a:t>Pulse mode</a:t>
            </a:r>
            <a:r>
              <a:rPr lang="en-US" altLang="zh-CN" sz="1200" dirty="0">
                <a:solidFill>
                  <a:srgbClr val="0000FF"/>
                </a:solidFill>
              </a:rPr>
              <a:t>: When there is NO RHIC beam, the pulse mode electron beam pulse length can be changed up to 500 </a:t>
            </a:r>
            <a:r>
              <a:rPr lang="en-US" altLang="zh-CN" sz="1200" dirty="0" err="1">
                <a:solidFill>
                  <a:srgbClr val="0000FF"/>
                </a:solidFill>
              </a:rPr>
              <a:t>mS</a:t>
            </a:r>
            <a:r>
              <a:rPr lang="en-US" altLang="zh-CN" sz="1200" dirty="0" err="1" smtClean="0">
                <a:solidFill>
                  <a:srgbClr val="0000FF"/>
                </a:solidFill>
              </a:rPr>
              <a:t>.</a:t>
            </a:r>
            <a:endParaRPr lang="en-US" altLang="zh-CN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4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Superconducting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Solenoid Design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7504" y="615820"/>
            <a:ext cx="8929112" cy="2559635"/>
            <a:chOff x="107504" y="615820"/>
            <a:chExt cx="8929112" cy="2559635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15820"/>
              <a:ext cx="5089575" cy="255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3"/>
            <p:cNvSpPr>
              <a:spLocks noChangeArrowheads="1"/>
            </p:cNvSpPr>
            <p:nvPr/>
          </p:nvSpPr>
          <p:spPr bwMode="auto">
            <a:xfrm>
              <a:off x="5292200" y="764704"/>
              <a:ext cx="3744416" cy="203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altLang="zh-CN" sz="1400" dirty="0" smtClean="0">
                  <a:solidFill>
                    <a:srgbClr val="0000FF"/>
                  </a:solidFill>
                </a:rPr>
                <a:t>6T </a:t>
              </a:r>
              <a:r>
                <a:rPr lang="en-US" altLang="zh-CN" sz="1400" dirty="0" smtClean="0">
                  <a:solidFill>
                    <a:srgbClr val="0000FF"/>
                  </a:solidFill>
                </a:rPr>
                <a:t>field</a:t>
              </a:r>
            </a:p>
            <a:p>
              <a:pPr marL="342900" indent="-342900">
                <a:buFont typeface="+mj-lt"/>
                <a:buAutoNum type="arabicPeriod"/>
              </a:pPr>
              <a:endParaRPr lang="en-US" altLang="zh-CN" sz="1400" dirty="0" smtClean="0">
                <a:solidFill>
                  <a:srgbClr val="0000FF"/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US" altLang="zh-CN" sz="1400" dirty="0" smtClean="0">
                  <a:solidFill>
                    <a:srgbClr val="FF0000"/>
                  </a:solidFill>
                </a:rPr>
                <a:t>Field straightness (10 short correctors</a:t>
              </a:r>
              <a:r>
                <a:rPr lang="en-US" altLang="zh-CN" sz="1400" dirty="0" smtClean="0">
                  <a:solidFill>
                    <a:srgbClr val="FF0000"/>
                  </a:solidFill>
                </a:rPr>
                <a:t>)</a:t>
              </a:r>
            </a:p>
            <a:p>
              <a:pPr marL="342900" indent="-342900">
                <a:buFont typeface="+mj-lt"/>
                <a:buAutoNum type="arabicPeriod"/>
              </a:pPr>
              <a:endParaRPr lang="en-US" altLang="zh-CN" sz="1400" dirty="0" smtClean="0">
                <a:solidFill>
                  <a:srgbClr val="FF0000"/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US" altLang="zh-CN" sz="1400" dirty="0" smtClean="0">
                  <a:solidFill>
                    <a:srgbClr val="FF0000"/>
                  </a:solidFill>
                </a:rPr>
                <a:t>Angle correctors (2</a:t>
              </a:r>
              <a:r>
                <a:rPr lang="en-US" altLang="zh-CN" sz="1400" dirty="0" smtClean="0">
                  <a:solidFill>
                    <a:srgbClr val="FF0000"/>
                  </a:solidFill>
                </a:rPr>
                <a:t>)</a:t>
              </a:r>
            </a:p>
            <a:p>
              <a:pPr marL="342900" indent="-342900">
                <a:buFont typeface="+mj-lt"/>
                <a:buAutoNum type="arabicPeriod"/>
              </a:pPr>
              <a:endParaRPr lang="en-US" altLang="zh-CN" sz="1400" dirty="0" smtClean="0">
                <a:solidFill>
                  <a:srgbClr val="FF0000"/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US" altLang="zh-CN" sz="1400" dirty="0" smtClean="0">
                  <a:solidFill>
                    <a:srgbClr val="0000FF"/>
                  </a:solidFill>
                </a:rPr>
                <a:t>2.8 m long </a:t>
              </a:r>
              <a:r>
                <a:rPr lang="en-US" altLang="zh-CN" sz="1400" dirty="0" smtClean="0">
                  <a:solidFill>
                    <a:srgbClr val="0000FF"/>
                  </a:solidFill>
                </a:rPr>
                <a:t>total</a:t>
              </a:r>
            </a:p>
            <a:p>
              <a:pPr marL="342900" indent="-342900">
                <a:buFont typeface="+mj-lt"/>
                <a:buAutoNum type="arabicPeriod"/>
              </a:pPr>
              <a:endParaRPr lang="en-US" altLang="zh-CN" sz="1400" dirty="0">
                <a:solidFill>
                  <a:srgbClr val="0000FF"/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US" altLang="zh-CN" sz="1400" dirty="0" smtClean="0">
                  <a:solidFill>
                    <a:srgbClr val="0000FF"/>
                  </a:solidFill>
                </a:rPr>
                <a:t>Fringe solenoid</a:t>
              </a:r>
              <a:endParaRPr lang="en-US" altLang="zh-CN" sz="14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4" y="3573016"/>
            <a:ext cx="3384376" cy="235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1" y="3420889"/>
            <a:ext cx="5061570" cy="282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4" y="624834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[Ramesh Gupta </a:t>
            </a:r>
            <a:r>
              <a:rPr lang="en-US" altLang="en-US" sz="1200" dirty="0"/>
              <a:t>et al., PAC2011 pp. 1130-1132</a:t>
            </a:r>
            <a:r>
              <a:rPr lang="en-US" sz="1200" dirty="0"/>
              <a:t>]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102" y="632044"/>
            <a:ext cx="3694329" cy="243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08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Superconducting </a:t>
            </a: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magnet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231131" y="694184"/>
            <a:ext cx="4874269" cy="2590800"/>
            <a:chOff x="231131" y="762000"/>
            <a:chExt cx="4874269" cy="2590800"/>
          </a:xfrm>
        </p:grpSpPr>
        <p:pic>
          <p:nvPicPr>
            <p:cNvPr id="6" name="Picture 5" descr="13 Winding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31" y="762000"/>
              <a:ext cx="4874269" cy="2590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4829" y="762000"/>
              <a:ext cx="35251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FFFF"/>
                  </a:solidFill>
                </a:rPr>
                <a:t>winding at BNL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dirty="0" smtClean="0">
                  <a:solidFill>
                    <a:srgbClr val="FFFFFF"/>
                  </a:solidFill>
                </a:rPr>
                <a:t>22 layers, ~25000 turns</a:t>
              </a:r>
            </a:p>
          </p:txBody>
        </p:sp>
      </p:grpSp>
      <p:grpSp>
        <p:nvGrpSpPr>
          <p:cNvPr id="3" name="Group 7"/>
          <p:cNvGrpSpPr/>
          <p:nvPr/>
        </p:nvGrpSpPr>
        <p:grpSpPr>
          <a:xfrm>
            <a:off x="5257800" y="694184"/>
            <a:ext cx="3454400" cy="2590800"/>
            <a:chOff x="5257800" y="762000"/>
            <a:chExt cx="3454400" cy="2590800"/>
          </a:xfrm>
        </p:grpSpPr>
        <p:pic>
          <p:nvPicPr>
            <p:cNvPr id="9" name="Picture 8" descr="04 Corrector coils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762000"/>
              <a:ext cx="3454400" cy="25908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314029" y="762000"/>
              <a:ext cx="30066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FFFF"/>
                  </a:solidFill>
                </a:rPr>
                <a:t>shell with correctors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02676" y="3573016"/>
            <a:ext cx="8941324" cy="2745598"/>
            <a:chOff x="202676" y="3573016"/>
            <a:chExt cx="8941324" cy="2745598"/>
          </a:xfrm>
        </p:grpSpPr>
        <p:grpSp>
          <p:nvGrpSpPr>
            <p:cNvPr id="4" name="Group 10"/>
            <p:cNvGrpSpPr/>
            <p:nvPr/>
          </p:nvGrpSpPr>
          <p:grpSpPr>
            <a:xfrm>
              <a:off x="202676" y="3573023"/>
              <a:ext cx="2880320" cy="2745591"/>
              <a:chOff x="240472" y="3662890"/>
              <a:chExt cx="2438400" cy="2064381"/>
            </a:xfrm>
          </p:grpSpPr>
          <p:pic>
            <p:nvPicPr>
              <p:cNvPr id="12" name="Picture 11" descr="2012-0308 Main solenoid no1 (1)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111"/>
              <a:stretch>
                <a:fillRect/>
              </a:stretch>
            </p:blipFill>
            <p:spPr>
              <a:xfrm>
                <a:off x="240472" y="3662890"/>
                <a:ext cx="2438400" cy="205740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769502" y="5449574"/>
                <a:ext cx="1706880" cy="27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 smtClean="0">
                    <a:solidFill>
                      <a:srgbClr val="FFFFFF"/>
                    </a:solidFill>
                  </a:rPr>
                  <a:t>End preparation</a:t>
                </a:r>
              </a:p>
            </p:txBody>
          </p:sp>
        </p:grpSp>
        <p:pic>
          <p:nvPicPr>
            <p:cNvPr id="4097" name="Picture 1" descr="D:\xfgu\E-lens\elens photos\sc-magnet-connections\elens 026.jpg"/>
            <p:cNvPicPr>
              <a:picLocks noChangeAspect="1" noChangeArrowheads="1"/>
            </p:cNvPicPr>
            <p:nvPr/>
          </p:nvPicPr>
          <p:blipFill>
            <a:blip r:embed="rId5" cstate="print"/>
            <a:srcRect l="27273" b="7879"/>
            <a:stretch>
              <a:fillRect/>
            </a:stretch>
          </p:blipFill>
          <p:spPr bwMode="auto">
            <a:xfrm>
              <a:off x="3059832" y="3573016"/>
              <a:ext cx="2880320" cy="2736304"/>
            </a:xfrm>
            <a:prstGeom prst="rect">
              <a:avLst/>
            </a:prstGeom>
            <a:noFill/>
          </p:spPr>
        </p:pic>
        <p:pic>
          <p:nvPicPr>
            <p:cNvPr id="4098" name="Picture 2" descr="D:\xfgu\E-lens\elens photos\elens-may8-2013\050813 002.jpg"/>
            <p:cNvPicPr>
              <a:picLocks noChangeAspect="1" noChangeArrowheads="1"/>
            </p:cNvPicPr>
            <p:nvPr/>
          </p:nvPicPr>
          <p:blipFill>
            <a:blip r:embed="rId6" cstate="print"/>
            <a:srcRect l="9225"/>
            <a:stretch>
              <a:fillRect/>
            </a:stretch>
          </p:blipFill>
          <p:spPr bwMode="auto">
            <a:xfrm>
              <a:off x="5832148" y="3573016"/>
              <a:ext cx="3311852" cy="2736304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3203848" y="5949280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FFFF"/>
                  </a:solidFill>
                </a:rPr>
                <a:t>Solenoid #1 In tunnel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32240" y="5949280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FFFF"/>
                  </a:solidFill>
                </a:rPr>
                <a:t>Yellow E-lens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73360" y="3279861"/>
            <a:ext cx="49320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[</a:t>
            </a:r>
            <a:r>
              <a:rPr lang="en-US" sz="1200" dirty="0"/>
              <a:t>J. </a:t>
            </a:r>
            <a:r>
              <a:rPr lang="en-US" sz="1200" dirty="0" err="1" smtClean="0"/>
              <a:t>Muratore</a:t>
            </a:r>
            <a:r>
              <a:rPr lang="en-US" sz="1200" dirty="0" smtClean="0"/>
              <a:t> et al., </a:t>
            </a:r>
            <a:r>
              <a:rPr lang="fr-FR" sz="1200" dirty="0"/>
              <a:t>IEEE Trans. </a:t>
            </a:r>
            <a:r>
              <a:rPr lang="fr-FR" sz="1200" dirty="0" err="1"/>
              <a:t>Appl.Supercond</a:t>
            </a:r>
            <a:r>
              <a:rPr lang="fr-FR" sz="1200" dirty="0"/>
              <a:t>. 24, </a:t>
            </a:r>
            <a:r>
              <a:rPr lang="fr-FR" sz="1200" dirty="0" smtClean="0"/>
              <a:t>4100505 </a:t>
            </a:r>
            <a:r>
              <a:rPr lang="fr-FR" sz="1200" dirty="0"/>
              <a:t>(2014</a:t>
            </a:r>
            <a:r>
              <a:rPr lang="fr-FR" sz="1200" dirty="0" smtClean="0"/>
              <a:t>)]</a:t>
            </a:r>
            <a:endParaRPr lang="fr-FR" sz="1200" dirty="0"/>
          </a:p>
        </p:txBody>
      </p:sp>
      <p:sp>
        <p:nvSpPr>
          <p:cNvPr id="19" name="Rectangle 18"/>
          <p:cNvSpPr/>
          <p:nvPr/>
        </p:nvSpPr>
        <p:spPr>
          <a:xfrm>
            <a:off x="107504" y="6277999"/>
            <a:ext cx="49320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[</a:t>
            </a:r>
            <a:r>
              <a:rPr lang="en-US" sz="1200" dirty="0"/>
              <a:t>M. </a:t>
            </a:r>
            <a:r>
              <a:rPr lang="en-US" sz="1200" dirty="0" smtClean="0"/>
              <a:t>Anerella et al., </a:t>
            </a:r>
            <a:r>
              <a:rPr lang="fr-FR" sz="1200" dirty="0"/>
              <a:t>IEEE Trans. </a:t>
            </a:r>
            <a:r>
              <a:rPr lang="fr-FR" sz="1200" dirty="0" err="1"/>
              <a:t>Appl.Supercond</a:t>
            </a:r>
            <a:r>
              <a:rPr lang="fr-FR" sz="1200" dirty="0"/>
              <a:t>. 24, 4101804 (2014</a:t>
            </a:r>
            <a:r>
              <a:rPr lang="fr-FR" sz="1200" dirty="0" smtClean="0"/>
              <a:t>)]</a:t>
            </a:r>
          </a:p>
        </p:txBody>
      </p:sp>
    </p:spTree>
    <p:extLst>
      <p:ext uri="{BB962C8B-B14F-4D97-AF65-F5344CB8AC3E}">
        <p14:creationId xmlns:p14="http://schemas.microsoft.com/office/powerpoint/2010/main" val="313047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Superconducting Magnet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140074" y="3645024"/>
            <a:ext cx="2133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1400" dirty="0">
                <a:solidFill>
                  <a:srgbClr val="0000FF"/>
                </a:solidFill>
              </a:rPr>
              <a:t>Tolerance </a:t>
            </a:r>
            <a:r>
              <a:rPr lang="en-US" altLang="zh-CN" sz="1400" dirty="0" smtClean="0">
                <a:solidFill>
                  <a:srgbClr val="FF0000"/>
                </a:solidFill>
              </a:rPr>
              <a:t>± 50 </a:t>
            </a:r>
            <a:r>
              <a:rPr lang="en-US" altLang="zh-CN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altLang="zh-CN" sz="1400" dirty="0" smtClean="0">
                <a:solidFill>
                  <a:srgbClr val="FF0000"/>
                </a:solidFill>
              </a:rPr>
              <a:t>m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b="1" dirty="0" smtClean="0">
                <a:solidFill>
                  <a:srgbClr val="FF0000"/>
                </a:solidFill>
              </a:rPr>
              <a:t>±</a:t>
            </a:r>
            <a:r>
              <a:rPr lang="en-US" altLang="zh-CN" sz="1400" b="1" dirty="0">
                <a:solidFill>
                  <a:srgbClr val="FF0000"/>
                </a:solidFill>
              </a:rPr>
              <a:t>1000 </a:t>
            </a:r>
            <a:r>
              <a:rPr lang="en-US" altLang="zh-CN" sz="1400" dirty="0">
                <a:solidFill>
                  <a:srgbClr val="0000FF"/>
                </a:solidFill>
              </a:rPr>
              <a:t>mm good field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Operated at 6T.</a:t>
            </a:r>
            <a:endParaRPr lang="en-US" altLang="zh-CN" sz="1400" dirty="0">
              <a:solidFill>
                <a:srgbClr val="0000FF"/>
              </a:solidFill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7200" y="620688"/>
            <a:ext cx="8229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</a:rPr>
              <a:t>A </a:t>
            </a:r>
            <a:r>
              <a:rPr lang="en-US" altLang="zh-CN" sz="1600" b="1" dirty="0">
                <a:solidFill>
                  <a:srgbClr val="FF0000"/>
                </a:solidFill>
              </a:rPr>
              <a:t>maximum ±50 </a:t>
            </a:r>
            <a:r>
              <a:rPr lang="en-US" altLang="zh-CN" sz="1600" b="1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altLang="zh-CN" sz="1600" b="1" dirty="0">
                <a:solidFill>
                  <a:srgbClr val="FF0000"/>
                </a:solidFill>
              </a:rPr>
              <a:t>m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deviation </a:t>
            </a:r>
            <a:r>
              <a:rPr lang="en-US" altLang="zh-CN" sz="1600" b="1" dirty="0">
                <a:solidFill>
                  <a:srgbClr val="FF0000"/>
                </a:solidFill>
              </a:rPr>
              <a:t>of the main solenoid field lines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within </a:t>
            </a:r>
            <a:r>
              <a:rPr lang="en-US" altLang="zh-CN" sz="1600" b="1" dirty="0">
                <a:solidFill>
                  <a:srgbClr val="FF0000"/>
                </a:solidFill>
              </a:rPr>
              <a:t>±800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3" name="Rectangle 12"/>
          <p:cNvSpPr/>
          <p:nvPr/>
        </p:nvSpPr>
        <p:spPr>
          <a:xfrm>
            <a:off x="6732240" y="6237312"/>
            <a:ext cx="1474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Courtesy of A. Jain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4"/>
          <a:stretch/>
        </p:blipFill>
        <p:spPr bwMode="auto">
          <a:xfrm>
            <a:off x="3779912" y="3247526"/>
            <a:ext cx="344037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13853" y="1234673"/>
            <a:ext cx="8828343" cy="1753738"/>
            <a:chOff x="285107" y="793851"/>
            <a:chExt cx="8828343" cy="1753738"/>
          </a:xfrm>
        </p:grpSpPr>
        <p:grpSp>
          <p:nvGrpSpPr>
            <p:cNvPr id="15" name="Group 14"/>
            <p:cNvGrpSpPr/>
            <p:nvPr/>
          </p:nvGrpSpPr>
          <p:grpSpPr>
            <a:xfrm>
              <a:off x="285107" y="793851"/>
              <a:ext cx="4932060" cy="1753738"/>
              <a:chOff x="401940" y="793851"/>
              <a:chExt cx="4932060" cy="1753738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940" y="793851"/>
                <a:ext cx="4932060" cy="175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ectangle 1"/>
              <p:cNvSpPr>
                <a:spLocks noChangeArrowheads="1"/>
              </p:cNvSpPr>
              <p:nvPr/>
            </p:nvSpPr>
            <p:spPr bwMode="auto">
              <a:xfrm>
                <a:off x="1066800" y="1295400"/>
                <a:ext cx="1336675" cy="277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0000FF"/>
                    </a:solidFill>
                  </a:rPr>
                  <a:t>Needle &amp; mirror</a:t>
                </a:r>
                <a:endParaRPr lang="en-US" altLang="zh-CN" sz="1200" b="1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181599" y="810286"/>
              <a:ext cx="3931851" cy="1622434"/>
              <a:chOff x="5077018" y="810286"/>
              <a:chExt cx="3931851" cy="1622434"/>
            </a:xfrm>
          </p:grpSpPr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7018" y="908720"/>
                <a:ext cx="3931851" cy="15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8"/>
              <p:cNvSpPr>
                <a:spLocks noChangeArrowheads="1"/>
              </p:cNvSpPr>
              <p:nvPr/>
            </p:nvSpPr>
            <p:spPr bwMode="auto">
              <a:xfrm>
                <a:off x="5220072" y="810286"/>
                <a:ext cx="1225550" cy="277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0000FF"/>
                    </a:solidFill>
                  </a:rPr>
                  <a:t>Vibrating Wire</a:t>
                </a:r>
                <a:endParaRPr lang="en-US" altLang="zh-CN" sz="1200" b="1" dirty="0"/>
              </a:p>
            </p:txBody>
          </p:sp>
        </p:grp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3" y="3348568"/>
            <a:ext cx="3596016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0" y="5971346"/>
            <a:ext cx="81594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[A. Jain, Proceedings of the International Magnetic Measurement Workshop 2015, Hsinchu, Taiwan]</a:t>
            </a:r>
          </a:p>
        </p:txBody>
      </p:sp>
    </p:spTree>
    <p:extLst>
      <p:ext uri="{BB962C8B-B14F-4D97-AF65-F5344CB8AC3E}">
        <p14:creationId xmlns:p14="http://schemas.microsoft.com/office/powerpoint/2010/main" val="177785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Outline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9581" y="1484784"/>
            <a:ext cx="5663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000" b="1" kern="0" dirty="0">
                <a:solidFill>
                  <a:srgbClr val="0000FF"/>
                </a:solidFill>
              </a:rPr>
              <a:t>Introduction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b="1" kern="0" dirty="0">
              <a:solidFill>
                <a:srgbClr val="0000FF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endParaRPr lang="en-US" sz="2000" b="1" kern="0" dirty="0" smtClean="0">
              <a:solidFill>
                <a:srgbClr val="0000FF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kern="0" dirty="0">
                <a:solidFill>
                  <a:srgbClr val="0000FF"/>
                </a:solidFill>
              </a:rPr>
              <a:t>Technology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b="1" kern="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kern="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kern="0" dirty="0" smtClean="0">
                <a:solidFill>
                  <a:srgbClr val="FF0000"/>
                </a:solidFill>
              </a:rPr>
              <a:t>e-beam Measurement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b="1" kern="0" dirty="0" smtClean="0">
              <a:solidFill>
                <a:srgbClr val="0000FF"/>
              </a:solidFill>
            </a:endParaRPr>
          </a:p>
          <a:p>
            <a:endParaRPr lang="en-US" sz="2000" b="1" kern="0" dirty="0" smtClean="0">
              <a:solidFill>
                <a:srgbClr val="0000FF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kern="0" dirty="0" smtClean="0">
                <a:solidFill>
                  <a:srgbClr val="0000FF"/>
                </a:solidFill>
              </a:rPr>
              <a:t>Summary</a:t>
            </a:r>
            <a:endParaRPr lang="en-US" sz="2000" b="1" kern="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b="1" kern="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1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Outline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9581" y="1484784"/>
            <a:ext cx="5663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000" b="1" kern="0" dirty="0" smtClean="0">
                <a:solidFill>
                  <a:srgbClr val="FF0000"/>
                </a:solidFill>
              </a:rPr>
              <a:t>Introduction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b="1" kern="0" dirty="0">
              <a:solidFill>
                <a:srgbClr val="0000FF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endParaRPr lang="en-US" sz="2000" b="1" kern="0" dirty="0" smtClean="0">
              <a:solidFill>
                <a:srgbClr val="0000FF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kern="0" dirty="0" smtClean="0">
                <a:solidFill>
                  <a:srgbClr val="0000FF"/>
                </a:solidFill>
              </a:rPr>
              <a:t>Technology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b="1" kern="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kern="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kern="0" dirty="0" smtClean="0">
                <a:solidFill>
                  <a:srgbClr val="0000FF"/>
                </a:solidFill>
              </a:rPr>
              <a:t>e-beam Measurement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b="1" kern="0" dirty="0" smtClean="0">
              <a:solidFill>
                <a:srgbClr val="0000FF"/>
              </a:solidFill>
            </a:endParaRPr>
          </a:p>
          <a:p>
            <a:endParaRPr lang="en-US" sz="2000" b="1" kern="0" dirty="0" smtClean="0">
              <a:solidFill>
                <a:srgbClr val="0000FF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kern="0" dirty="0" smtClean="0">
                <a:solidFill>
                  <a:srgbClr val="0000FF"/>
                </a:solidFill>
              </a:rPr>
              <a:t>Summary</a:t>
            </a:r>
            <a:endParaRPr lang="en-US" sz="2000" b="1" kern="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b="1" kern="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9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Electron Beam Measurement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21999" y="646648"/>
            <a:ext cx="3744416" cy="2631211"/>
            <a:chOff x="4716016" y="3246061"/>
            <a:chExt cx="3744416" cy="2631211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246061"/>
              <a:ext cx="3744416" cy="2631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5355533" y="3920277"/>
              <a:ext cx="2054507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altLang="zh-CN" sz="1400" dirty="0" smtClean="0">
                  <a:solidFill>
                    <a:srgbClr val="0000FF"/>
                  </a:solidFill>
                </a:rPr>
                <a:t>1A Current</a:t>
              </a:r>
            </a:p>
            <a:p>
              <a:pPr marL="342900" indent="-342900">
                <a:buFont typeface="+mj-lt"/>
                <a:buAutoNum type="arabicPeriod"/>
              </a:pPr>
              <a:endParaRPr lang="en-US" altLang="zh-CN" sz="1400" dirty="0" smtClean="0">
                <a:solidFill>
                  <a:srgbClr val="0000FF"/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US" altLang="zh-CN" sz="1400" dirty="0" smtClean="0">
                  <a:solidFill>
                    <a:srgbClr val="0000FF"/>
                  </a:solidFill>
                </a:rPr>
                <a:t>DC or pulsed</a:t>
              </a:r>
              <a:endParaRPr lang="en-US" altLang="zh-CN" sz="1400" dirty="0">
                <a:solidFill>
                  <a:srgbClr val="0000FF"/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endParaRPr lang="en-US" altLang="zh-CN" sz="14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22350" y="646648"/>
            <a:ext cx="3937000" cy="2691130"/>
            <a:chOff x="522350" y="646648"/>
            <a:chExt cx="3937000" cy="2691130"/>
          </a:xfrm>
        </p:grpSpPr>
        <p:pic>
          <p:nvPicPr>
            <p:cNvPr id="8" name="Picture 7" descr="C:\Users\xgu\AppData\Local\Microsoft\Windows\Temporary Internet Files\Content.Word\2012_09_18_elens143.jp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350" y="646648"/>
              <a:ext cx="3937000" cy="2691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558046" y="1105419"/>
              <a:ext cx="2054507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1400" dirty="0" smtClean="0">
                  <a:solidFill>
                    <a:srgbClr val="0000FF"/>
                  </a:solidFill>
                </a:rPr>
                <a:t>Anode Voltage</a:t>
              </a:r>
              <a:endParaRPr lang="en-US" altLang="zh-CN" sz="1400" dirty="0" smtClean="0">
                <a:solidFill>
                  <a:srgbClr val="0000FF"/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endParaRPr lang="en-US" altLang="zh-CN" sz="1400" dirty="0" smtClean="0">
                <a:solidFill>
                  <a:srgbClr val="0000FF"/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endParaRPr lang="en-US" altLang="zh-CN" sz="1400" dirty="0">
                <a:solidFill>
                  <a:srgbClr val="0000FF"/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endParaRPr lang="en-US" altLang="zh-CN" sz="1400" dirty="0" smtClean="0">
                <a:solidFill>
                  <a:srgbClr val="0000FF"/>
                </a:solidFill>
              </a:endParaRPr>
            </a:p>
            <a:p>
              <a:r>
                <a:rPr lang="en-US" altLang="zh-CN" sz="1400" dirty="0" smtClean="0">
                  <a:solidFill>
                    <a:srgbClr val="0000FF"/>
                  </a:solidFill>
                </a:rPr>
                <a:t>Electron Beam</a:t>
              </a:r>
              <a:endParaRPr lang="en-US" altLang="zh-CN" sz="1400" dirty="0">
                <a:solidFill>
                  <a:srgbClr val="0000FF"/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endParaRPr lang="en-US" altLang="zh-CN" sz="14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7976" y="3717032"/>
            <a:ext cx="7262749" cy="2683708"/>
            <a:chOff x="827976" y="3717032"/>
            <a:chExt cx="7262749" cy="2683708"/>
          </a:xfrm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76" y="3717032"/>
              <a:ext cx="7262749" cy="2683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2771800" y="3880785"/>
              <a:ext cx="20545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1400" dirty="0" smtClean="0">
                  <a:solidFill>
                    <a:srgbClr val="0000FF"/>
                  </a:solidFill>
                </a:rPr>
                <a:t>Two cathode sizes</a:t>
              </a:r>
              <a:endParaRPr lang="en-US" altLang="zh-CN" sz="14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19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Electron beam profile measurement (2014)</a:t>
            </a:r>
          </a:p>
        </p:txBody>
      </p:sp>
      <p:pic>
        <p:nvPicPr>
          <p:cNvPr id="8" name="Picture 2" descr="C:\Users\xgu\Documents\MATLAB\2014_YAG_Pinhole\Blue_YAG_Profil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r="7355"/>
          <a:stretch>
            <a:fillRect/>
          </a:stretch>
        </p:blipFill>
        <p:spPr bwMode="auto">
          <a:xfrm>
            <a:off x="3416300" y="1113388"/>
            <a:ext cx="3321050" cy="255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xgu\Documents\MATLAB\2014_YAG_Pinhole\Blue_Pinhole_Profile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" r="7468"/>
          <a:stretch>
            <a:fillRect/>
          </a:stretch>
        </p:blipFill>
        <p:spPr bwMode="auto">
          <a:xfrm>
            <a:off x="3492500" y="3667820"/>
            <a:ext cx="3312326" cy="254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xgu\Documents\MATLAB\2014_YAG_Pinhole\Blue_YAG_imag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1223"/>
            <a:ext cx="3372366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xgu\Documents\MATLAB\2014_YAG_Pinhole\Blue_Pinhole_image.t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r="6430" b="6600"/>
          <a:stretch/>
        </p:blipFill>
        <p:spPr bwMode="auto">
          <a:xfrm>
            <a:off x="381000" y="3499813"/>
            <a:ext cx="2969912" cy="265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00400" y="1855113"/>
            <a:ext cx="1167745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YAG</a:t>
            </a:r>
            <a:r>
              <a:rPr lang="en-US" dirty="0" smtClean="0"/>
              <a:t> </a:t>
            </a:r>
            <a:r>
              <a:rPr lang="en-US" sz="1400" dirty="0">
                <a:solidFill>
                  <a:srgbClr val="0000FF"/>
                </a:solidFill>
              </a:rPr>
              <a:t>screen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6600" y="4492823"/>
            <a:ext cx="15183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Pinhole Detector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5" name="Rectangle 37"/>
          <p:cNvSpPr>
            <a:spLocks noChangeArrowheads="1"/>
          </p:cNvSpPr>
          <p:nvPr/>
        </p:nvSpPr>
        <p:spPr bwMode="auto">
          <a:xfrm>
            <a:off x="6705600" y="1642169"/>
            <a:ext cx="22860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Current 70 mA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Beam profile from YAG is a </a:t>
            </a:r>
            <a:r>
              <a:rPr lang="en-US" altLang="zh-CN" sz="1400" dirty="0" smtClean="0">
                <a:solidFill>
                  <a:srgbClr val="FF0000"/>
                </a:solidFill>
              </a:rPr>
              <a:t>Gaussian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 smtClean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Profile does not change with current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 smtClean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 smtClean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Current 1150 </a:t>
            </a:r>
            <a:r>
              <a:rPr lang="en-US" altLang="zh-CN" sz="1400" dirty="0">
                <a:solidFill>
                  <a:srgbClr val="0000FF"/>
                </a:solidFill>
              </a:rPr>
              <a:t>mA.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Pinhole </a:t>
            </a:r>
            <a:r>
              <a:rPr lang="en-US" altLang="zh-CN" sz="1400" dirty="0">
                <a:solidFill>
                  <a:srgbClr val="0000FF"/>
                </a:solidFill>
              </a:rPr>
              <a:t>profile </a:t>
            </a:r>
            <a:r>
              <a:rPr lang="en-US" altLang="zh-CN" sz="1400" dirty="0" smtClean="0">
                <a:solidFill>
                  <a:srgbClr val="0000FF"/>
                </a:solidFill>
              </a:rPr>
              <a:t>is</a:t>
            </a:r>
            <a:br>
              <a:rPr lang="en-US" altLang="zh-CN" sz="1400" dirty="0" smtClean="0">
                <a:solidFill>
                  <a:srgbClr val="0000FF"/>
                </a:solidFill>
              </a:rPr>
            </a:br>
            <a:r>
              <a:rPr lang="en-US" altLang="zh-CN" sz="1400" dirty="0" smtClean="0">
                <a:solidFill>
                  <a:srgbClr val="FF0000"/>
                </a:solidFill>
              </a:rPr>
              <a:t>Gaussian</a:t>
            </a:r>
            <a:endParaRPr lang="en-US" altLang="zh-CN" sz="1400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6" name="Rectangle 15"/>
          <p:cNvSpPr/>
          <p:nvPr/>
        </p:nvSpPr>
        <p:spPr>
          <a:xfrm>
            <a:off x="35496" y="6248345"/>
            <a:ext cx="39160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[Xiaofeng Gu </a:t>
            </a:r>
            <a:r>
              <a:rPr lang="en-US" altLang="en-US" sz="1200" dirty="0" smtClean="0"/>
              <a:t>et </a:t>
            </a:r>
            <a:r>
              <a:rPr lang="en-US" altLang="en-US" sz="1200" dirty="0"/>
              <a:t>al., </a:t>
            </a:r>
            <a:r>
              <a:rPr lang="en-US" sz="1200" dirty="0" smtClean="0"/>
              <a:t>NIM</a:t>
            </a:r>
            <a:r>
              <a:rPr lang="en-US" sz="1200" i="1" dirty="0" smtClean="0"/>
              <a:t>A</a:t>
            </a:r>
            <a:r>
              <a:rPr lang="en-US" sz="1200" dirty="0"/>
              <a:t>, Volume </a:t>
            </a:r>
            <a:r>
              <a:rPr lang="en-US" sz="1200" dirty="0" smtClean="0"/>
              <a:t>798, p36-43 (2015)]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681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xgu\Documents\MATLAB\DC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r="7938"/>
          <a:stretch>
            <a:fillRect/>
          </a:stretch>
        </p:blipFill>
        <p:spPr bwMode="auto">
          <a:xfrm>
            <a:off x="157163" y="990600"/>
            <a:ext cx="6015037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7"/>
          <p:cNvSpPr>
            <a:spLocks noChangeArrowheads="1"/>
          </p:cNvSpPr>
          <p:nvPr/>
        </p:nvSpPr>
        <p:spPr bwMode="auto">
          <a:xfrm>
            <a:off x="6019800" y="1287462"/>
            <a:ext cx="30480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>
                <a:solidFill>
                  <a:srgbClr val="0000FF"/>
                </a:solidFill>
              </a:rPr>
              <a:t>NO RHIC ion beam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>
                <a:solidFill>
                  <a:srgbClr val="FF0000"/>
                </a:solidFill>
              </a:rPr>
              <a:t>Blue and Yellow were running simultaneously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>
                <a:solidFill>
                  <a:srgbClr val="FF0000"/>
                </a:solidFill>
              </a:rPr>
              <a:t>Beam current </a:t>
            </a:r>
            <a:r>
              <a:rPr lang="en-US" altLang="zh-CN" sz="1400" dirty="0" smtClean="0">
                <a:solidFill>
                  <a:srgbClr val="FF0000"/>
                </a:solidFill>
              </a:rPr>
              <a:t>was 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1 A</a:t>
            </a:r>
            <a:endParaRPr lang="en-US" altLang="zh-CN" sz="1400" b="1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>
                <a:solidFill>
                  <a:srgbClr val="0000FF"/>
                </a:solidFill>
              </a:rPr>
              <a:t>Blue was running for 9.5 hours during 2013 commissioning.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altLang="zh-CN" sz="1400" b="1" dirty="0">
              <a:solidFill>
                <a:srgbClr val="0000FF"/>
              </a:solidFill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2220913" y="2740025"/>
            <a:ext cx="242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b="1">
                <a:solidFill>
                  <a:srgbClr val="0000FF"/>
                </a:solidFill>
              </a:rPr>
              <a:t>Blue DC 1A electron beam</a:t>
            </a:r>
            <a:endParaRPr lang="zh-CN" altLang="en-US" sz="1400">
              <a:ea typeface="SimSun" pitchFamily="2" charset="-122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2225675" y="3273425"/>
            <a:ext cx="2592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b="1">
                <a:solidFill>
                  <a:srgbClr val="FF6600"/>
                </a:solidFill>
              </a:rPr>
              <a:t>Yellow DC 1A electron beam</a:t>
            </a:r>
            <a:endParaRPr lang="zh-CN" altLang="en-US" sz="1400">
              <a:solidFill>
                <a:srgbClr val="FF6600"/>
              </a:solidFill>
              <a:ea typeface="SimSun" pitchFamily="2" charset="-122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DC beam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7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C:\Users\xgu\Documents\MATLAB\Parasitic_Mode_BY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/>
          <a:stretch>
            <a:fillRect/>
          </a:stretch>
        </p:blipFill>
        <p:spPr bwMode="auto">
          <a:xfrm>
            <a:off x="76201" y="1095844"/>
            <a:ext cx="6400800" cy="446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7"/>
          <p:cNvSpPr>
            <a:spLocks noChangeArrowheads="1"/>
          </p:cNvSpPr>
          <p:nvPr/>
        </p:nvSpPr>
        <p:spPr bwMode="auto">
          <a:xfrm>
            <a:off x="6324600" y="1211282"/>
            <a:ext cx="2743200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>
                <a:solidFill>
                  <a:srgbClr val="0000FF"/>
                </a:solidFill>
              </a:rPr>
              <a:t>Modulator current </a:t>
            </a:r>
            <a:r>
              <a:rPr lang="en-US" altLang="zh-CN" sz="1400" dirty="0" smtClean="0">
                <a:solidFill>
                  <a:srgbClr val="0000FF"/>
                </a:solidFill>
              </a:rPr>
              <a:t>indicates </a:t>
            </a:r>
            <a:r>
              <a:rPr lang="en-US" altLang="zh-CN" sz="1400" dirty="0">
                <a:solidFill>
                  <a:srgbClr val="0000FF"/>
                </a:solidFill>
              </a:rPr>
              <a:t>78 kHz is running.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>
                <a:solidFill>
                  <a:srgbClr val="0000FF"/>
                </a:solidFill>
              </a:rPr>
              <a:t>Blue and Yellow were running </a:t>
            </a:r>
            <a:r>
              <a:rPr lang="en-US" altLang="zh-CN" sz="1400" b="1" dirty="0">
                <a:solidFill>
                  <a:srgbClr val="FF0000"/>
                </a:solidFill>
              </a:rPr>
              <a:t>78 kHz pulse </a:t>
            </a:r>
            <a:r>
              <a:rPr lang="en-US" altLang="zh-CN" sz="1400" dirty="0">
                <a:solidFill>
                  <a:srgbClr val="0000FF"/>
                </a:solidFill>
              </a:rPr>
              <a:t>mode with </a:t>
            </a:r>
            <a:r>
              <a:rPr lang="en-US" altLang="zh-CN" sz="1400" dirty="0">
                <a:solidFill>
                  <a:srgbClr val="FF0000"/>
                </a:solidFill>
              </a:rPr>
              <a:t>1A</a:t>
            </a:r>
            <a:r>
              <a:rPr lang="en-US" altLang="zh-CN" sz="1400" dirty="0">
                <a:solidFill>
                  <a:srgbClr val="0000FF"/>
                </a:solidFill>
              </a:rPr>
              <a:t> </a:t>
            </a:r>
            <a:r>
              <a:rPr lang="en-US" altLang="zh-CN" sz="1400" b="1" dirty="0" smtClean="0">
                <a:solidFill>
                  <a:srgbClr val="FF0000"/>
                </a:solidFill>
              </a:rPr>
              <a:t>simultaneously</a:t>
            </a:r>
            <a:r>
              <a:rPr lang="en-US" altLang="zh-CN" sz="1400" dirty="0" smtClean="0">
                <a:solidFill>
                  <a:srgbClr val="0000FF"/>
                </a:solidFill>
              </a:rPr>
              <a:t> within </a:t>
            </a:r>
            <a:r>
              <a:rPr lang="en-US" altLang="zh-CN" sz="1400" dirty="0">
                <a:solidFill>
                  <a:srgbClr val="0000FF"/>
                </a:solidFill>
              </a:rPr>
              <a:t>RHIC beam abort gap;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Parasitic </a:t>
            </a:r>
            <a:r>
              <a:rPr lang="en-US" altLang="zh-CN" sz="1400" dirty="0">
                <a:solidFill>
                  <a:srgbClr val="0000FF"/>
                </a:solidFill>
              </a:rPr>
              <a:t>to RHIC </a:t>
            </a:r>
            <a:r>
              <a:rPr lang="en-US" altLang="zh-CN" sz="1400" dirty="0" smtClean="0">
                <a:solidFill>
                  <a:srgbClr val="0000FF"/>
                </a:solidFill>
              </a:rPr>
              <a:t>beam provides </a:t>
            </a:r>
            <a:r>
              <a:rPr lang="en-US" altLang="zh-CN" sz="1400" dirty="0" smtClean="0">
                <a:solidFill>
                  <a:srgbClr val="FF0000"/>
                </a:solidFill>
              </a:rPr>
              <a:t>more commissioning time</a:t>
            </a:r>
            <a:r>
              <a:rPr lang="en-US" altLang="zh-CN" sz="1400" dirty="0" smtClean="0">
                <a:solidFill>
                  <a:srgbClr val="0000FF"/>
                </a:solidFill>
              </a:rPr>
              <a:t>;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>
                <a:solidFill>
                  <a:srgbClr val="0000FF"/>
                </a:solidFill>
              </a:rPr>
              <a:t>Blue </a:t>
            </a:r>
            <a:r>
              <a:rPr lang="en-US" altLang="zh-CN" sz="1400" dirty="0" smtClean="0">
                <a:solidFill>
                  <a:srgbClr val="0000FF"/>
                </a:solidFill>
              </a:rPr>
              <a:t>e-lens 78 kHz was </a:t>
            </a:r>
            <a:r>
              <a:rPr lang="en-US" altLang="zh-CN" sz="1400" dirty="0">
                <a:solidFill>
                  <a:srgbClr val="0000FF"/>
                </a:solidFill>
              </a:rPr>
              <a:t>running for 14 </a:t>
            </a:r>
            <a:r>
              <a:rPr lang="en-US" altLang="zh-CN" sz="1400" dirty="0" smtClean="0">
                <a:solidFill>
                  <a:srgbClr val="0000FF"/>
                </a:solidFill>
              </a:rPr>
              <a:t>hours;</a:t>
            </a:r>
            <a:endParaRPr lang="en-US" altLang="zh-CN" sz="14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67000" y="3962400"/>
            <a:ext cx="14614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4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00FF"/>
                </a:solidFill>
                <a:latin typeface="Arial" charset="0"/>
                <a:cs typeface="ＭＳ Ｐゴシック" charset="0"/>
              </a:rPr>
              <a:t>RHIC ion beam </a:t>
            </a:r>
            <a:endParaRPr lang="zh-CN" altLang="en-US" sz="1400" dirty="0">
              <a:ln>
                <a:solidFill>
                  <a:schemeClr val="accent5">
                    <a:lumMod val="50000"/>
                  </a:schemeClr>
                </a:solidFill>
              </a:ln>
              <a:latin typeface="Arial" charset="0"/>
              <a:cs typeface="Arial" charset="0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1524000" y="2587625"/>
            <a:ext cx="2732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b="1">
                <a:solidFill>
                  <a:srgbClr val="0000FF"/>
                </a:solidFill>
              </a:rPr>
              <a:t>Blue 78 kHz 1A electron beam</a:t>
            </a:r>
            <a:endParaRPr lang="zh-CN" altLang="en-US" sz="1400">
              <a:ea typeface="SimSun" pitchFamily="2" charset="-122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2754313" y="3121025"/>
            <a:ext cx="2901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FF6600"/>
                </a:solidFill>
              </a:rPr>
              <a:t>Yellow 78 kHz 1A electron beam</a:t>
            </a:r>
            <a:endParaRPr lang="zh-CN" altLang="en-US" sz="1400" dirty="0">
              <a:solidFill>
                <a:srgbClr val="FF6600"/>
              </a:solidFill>
              <a:ea typeface="SimSun" pitchFamily="2" charset="-12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Parasitic Mode Electron Beam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269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008" y="2118921"/>
            <a:ext cx="4381392" cy="351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764704"/>
            <a:ext cx="8382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dirty="0" smtClean="0"/>
              <a:t>Two methods to do transverse position and angle alignment: </a:t>
            </a:r>
            <a:r>
              <a:rPr lang="en-US" sz="1400" b="1" dirty="0" smtClean="0"/>
              <a:t>BPM or </a:t>
            </a:r>
            <a:r>
              <a:rPr lang="en-US" sz="1400" b="1" dirty="0" err="1" smtClean="0"/>
              <a:t>eBSD</a:t>
            </a:r>
            <a:r>
              <a:rPr lang="en-US" sz="1400" b="1" dirty="0" smtClean="0"/>
              <a:t> (detector) 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 </a:t>
            </a:r>
            <a:r>
              <a:rPr lang="en-US" sz="1400" dirty="0" smtClean="0">
                <a:solidFill>
                  <a:schemeClr val="accent2"/>
                </a:solidFill>
              </a:rPr>
              <a:t>       </a:t>
            </a:r>
            <a:endParaRPr lang="en-US" sz="1400" dirty="0"/>
          </a:p>
          <a:p>
            <a:pPr marL="342900" indent="-342900">
              <a:buFont typeface="Arial"/>
              <a:buChar char="•"/>
            </a:pPr>
            <a:r>
              <a:rPr lang="en-US" sz="1400" dirty="0" smtClean="0"/>
              <a:t>BPMs </a:t>
            </a:r>
            <a:r>
              <a:rPr lang="en-US" sz="1400" dirty="0"/>
              <a:t>in both lenses to bring </a:t>
            </a:r>
            <a:r>
              <a:rPr lang="en-US" sz="1400" dirty="0" smtClean="0"/>
              <a:t>e-beam </a:t>
            </a:r>
            <a:r>
              <a:rPr lang="en-US" sz="1400" dirty="0"/>
              <a:t>and </a:t>
            </a:r>
            <a:r>
              <a:rPr lang="en-US" sz="1400" dirty="0" smtClean="0"/>
              <a:t>ion beam for overlap (transverse and angle)</a:t>
            </a:r>
          </a:p>
          <a:p>
            <a:pPr marL="342900" indent="-342900">
              <a:buFont typeface="Arial"/>
              <a:buChar char="•"/>
            </a:pPr>
            <a:endParaRPr lang="en-US" sz="1400" dirty="0" smtClean="0"/>
          </a:p>
          <a:p>
            <a:pPr marL="342900" indent="-342900">
              <a:buFont typeface="Arial"/>
              <a:buChar char="•"/>
            </a:pPr>
            <a:r>
              <a:rPr lang="en-US" sz="1400" dirty="0" smtClean="0"/>
              <a:t>Backscattered </a:t>
            </a:r>
            <a:r>
              <a:rPr lang="en-US" sz="1400" dirty="0"/>
              <a:t>electron detector to maximize overlap </a:t>
            </a:r>
            <a:r>
              <a:rPr lang="en-US" sz="1400" dirty="0" smtClean="0"/>
              <a:t>(transverse and angle)</a:t>
            </a:r>
            <a:r>
              <a:rPr lang="en-US" sz="1400" dirty="0"/>
              <a:t/>
            </a:r>
            <a:br>
              <a:rPr lang="en-US" sz="1400" dirty="0"/>
            </a:br>
            <a:endParaRPr lang="en-US" sz="1200" dirty="0">
              <a:solidFill>
                <a:schemeClr val="accent2"/>
              </a:solidFill>
            </a:endParaRPr>
          </a:p>
        </p:txBody>
      </p:sp>
      <p:pic>
        <p:nvPicPr>
          <p:cNvPr id="1028" name="Picture 4" descr="C:\Users\xgu\Documents\MATLAB\eBSD_BeamSize_mm_Normalized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88" y="1916832"/>
            <a:ext cx="4304985" cy="376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24127" y="5659548"/>
            <a:ext cx="2270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0000FF"/>
                </a:solidFill>
              </a:rPr>
              <a:t>eBSD</a:t>
            </a:r>
            <a:r>
              <a:rPr lang="en-US" sz="1600" b="1" dirty="0" smtClean="0">
                <a:solidFill>
                  <a:srgbClr val="0000FF"/>
                </a:solidFill>
              </a:rPr>
              <a:t>, ion </a:t>
            </a:r>
            <a:r>
              <a:rPr lang="en-US" sz="1600" b="1" dirty="0" smtClean="0">
                <a:solidFill>
                  <a:srgbClr val="0000FF"/>
                </a:solidFill>
              </a:rPr>
              <a:t>beam scan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75656" y="5695355"/>
            <a:ext cx="23166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e-BPMs, </a:t>
            </a:r>
            <a:r>
              <a:rPr lang="en-US" sz="1600" b="1" dirty="0" smtClean="0">
                <a:solidFill>
                  <a:srgbClr val="0000FF"/>
                </a:solidFill>
              </a:rPr>
              <a:t>E-beam scan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Transverse e-Beam Alignment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8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Longitudinal alignment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2240" y="594928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Yellow E-lens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6" y="749169"/>
            <a:ext cx="8878913" cy="520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01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Example of Alignment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28" y="764704"/>
            <a:ext cx="6912768" cy="563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95936" y="2636912"/>
            <a:ext cx="287976" cy="172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67744" y="3021600"/>
            <a:ext cx="1152128" cy="172819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00064" y="4013448"/>
            <a:ext cx="360040" cy="172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60032" y="2624224"/>
            <a:ext cx="359984" cy="12487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92280" y="2636912"/>
            <a:ext cx="432048" cy="12487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9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Outline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9581" y="1484784"/>
            <a:ext cx="5663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000" b="1" kern="0" dirty="0">
                <a:solidFill>
                  <a:srgbClr val="0000FF"/>
                </a:solidFill>
              </a:rPr>
              <a:t>Introduction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b="1" kern="0" dirty="0">
              <a:solidFill>
                <a:srgbClr val="0000FF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endParaRPr lang="en-US" sz="2000" b="1" kern="0" dirty="0" smtClean="0">
              <a:solidFill>
                <a:srgbClr val="0000FF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kern="0" dirty="0">
                <a:solidFill>
                  <a:srgbClr val="0000FF"/>
                </a:solidFill>
              </a:rPr>
              <a:t>Technology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b="1" kern="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kern="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kern="0" dirty="0">
                <a:solidFill>
                  <a:srgbClr val="0000FF"/>
                </a:solidFill>
              </a:rPr>
              <a:t>e-beam </a:t>
            </a:r>
            <a:r>
              <a:rPr lang="en-US" sz="2000" b="1" kern="0" dirty="0">
                <a:solidFill>
                  <a:srgbClr val="0000FF"/>
                </a:solidFill>
              </a:rPr>
              <a:t>Measurement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b="1" kern="0" dirty="0" smtClean="0">
              <a:solidFill>
                <a:srgbClr val="0000FF"/>
              </a:solidFill>
            </a:endParaRPr>
          </a:p>
          <a:p>
            <a:endParaRPr lang="en-US" sz="2000" b="1" kern="0" dirty="0" smtClean="0">
              <a:solidFill>
                <a:srgbClr val="0000FF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kern="0" dirty="0" smtClean="0">
                <a:solidFill>
                  <a:srgbClr val="FF0000"/>
                </a:solidFill>
              </a:rPr>
              <a:t>Summary</a:t>
            </a:r>
            <a:endParaRPr lang="en-US" sz="2000" b="1" kern="0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b="1" kern="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3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685800"/>
            <a:ext cx="8382000" cy="5562600"/>
          </a:xfrm>
          <a:prstGeom prst="rect">
            <a:avLst/>
          </a:prstGeom>
        </p:spPr>
        <p:txBody>
          <a:bodyPr/>
          <a:lstStyle>
            <a:lvl1pPr marL="2841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23838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+mn-lt"/>
              </a:defRPr>
            </a:lvl2pPr>
            <a:lvl3pPr marL="96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09900"/>
                </a:solidFill>
                <a:latin typeface="+mn-lt"/>
              </a:defRPr>
            </a:lvl3pPr>
            <a:lvl4pPr marL="1308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651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108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565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022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479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US" sz="1800" kern="0" dirty="0" smtClean="0"/>
              <a:t>Two </a:t>
            </a:r>
            <a:r>
              <a:rPr lang="en-US" sz="1800" kern="0" dirty="0"/>
              <a:t>e-</a:t>
            </a:r>
            <a:r>
              <a:rPr lang="en-US" sz="1800" kern="0" dirty="0" err="1"/>
              <a:t>lenes</a:t>
            </a:r>
            <a:r>
              <a:rPr lang="en-US" sz="1800" kern="0" dirty="0"/>
              <a:t> were built at BNL, according to </a:t>
            </a:r>
            <a:r>
              <a:rPr lang="en-US" sz="1800" kern="0" dirty="0" err="1"/>
              <a:t>Fermilab</a:t>
            </a:r>
            <a:r>
              <a:rPr lang="en-US" sz="1800" kern="0" dirty="0"/>
              <a:t> </a:t>
            </a:r>
            <a:r>
              <a:rPr lang="en-US" sz="1800" kern="0" dirty="0" err="1"/>
              <a:t>Tevatron</a:t>
            </a:r>
            <a:r>
              <a:rPr lang="en-US" sz="1800" kern="0" dirty="0"/>
              <a:t> E-lens and BNL EBIS technology.</a:t>
            </a:r>
          </a:p>
          <a:p>
            <a:pPr marL="342900" indent="-342900">
              <a:buFont typeface="+mj-lt"/>
              <a:buAutoNum type="arabicPeriod"/>
            </a:pPr>
            <a:endParaRPr lang="en-US" sz="1800" kern="0" dirty="0"/>
          </a:p>
          <a:p>
            <a:pPr marL="342900" indent="-342900">
              <a:buFont typeface="+mj-lt"/>
              <a:buAutoNum type="arabicPeriod"/>
            </a:pPr>
            <a:r>
              <a:rPr lang="en-US" sz="1800" kern="0" dirty="0">
                <a:solidFill>
                  <a:srgbClr val="0000FF"/>
                </a:solidFill>
              </a:rPr>
              <a:t>These low risk technologies are used for beam current, profile, size, energy, positon and angle control and measurement. </a:t>
            </a:r>
          </a:p>
          <a:p>
            <a:pPr marL="342900" indent="-342900">
              <a:buFont typeface="+mj-lt"/>
              <a:buAutoNum type="arabicPeriod"/>
            </a:pPr>
            <a:endParaRPr lang="en-US" sz="1800" kern="0" dirty="0"/>
          </a:p>
          <a:p>
            <a:pPr marL="342900" indent="-342900">
              <a:buFont typeface="+mj-lt"/>
              <a:buAutoNum type="arabicPeriod"/>
            </a:pPr>
            <a:r>
              <a:rPr lang="en-US" sz="1800" kern="0" dirty="0"/>
              <a:t>The e-beam parameters are satisfied with beam-beam compensation requirement.</a:t>
            </a:r>
          </a:p>
          <a:p>
            <a:pPr>
              <a:buFont typeface="+mj-lt"/>
              <a:buAutoNum type="arabicPeriod"/>
            </a:pPr>
            <a:endParaRPr lang="en-US" sz="1800" kern="0" dirty="0"/>
          </a:p>
          <a:p>
            <a:pPr marL="342900" indent="-342900">
              <a:buFont typeface="+mj-lt"/>
              <a:buAutoNum type="arabicPeriod"/>
            </a:pPr>
            <a:r>
              <a:rPr lang="en-US" sz="1800" kern="0" dirty="0" err="1">
                <a:solidFill>
                  <a:srgbClr val="0000FF"/>
                </a:solidFill>
              </a:rPr>
              <a:t>eBSD</a:t>
            </a:r>
            <a:r>
              <a:rPr lang="en-US" sz="1800" kern="0" dirty="0">
                <a:solidFill>
                  <a:srgbClr val="0000FF"/>
                </a:solidFill>
              </a:rPr>
              <a:t> was developed and used for beam alignment.</a:t>
            </a:r>
          </a:p>
          <a:p>
            <a:pPr>
              <a:buFont typeface="+mj-lt"/>
              <a:buAutoNum type="arabicPeriod"/>
            </a:pPr>
            <a:endParaRPr lang="en-US" sz="1800" kern="0" dirty="0"/>
          </a:p>
          <a:p>
            <a:pPr marL="342900" indent="-342900">
              <a:buFont typeface="+mj-lt"/>
              <a:buAutoNum type="arabicPeriod"/>
            </a:pPr>
            <a:r>
              <a:rPr lang="en-US" sz="1800" kern="0" dirty="0"/>
              <a:t>The two e-</a:t>
            </a:r>
            <a:r>
              <a:rPr lang="en-US" sz="1800" kern="0" dirty="0" err="1"/>
              <a:t>lenes</a:t>
            </a:r>
            <a:r>
              <a:rPr lang="en-US" sz="1800" kern="0" dirty="0"/>
              <a:t> were operated although RHIC 2015 run. The head-on beam-beam compensation scheme, consisting of new lattice (RDT compensation) </a:t>
            </a:r>
            <a:r>
              <a:rPr lang="en-US" sz="1800" kern="0" dirty="0">
                <a:solidFill>
                  <a:srgbClr val="FF0000"/>
                </a:solidFill>
              </a:rPr>
              <a:t>+</a:t>
            </a:r>
            <a:r>
              <a:rPr lang="en-US" sz="1800" kern="0" dirty="0"/>
              <a:t> e-lenses (DQ compensation</a:t>
            </a:r>
            <a:r>
              <a:rPr lang="en-US" sz="1800" kern="0" dirty="0" smtClean="0"/>
              <a:t>) result: </a:t>
            </a:r>
            <a:r>
              <a:rPr lang="en-US" sz="1800" kern="0" dirty="0"/>
              <a:t/>
            </a:r>
            <a:br>
              <a:rPr lang="en-US" sz="1800" kern="0" dirty="0"/>
            </a:br>
            <a:r>
              <a:rPr lang="en-US" sz="1800" kern="0" dirty="0">
                <a:solidFill>
                  <a:srgbClr val="FF0000"/>
                </a:solidFill>
              </a:rPr>
              <a:t>	</a:t>
            </a:r>
            <a:r>
              <a:rPr lang="en-US" sz="1800" b="1" i="1" kern="0" dirty="0" err="1">
                <a:solidFill>
                  <a:srgbClr val="FF0000"/>
                </a:solidFill>
              </a:rPr>
              <a:t>L</a:t>
            </a:r>
            <a:r>
              <a:rPr lang="en-US" sz="1800" b="1" i="1" kern="0" baseline="-25000" dirty="0" err="1">
                <a:solidFill>
                  <a:srgbClr val="FF0000"/>
                </a:solidFill>
              </a:rPr>
              <a:t>peak</a:t>
            </a:r>
            <a:r>
              <a:rPr lang="en-US" sz="1800" b="1" kern="0" dirty="0">
                <a:solidFill>
                  <a:srgbClr val="FF0000"/>
                </a:solidFill>
              </a:rPr>
              <a:t> +150%     </a:t>
            </a:r>
            <a:r>
              <a:rPr lang="en-US" sz="1800" b="1" i="1" kern="0" dirty="0" err="1">
                <a:solidFill>
                  <a:srgbClr val="FF0000"/>
                </a:solidFill>
              </a:rPr>
              <a:t>L</a:t>
            </a:r>
            <a:r>
              <a:rPr lang="en-US" sz="1800" b="1" i="1" kern="0" baseline="-25000" dirty="0" err="1">
                <a:solidFill>
                  <a:srgbClr val="FF0000"/>
                </a:solidFill>
              </a:rPr>
              <a:t>avg</a:t>
            </a:r>
            <a:r>
              <a:rPr lang="en-US" sz="1800" b="1" kern="0" dirty="0">
                <a:solidFill>
                  <a:srgbClr val="FF0000"/>
                </a:solidFill>
              </a:rPr>
              <a:t> +90%</a:t>
            </a:r>
            <a:endParaRPr lang="en-US" altLang="zh-CN" sz="1800" b="1" kern="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800" b="1" kern="0" dirty="0" smtClean="0"/>
          </a:p>
          <a:p>
            <a:r>
              <a:rPr lang="en-US" sz="1800" kern="0" dirty="0" smtClean="0"/>
              <a:t>	</a:t>
            </a:r>
          </a:p>
          <a:p>
            <a:r>
              <a:rPr lang="en-US" sz="1800" kern="0" dirty="0" smtClean="0"/>
              <a:t> </a:t>
            </a: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244579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dirty="0"/>
              <a:t>Acknowledgements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685800"/>
            <a:ext cx="8382000" cy="5562600"/>
          </a:xfrm>
          <a:prstGeom prst="rect">
            <a:avLst/>
          </a:prstGeom>
        </p:spPr>
        <p:txBody>
          <a:bodyPr/>
          <a:lstStyle>
            <a:lvl1pPr marL="2841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23838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+mn-lt"/>
              </a:defRPr>
            </a:lvl2pPr>
            <a:lvl3pPr marL="965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09900"/>
                </a:solidFill>
                <a:latin typeface="+mn-lt"/>
              </a:defRPr>
            </a:lvl3pPr>
            <a:lvl4pPr marL="1308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 marL="1651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5pPr>
            <a:lvl6pPr marL="2108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6pPr>
            <a:lvl7pPr marL="2565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7pPr>
            <a:lvl8pPr marL="3022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8pPr>
            <a:lvl9pPr marL="3479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b="1" kern="0" dirty="0" smtClean="0">
              <a:solidFill>
                <a:srgbClr val="0000FF"/>
              </a:solidFill>
            </a:endParaRPr>
          </a:p>
          <a:p>
            <a:r>
              <a:rPr lang="en-US" sz="1800" b="1" kern="0" dirty="0" smtClean="0">
                <a:solidFill>
                  <a:srgbClr val="0000FF"/>
                </a:solidFill>
              </a:rPr>
              <a:t>Brookhaven National Laboratory</a:t>
            </a:r>
          </a:p>
          <a:p>
            <a:r>
              <a:rPr lang="en-US" sz="1600" kern="0" dirty="0" smtClean="0"/>
              <a:t>	</a:t>
            </a:r>
            <a:r>
              <a:rPr lang="de-DE" sz="1800" kern="0" dirty="0" smtClean="0"/>
              <a:t>M. Anerella, M. Bai, </a:t>
            </a:r>
            <a:r>
              <a:rPr lang="en-US" sz="1800" kern="0" dirty="0" smtClean="0"/>
              <a:t>C.D. Dawson, A.K. Drees, B. </a:t>
            </a:r>
            <a:r>
              <a:rPr lang="en-US" sz="1800" kern="0" dirty="0" err="1" smtClean="0"/>
              <a:t>Frak</a:t>
            </a:r>
            <a:r>
              <a:rPr lang="en-US" sz="1800" kern="0" dirty="0" smtClean="0"/>
              <a:t>, G. </a:t>
            </a:r>
            <a:r>
              <a:rPr lang="en-US" sz="1800" kern="0" dirty="0" err="1" smtClean="0"/>
              <a:t>Ganetis</a:t>
            </a:r>
            <a:r>
              <a:rPr lang="en-US" sz="1800" kern="0" dirty="0" smtClean="0"/>
              <a:t>, D.M. Gassner, R.C. Gupta, P. Joshi, K. Hock, L. Hoff, P. Kovach, R. </a:t>
            </a:r>
            <a:r>
              <a:rPr lang="en-US" sz="1800" kern="0" dirty="0" err="1" smtClean="0"/>
              <a:t>Lambiase</a:t>
            </a:r>
            <a:r>
              <a:rPr lang="en-US" sz="1800" kern="0" dirty="0" smtClean="0"/>
              <a:t>, K. Mirabella, M. Mapes, A. </a:t>
            </a:r>
            <a:r>
              <a:rPr lang="en-US" sz="1800" kern="0" dirty="0" err="1" smtClean="0"/>
              <a:t>Marone</a:t>
            </a:r>
            <a:r>
              <a:rPr lang="en-US" sz="1800" kern="0" dirty="0" smtClean="0"/>
              <a:t>, A. </a:t>
            </a:r>
            <a:r>
              <a:rPr lang="en-US" sz="1800" kern="0" dirty="0" err="1" smtClean="0"/>
              <a:t>Marusic</a:t>
            </a:r>
            <a:r>
              <a:rPr lang="en-US" sz="1800" kern="0" dirty="0" smtClean="0"/>
              <a:t>, K. Mernick, M. Minty, C. Montag, J. </a:t>
            </a:r>
            <a:r>
              <a:rPr lang="en-US" sz="1800" kern="0" dirty="0" err="1" smtClean="0"/>
              <a:t>Muratore</a:t>
            </a:r>
            <a:r>
              <a:rPr lang="en-US" sz="1800" kern="0" dirty="0" smtClean="0"/>
              <a:t>, S. </a:t>
            </a:r>
            <a:r>
              <a:rPr lang="en-US" sz="1800" kern="0" dirty="0" err="1" smtClean="0"/>
              <a:t>Nemesure</a:t>
            </a:r>
            <a:r>
              <a:rPr lang="en-US" sz="1800" kern="0" dirty="0" smtClean="0"/>
              <a:t>, S. Plate, G. Robert-Demolaize, L. </a:t>
            </a:r>
            <a:r>
              <a:rPr lang="en-US" sz="1800" kern="0" dirty="0" err="1" smtClean="0"/>
              <a:t>Snydstrup</a:t>
            </a:r>
            <a:r>
              <a:rPr lang="en-US" sz="1800" kern="0" dirty="0" smtClean="0"/>
              <a:t>, S. </a:t>
            </a:r>
            <a:r>
              <a:rPr lang="en-US" sz="1800" kern="0" dirty="0" err="1" smtClean="0"/>
              <a:t>Tepikian</a:t>
            </a:r>
            <a:r>
              <a:rPr lang="en-US" sz="1800" kern="0" dirty="0" smtClean="0"/>
              <a:t>, C.W. </a:t>
            </a:r>
            <a:r>
              <a:rPr lang="en-US" sz="1800" kern="0" dirty="0" err="1" smtClean="0"/>
              <a:t>Theisen</a:t>
            </a:r>
            <a:r>
              <a:rPr lang="en-US" sz="1800" kern="0" dirty="0" smtClean="0"/>
              <a:t>, J. Tuozzolo, P. Wanderer, W. Zhang</a:t>
            </a:r>
            <a:br>
              <a:rPr lang="en-US" sz="1800" kern="0" dirty="0" smtClean="0"/>
            </a:br>
            <a:r>
              <a:rPr lang="en-US" sz="1800" b="1" kern="0" dirty="0" smtClean="0"/>
              <a:t>STAR</a:t>
            </a:r>
            <a:r>
              <a:rPr lang="en-US" sz="1800" kern="0" dirty="0" smtClean="0"/>
              <a:t> and </a:t>
            </a:r>
            <a:r>
              <a:rPr lang="en-US" sz="1800" b="1" kern="0" dirty="0" smtClean="0"/>
              <a:t>PHENIX</a:t>
            </a:r>
            <a:r>
              <a:rPr lang="en-US" sz="1800" kern="0" dirty="0" smtClean="0"/>
              <a:t> experiments – supported e-lens commissioning</a:t>
            </a:r>
            <a:endParaRPr lang="en-US" sz="1000" kern="0" dirty="0" smtClean="0"/>
          </a:p>
          <a:p>
            <a:endParaRPr lang="en-US" sz="1000" b="1" kern="0" dirty="0" smtClean="0">
              <a:solidFill>
                <a:srgbClr val="0000FF"/>
              </a:solidFill>
            </a:endParaRPr>
          </a:p>
          <a:p>
            <a:r>
              <a:rPr lang="en-US" sz="1800" b="1" kern="0" dirty="0" smtClean="0">
                <a:solidFill>
                  <a:srgbClr val="0000FF"/>
                </a:solidFill>
              </a:rPr>
              <a:t>Institutions</a:t>
            </a:r>
          </a:p>
          <a:p>
            <a:r>
              <a:rPr lang="en-US" sz="1600" kern="0" dirty="0" smtClean="0"/>
              <a:t>	</a:t>
            </a:r>
            <a:r>
              <a:rPr lang="en-US" sz="1800" b="1" kern="0" dirty="0" smtClean="0"/>
              <a:t>FNAL:</a:t>
            </a:r>
            <a:r>
              <a:rPr lang="en-US" sz="1800" kern="0" dirty="0" smtClean="0"/>
              <a:t> TEL experience, beam-beam experiments and simulations</a:t>
            </a:r>
            <a:br>
              <a:rPr lang="en-US" sz="1800" kern="0" dirty="0" smtClean="0"/>
            </a:br>
            <a:r>
              <a:rPr lang="en-US" sz="1800" b="1" kern="0" dirty="0" smtClean="0"/>
              <a:t>US LARP:</a:t>
            </a:r>
            <a:r>
              <a:rPr lang="en-US" sz="1800" kern="0" dirty="0" smtClean="0"/>
              <a:t> beam-beam simulation</a:t>
            </a:r>
            <a:br>
              <a:rPr lang="en-US" sz="1800" kern="0" dirty="0" smtClean="0"/>
            </a:br>
            <a:r>
              <a:rPr lang="en-US" sz="1800" b="1" kern="0" dirty="0" smtClean="0"/>
              <a:t>CERN:</a:t>
            </a:r>
            <a:r>
              <a:rPr lang="en-US" sz="1800" kern="0" dirty="0" smtClean="0"/>
              <a:t> beam-beam experiments and simulations</a:t>
            </a:r>
            <a:br>
              <a:rPr lang="en-US" sz="1800" kern="0" dirty="0" smtClean="0"/>
            </a:br>
            <a:endParaRPr lang="en-US" sz="1000" kern="0" dirty="0" smtClean="0"/>
          </a:p>
          <a:p>
            <a:r>
              <a:rPr lang="en-US" sz="1800" b="1" kern="0" dirty="0" smtClean="0">
                <a:solidFill>
                  <a:srgbClr val="0000FF"/>
                </a:solidFill>
              </a:rPr>
              <a:t>Individuals</a:t>
            </a:r>
            <a:br>
              <a:rPr lang="en-US" sz="1800" b="1" kern="0" dirty="0" smtClean="0">
                <a:solidFill>
                  <a:srgbClr val="0000FF"/>
                </a:solidFill>
              </a:rPr>
            </a:br>
            <a:r>
              <a:rPr lang="en-US" sz="1800" kern="0" dirty="0" smtClean="0"/>
              <a:t>H.-J. Kim, V. </a:t>
            </a:r>
            <a:r>
              <a:rPr lang="en-US" sz="1800" kern="0" dirty="0" err="1" smtClean="0"/>
              <a:t>Shiltsev</a:t>
            </a:r>
            <a:r>
              <a:rPr lang="en-US" sz="1800" kern="0" dirty="0" smtClean="0"/>
              <a:t>, T. Sen, G. </a:t>
            </a:r>
            <a:r>
              <a:rPr lang="en-US" sz="1800" kern="0" dirty="0" err="1" smtClean="0"/>
              <a:t>Stancari</a:t>
            </a:r>
            <a:r>
              <a:rPr lang="en-US" sz="1800" kern="0" dirty="0" smtClean="0"/>
              <a:t>, A. </a:t>
            </a:r>
            <a:r>
              <a:rPr lang="en-US" sz="1800" kern="0" dirty="0" err="1" smtClean="0"/>
              <a:t>Valishev</a:t>
            </a:r>
            <a:r>
              <a:rPr lang="en-US" sz="1800" kern="0" dirty="0" smtClean="0"/>
              <a:t>, G. </a:t>
            </a:r>
            <a:r>
              <a:rPr lang="en-US" sz="1800" kern="0" dirty="0" err="1" smtClean="0"/>
              <a:t>Kuznezov</a:t>
            </a:r>
            <a:r>
              <a:rPr lang="en-US" sz="1800" kern="0" dirty="0" smtClean="0"/>
              <a:t>, FNAL;  G. </a:t>
            </a:r>
            <a:r>
              <a:rPr lang="en-US" sz="1800" kern="0" dirty="0" err="1" smtClean="0"/>
              <a:t>Kuznezov</a:t>
            </a:r>
            <a:r>
              <a:rPr lang="en-US" sz="1800" kern="0" dirty="0" smtClean="0"/>
              <a:t>, </a:t>
            </a:r>
            <a:r>
              <a:rPr lang="en-US" sz="1800" b="1" kern="0" dirty="0" smtClean="0"/>
              <a:t>BINP</a:t>
            </a:r>
            <a:r>
              <a:rPr lang="en-US" sz="1800" kern="0" dirty="0" smtClean="0"/>
              <a:t>; X. </a:t>
            </a:r>
            <a:r>
              <a:rPr lang="en-US" sz="1800" kern="0" dirty="0" err="1" smtClean="0"/>
              <a:t>Buffat</a:t>
            </a:r>
            <a:r>
              <a:rPr lang="en-US" sz="1800" kern="0" dirty="0" smtClean="0"/>
              <a:t>, R. </a:t>
            </a:r>
            <a:r>
              <a:rPr lang="en-US" sz="1800" kern="0" dirty="0" err="1" smtClean="0"/>
              <a:t>DeMaria</a:t>
            </a:r>
            <a:r>
              <a:rPr lang="en-US" sz="1800" kern="0" dirty="0" smtClean="0"/>
              <a:t>, J.-P. </a:t>
            </a:r>
            <a:r>
              <a:rPr lang="en-US" sz="1800" kern="0" dirty="0" err="1" smtClean="0"/>
              <a:t>Koutchouk</a:t>
            </a:r>
            <a:r>
              <a:rPr lang="en-US" sz="1800" kern="0" dirty="0" smtClean="0"/>
              <a:t>, T. </a:t>
            </a:r>
            <a:r>
              <a:rPr lang="en-US" sz="1800" kern="0" dirty="0" err="1" smtClean="0"/>
              <a:t>Pieloni</a:t>
            </a:r>
            <a:r>
              <a:rPr lang="en-US" sz="1800" kern="0" dirty="0" smtClean="0"/>
              <a:t>, F. Schmidt, F. Zimmermann, </a:t>
            </a:r>
            <a:r>
              <a:rPr lang="en-US" sz="1800" b="1" kern="0" dirty="0" smtClean="0"/>
              <a:t>CERN</a:t>
            </a:r>
            <a:r>
              <a:rPr lang="en-US" sz="1800" kern="0" dirty="0" smtClean="0"/>
              <a:t>; V. </a:t>
            </a:r>
            <a:r>
              <a:rPr lang="en-US" sz="1800" kern="0" dirty="0" err="1" smtClean="0"/>
              <a:t>Kamerdzhiev</a:t>
            </a:r>
            <a:r>
              <a:rPr lang="en-US" sz="1800" kern="0" dirty="0" smtClean="0"/>
              <a:t>, </a:t>
            </a:r>
            <a:r>
              <a:rPr lang="en-US" sz="1800" b="1" kern="0" dirty="0" smtClean="0"/>
              <a:t>FZJ</a:t>
            </a:r>
            <a:r>
              <a:rPr lang="en-US" sz="1800" kern="0" dirty="0" smtClean="0"/>
              <a:t>; A. </a:t>
            </a:r>
            <a:r>
              <a:rPr lang="en-US" sz="1800" kern="0" dirty="0" err="1" smtClean="0"/>
              <a:t>Kabel</a:t>
            </a:r>
            <a:r>
              <a:rPr lang="en-US" sz="1800" kern="0" dirty="0" smtClean="0"/>
              <a:t>, </a:t>
            </a:r>
            <a:r>
              <a:rPr lang="en-US" sz="1800" b="1" kern="0" dirty="0" smtClean="0"/>
              <a:t>SLAC</a:t>
            </a:r>
            <a:r>
              <a:rPr lang="en-US" sz="1800" kern="0" dirty="0" smtClean="0"/>
              <a:t>; </a:t>
            </a:r>
            <a:br>
              <a:rPr lang="en-US" sz="1800" kern="0" dirty="0" smtClean="0"/>
            </a:br>
            <a:r>
              <a:rPr lang="en-US" sz="1800" kern="0" dirty="0" smtClean="0"/>
              <a:t>P. </a:t>
            </a:r>
            <a:r>
              <a:rPr lang="en-US" sz="1800" kern="0" dirty="0" err="1" smtClean="0"/>
              <a:t>Goergen</a:t>
            </a:r>
            <a:r>
              <a:rPr lang="en-US" sz="1800" kern="0" dirty="0" smtClean="0"/>
              <a:t>, </a:t>
            </a:r>
            <a:r>
              <a:rPr lang="en-US" sz="1800" b="1" kern="0" dirty="0" smtClean="0"/>
              <a:t>TU Darmstadt</a:t>
            </a:r>
          </a:p>
          <a:p>
            <a:r>
              <a:rPr lang="en-US" sz="1800" kern="0" dirty="0" smtClean="0"/>
              <a:t>	</a:t>
            </a:r>
          </a:p>
          <a:p>
            <a:r>
              <a:rPr lang="en-US" sz="1800" kern="0" dirty="0" smtClean="0"/>
              <a:t> </a:t>
            </a:r>
            <a:endParaRPr lang="en-US" sz="1800" kern="0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57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267"/>
            <a:ext cx="9144000" cy="627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Oval 3"/>
          <p:cNvSpPr>
            <a:spLocks noChangeArrowheads="1"/>
          </p:cNvSpPr>
          <p:nvPr/>
        </p:nvSpPr>
        <p:spPr bwMode="auto">
          <a:xfrm>
            <a:off x="914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latin typeface="Helvetica" charset="0"/>
            </a:endParaRPr>
          </a:p>
        </p:txBody>
      </p:sp>
      <p:sp>
        <p:nvSpPr>
          <p:cNvPr id="8195" name="Oval 4"/>
          <p:cNvSpPr>
            <a:spLocks noChangeArrowheads="1"/>
          </p:cNvSpPr>
          <p:nvPr/>
        </p:nvSpPr>
        <p:spPr bwMode="auto">
          <a:xfrm>
            <a:off x="914400" y="1214438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latin typeface="Helvetica" charset="0"/>
            </a:endParaRPr>
          </a:p>
        </p:txBody>
      </p:sp>
      <p:sp>
        <p:nvSpPr>
          <p:cNvPr id="8196" name="Line 5"/>
          <p:cNvSpPr>
            <a:spLocks noChangeShapeType="1"/>
          </p:cNvSpPr>
          <p:nvPr/>
        </p:nvSpPr>
        <p:spPr bwMode="auto">
          <a:xfrm flipH="1">
            <a:off x="3200400" y="3087688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Line 6"/>
          <p:cNvSpPr>
            <a:spLocks noChangeShapeType="1"/>
          </p:cNvSpPr>
          <p:nvPr/>
        </p:nvSpPr>
        <p:spPr bwMode="auto">
          <a:xfrm>
            <a:off x="3200400" y="3544888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Arc 7"/>
          <p:cNvSpPr>
            <a:spLocks/>
          </p:cNvSpPr>
          <p:nvPr/>
        </p:nvSpPr>
        <p:spPr bwMode="auto">
          <a:xfrm>
            <a:off x="3200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7 w 21600"/>
              <a:gd name="T3" fmla="*/ 2147483647 h 25397"/>
              <a:gd name="T4" fmla="*/ 0 w 21600"/>
              <a:gd name="T5" fmla="*/ 2147483647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Freeform 8"/>
          <p:cNvSpPr>
            <a:spLocks/>
          </p:cNvSpPr>
          <p:nvPr/>
        </p:nvSpPr>
        <p:spPr bwMode="auto">
          <a:xfrm>
            <a:off x="3505200" y="2870200"/>
            <a:ext cx="539750" cy="228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Line 9"/>
          <p:cNvSpPr>
            <a:spLocks noChangeShapeType="1"/>
          </p:cNvSpPr>
          <p:nvPr/>
        </p:nvSpPr>
        <p:spPr bwMode="auto">
          <a:xfrm rot="20365824" flipH="1">
            <a:off x="1274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10"/>
          <p:cNvSpPr>
            <a:spLocks noChangeShapeType="1"/>
          </p:cNvSpPr>
          <p:nvPr/>
        </p:nvSpPr>
        <p:spPr bwMode="auto">
          <a:xfrm>
            <a:off x="277813" y="3529013"/>
            <a:ext cx="733425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1"/>
          <p:cNvSpPr>
            <a:spLocks noChangeShapeType="1"/>
          </p:cNvSpPr>
          <p:nvPr/>
        </p:nvSpPr>
        <p:spPr bwMode="auto">
          <a:xfrm rot="855002" flipV="1">
            <a:off x="1016000" y="3776663"/>
            <a:ext cx="26988" cy="79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Line 12"/>
          <p:cNvSpPr>
            <a:spLocks noChangeShapeType="1"/>
          </p:cNvSpPr>
          <p:nvPr/>
        </p:nvSpPr>
        <p:spPr bwMode="auto">
          <a:xfrm>
            <a:off x="1066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Line 13"/>
          <p:cNvSpPr>
            <a:spLocks noChangeShapeType="1"/>
          </p:cNvSpPr>
          <p:nvPr/>
        </p:nvSpPr>
        <p:spPr bwMode="auto">
          <a:xfrm rot="855002" flipV="1">
            <a:off x="149225" y="3489325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Line 14"/>
          <p:cNvSpPr>
            <a:spLocks noChangeShapeType="1"/>
          </p:cNvSpPr>
          <p:nvPr/>
        </p:nvSpPr>
        <p:spPr bwMode="auto">
          <a:xfrm rot="855002" flipV="1">
            <a:off x="44450" y="3436938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Line 15"/>
          <p:cNvSpPr>
            <a:spLocks noChangeShapeType="1"/>
          </p:cNvSpPr>
          <p:nvPr/>
        </p:nvSpPr>
        <p:spPr bwMode="auto">
          <a:xfrm rot="-741322">
            <a:off x="44450" y="3527425"/>
            <a:ext cx="92075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7" name="Line 16"/>
          <p:cNvSpPr>
            <a:spLocks noChangeShapeType="1"/>
          </p:cNvSpPr>
          <p:nvPr/>
        </p:nvSpPr>
        <p:spPr bwMode="auto">
          <a:xfrm rot="-369779">
            <a:off x="200025" y="3444875"/>
            <a:ext cx="109538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Line 17"/>
          <p:cNvSpPr>
            <a:spLocks noChangeShapeType="1"/>
          </p:cNvSpPr>
          <p:nvPr/>
        </p:nvSpPr>
        <p:spPr bwMode="auto">
          <a:xfrm rot="344547">
            <a:off x="1031875" y="3825875"/>
            <a:ext cx="26988" cy="34448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Line 18"/>
          <p:cNvSpPr>
            <a:spLocks noChangeShapeType="1"/>
          </p:cNvSpPr>
          <p:nvPr/>
        </p:nvSpPr>
        <p:spPr bwMode="auto">
          <a:xfrm>
            <a:off x="1041400" y="4168775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Line 19"/>
          <p:cNvSpPr>
            <a:spLocks noChangeShapeType="1"/>
          </p:cNvSpPr>
          <p:nvPr/>
        </p:nvSpPr>
        <p:spPr bwMode="auto">
          <a:xfrm>
            <a:off x="1143000" y="4306888"/>
            <a:ext cx="1066800" cy="7620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1" name="Line 20"/>
          <p:cNvSpPr>
            <a:spLocks noChangeShapeType="1"/>
          </p:cNvSpPr>
          <p:nvPr/>
        </p:nvSpPr>
        <p:spPr bwMode="auto">
          <a:xfrm>
            <a:off x="2209800" y="5068888"/>
            <a:ext cx="3048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2" name="Line 21"/>
          <p:cNvSpPr>
            <a:spLocks noChangeShapeType="1"/>
          </p:cNvSpPr>
          <p:nvPr/>
        </p:nvSpPr>
        <p:spPr bwMode="auto">
          <a:xfrm>
            <a:off x="2514600" y="5221288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3" name="Line 22"/>
          <p:cNvSpPr>
            <a:spLocks noChangeShapeType="1"/>
          </p:cNvSpPr>
          <p:nvPr/>
        </p:nvSpPr>
        <p:spPr bwMode="auto">
          <a:xfrm flipH="1">
            <a:off x="5638800" y="5373688"/>
            <a:ext cx="76200" cy="109537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4" name="Rectangle 23"/>
          <p:cNvSpPr>
            <a:spLocks noChangeArrowheads="1"/>
          </p:cNvSpPr>
          <p:nvPr/>
        </p:nvSpPr>
        <p:spPr bwMode="auto">
          <a:xfrm rot="183840">
            <a:off x="4572000" y="5373688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latin typeface="Helvetica" charset="0"/>
            </a:endParaRPr>
          </a:p>
        </p:txBody>
      </p:sp>
      <p:sp>
        <p:nvSpPr>
          <p:cNvPr id="8215" name="Rectangle 24"/>
          <p:cNvSpPr>
            <a:spLocks noChangeArrowheads="1"/>
          </p:cNvSpPr>
          <p:nvPr/>
        </p:nvSpPr>
        <p:spPr bwMode="auto">
          <a:xfrm rot="183840">
            <a:off x="5105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latin typeface="Helvetica" charset="0"/>
            </a:endParaRPr>
          </a:p>
        </p:txBody>
      </p:sp>
      <p:sp>
        <p:nvSpPr>
          <p:cNvPr id="8216" name="Line 25"/>
          <p:cNvSpPr>
            <a:spLocks noChangeShapeType="1"/>
          </p:cNvSpPr>
          <p:nvPr/>
        </p:nvSpPr>
        <p:spPr bwMode="auto">
          <a:xfrm rot="216884" flipH="1">
            <a:off x="5410200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7" name="Line 26"/>
          <p:cNvSpPr>
            <a:spLocks noChangeShapeType="1"/>
          </p:cNvSpPr>
          <p:nvPr/>
        </p:nvSpPr>
        <p:spPr bwMode="auto">
          <a:xfrm rot="216884" flipH="1">
            <a:off x="4876800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8" name="Line 27"/>
          <p:cNvSpPr>
            <a:spLocks noChangeShapeType="1"/>
          </p:cNvSpPr>
          <p:nvPr/>
        </p:nvSpPr>
        <p:spPr bwMode="auto">
          <a:xfrm rot="216884" flipH="1">
            <a:off x="5030788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9" name="Line 28"/>
          <p:cNvSpPr>
            <a:spLocks noChangeShapeType="1"/>
          </p:cNvSpPr>
          <p:nvPr/>
        </p:nvSpPr>
        <p:spPr bwMode="auto">
          <a:xfrm rot="274163" flipH="1">
            <a:off x="5105400" y="5378450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0" name="Line 29"/>
          <p:cNvSpPr>
            <a:spLocks noChangeShapeType="1"/>
          </p:cNvSpPr>
          <p:nvPr/>
        </p:nvSpPr>
        <p:spPr bwMode="auto">
          <a:xfrm rot="216884" flipH="1" flipV="1">
            <a:off x="5480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1" name="Line 30"/>
          <p:cNvSpPr>
            <a:spLocks noChangeShapeType="1"/>
          </p:cNvSpPr>
          <p:nvPr/>
        </p:nvSpPr>
        <p:spPr bwMode="auto">
          <a:xfrm rot="-318485" flipH="1" flipV="1">
            <a:off x="2819400" y="3697288"/>
            <a:ext cx="381000" cy="2286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" name="Line 31"/>
          <p:cNvSpPr>
            <a:spLocks noChangeShapeType="1"/>
          </p:cNvSpPr>
          <p:nvPr/>
        </p:nvSpPr>
        <p:spPr bwMode="auto">
          <a:xfrm flipH="1">
            <a:off x="2514600" y="3719513"/>
            <a:ext cx="3048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3" name="Line 32"/>
          <p:cNvSpPr>
            <a:spLocks noChangeShapeType="1"/>
          </p:cNvSpPr>
          <p:nvPr/>
        </p:nvSpPr>
        <p:spPr bwMode="auto">
          <a:xfrm flipH="1" flipV="1">
            <a:off x="2362200" y="3646488"/>
            <a:ext cx="152400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4" name="Oval 33"/>
          <p:cNvSpPr>
            <a:spLocks noChangeArrowheads="1"/>
          </p:cNvSpPr>
          <p:nvPr/>
        </p:nvSpPr>
        <p:spPr bwMode="auto">
          <a:xfrm>
            <a:off x="2286000" y="3573463"/>
            <a:ext cx="152400" cy="762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latin typeface="Helvetica" charset="0"/>
            </a:endParaRPr>
          </a:p>
        </p:txBody>
      </p:sp>
      <p:sp>
        <p:nvSpPr>
          <p:cNvPr id="8225" name="Line 34"/>
          <p:cNvSpPr>
            <a:spLocks noChangeShapeType="1"/>
          </p:cNvSpPr>
          <p:nvPr/>
        </p:nvSpPr>
        <p:spPr bwMode="auto">
          <a:xfrm flipH="1">
            <a:off x="3200400" y="4154488"/>
            <a:ext cx="228600" cy="123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" name="Line 35"/>
          <p:cNvSpPr>
            <a:spLocks noChangeShapeType="1"/>
          </p:cNvSpPr>
          <p:nvPr/>
        </p:nvSpPr>
        <p:spPr bwMode="auto">
          <a:xfrm flipH="1">
            <a:off x="3276600" y="3849688"/>
            <a:ext cx="304800" cy="3810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7" name="Line 36"/>
          <p:cNvSpPr>
            <a:spLocks noChangeShapeType="1"/>
          </p:cNvSpPr>
          <p:nvPr/>
        </p:nvSpPr>
        <p:spPr bwMode="auto">
          <a:xfrm flipH="1">
            <a:off x="3429000" y="4002088"/>
            <a:ext cx="1524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8" name="Line 37"/>
          <p:cNvSpPr>
            <a:spLocks noChangeShapeType="1"/>
          </p:cNvSpPr>
          <p:nvPr/>
        </p:nvSpPr>
        <p:spPr bwMode="auto">
          <a:xfrm flipH="1">
            <a:off x="3429000" y="4002088"/>
            <a:ext cx="3810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9" name="Line 38"/>
          <p:cNvSpPr>
            <a:spLocks noChangeShapeType="1"/>
          </p:cNvSpPr>
          <p:nvPr/>
        </p:nvSpPr>
        <p:spPr bwMode="auto">
          <a:xfrm rot="20674670" flipH="1">
            <a:off x="3733800" y="3925888"/>
            <a:ext cx="152400" cy="76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0" name="Line 39"/>
          <p:cNvSpPr>
            <a:spLocks noChangeShapeType="1"/>
          </p:cNvSpPr>
          <p:nvPr/>
        </p:nvSpPr>
        <p:spPr bwMode="auto">
          <a:xfrm rot="21278497" flipH="1">
            <a:off x="3808413" y="3829050"/>
            <a:ext cx="3937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1" name="Line 40"/>
          <p:cNvSpPr>
            <a:spLocks noChangeShapeType="1"/>
          </p:cNvSpPr>
          <p:nvPr/>
        </p:nvSpPr>
        <p:spPr bwMode="auto">
          <a:xfrm rot="1243533" flipH="1" flipV="1">
            <a:off x="3189288" y="3921125"/>
            <a:ext cx="92075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2" name="Line 41"/>
          <p:cNvSpPr>
            <a:spLocks noChangeShapeType="1"/>
          </p:cNvSpPr>
          <p:nvPr/>
        </p:nvSpPr>
        <p:spPr bwMode="auto">
          <a:xfrm flipH="1" flipV="1">
            <a:off x="3124200" y="3316288"/>
            <a:ext cx="76200" cy="2286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3" name="Line 42"/>
          <p:cNvSpPr>
            <a:spLocks noChangeShapeType="1"/>
          </p:cNvSpPr>
          <p:nvPr/>
        </p:nvSpPr>
        <p:spPr bwMode="auto">
          <a:xfrm rot="13263285" flipV="1">
            <a:off x="1322388" y="3652838"/>
            <a:ext cx="215900" cy="160337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4" name="Rectangle 43"/>
          <p:cNvSpPr>
            <a:spLocks noChangeArrowheads="1"/>
          </p:cNvSpPr>
          <p:nvPr/>
        </p:nvSpPr>
        <p:spPr bwMode="auto">
          <a:xfrm rot="4257526">
            <a:off x="1873250" y="3584575"/>
            <a:ext cx="76200" cy="152400"/>
          </a:xfrm>
          <a:prstGeom prst="rect">
            <a:avLst/>
          </a:prstGeom>
          <a:solidFill>
            <a:srgbClr val="80008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latin typeface="Helvetica" charset="0"/>
            </a:endParaRPr>
          </a:p>
        </p:txBody>
      </p:sp>
      <p:sp>
        <p:nvSpPr>
          <p:cNvPr id="8235" name="Line 44"/>
          <p:cNvSpPr>
            <a:spLocks noChangeShapeType="1"/>
          </p:cNvSpPr>
          <p:nvPr/>
        </p:nvSpPr>
        <p:spPr bwMode="auto">
          <a:xfrm rot="21414741" flipH="1">
            <a:off x="1555750" y="3692525"/>
            <a:ext cx="284163" cy="49213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6" name="Text Box 45"/>
          <p:cNvSpPr txBox="1">
            <a:spLocks noChangeArrowheads="1"/>
          </p:cNvSpPr>
          <p:nvPr/>
        </p:nvSpPr>
        <p:spPr bwMode="auto">
          <a:xfrm>
            <a:off x="4216400" y="1616075"/>
            <a:ext cx="1062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Helvetica" charset="0"/>
              </a:rPr>
              <a:t>RHIC</a:t>
            </a:r>
          </a:p>
        </p:txBody>
      </p:sp>
      <p:sp>
        <p:nvSpPr>
          <p:cNvPr id="8242" name="Rectangle 51"/>
          <p:cNvSpPr>
            <a:spLocks noChangeArrowheads="1"/>
          </p:cNvSpPr>
          <p:nvPr/>
        </p:nvSpPr>
        <p:spPr bwMode="auto">
          <a:xfrm rot="219660">
            <a:off x="3581400" y="278288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latin typeface="Helvetica" charset="0"/>
            </a:endParaRPr>
          </a:p>
        </p:txBody>
      </p:sp>
      <p:sp>
        <p:nvSpPr>
          <p:cNvPr id="8243" name="Rectangle 52"/>
          <p:cNvSpPr>
            <a:spLocks noChangeArrowheads="1"/>
          </p:cNvSpPr>
          <p:nvPr/>
        </p:nvSpPr>
        <p:spPr bwMode="auto">
          <a:xfrm rot="3112852">
            <a:off x="900113" y="2151062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latin typeface="Helvetica" charset="0"/>
            </a:endParaRPr>
          </a:p>
        </p:txBody>
      </p:sp>
      <p:sp>
        <p:nvSpPr>
          <p:cNvPr id="8244" name="Rectangle 53"/>
          <p:cNvSpPr>
            <a:spLocks noChangeArrowheads="1"/>
          </p:cNvSpPr>
          <p:nvPr/>
        </p:nvSpPr>
        <p:spPr bwMode="auto">
          <a:xfrm rot="-771096">
            <a:off x="7829550" y="25257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latin typeface="Helvetica" charset="0"/>
            </a:endParaRPr>
          </a:p>
        </p:txBody>
      </p:sp>
      <p:sp>
        <p:nvSpPr>
          <p:cNvPr id="8245" name="Rectangle 54"/>
          <p:cNvSpPr>
            <a:spLocks noChangeArrowheads="1"/>
          </p:cNvSpPr>
          <p:nvPr/>
        </p:nvSpPr>
        <p:spPr bwMode="auto">
          <a:xfrm rot="1180436">
            <a:off x="8226425" y="15700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latin typeface="Helvetica" charset="0"/>
            </a:endParaRPr>
          </a:p>
        </p:txBody>
      </p:sp>
      <p:sp>
        <p:nvSpPr>
          <p:cNvPr id="8246" name="Rectangle 55"/>
          <p:cNvSpPr>
            <a:spLocks noChangeArrowheads="1"/>
          </p:cNvSpPr>
          <p:nvPr/>
        </p:nvSpPr>
        <p:spPr bwMode="auto">
          <a:xfrm rot="181585">
            <a:off x="5627688" y="11668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latin typeface="Helvetica" charset="0"/>
            </a:endParaRPr>
          </a:p>
        </p:txBody>
      </p:sp>
      <p:sp>
        <p:nvSpPr>
          <p:cNvPr id="8247" name="Rectangle 56"/>
          <p:cNvSpPr>
            <a:spLocks noChangeArrowheads="1"/>
          </p:cNvSpPr>
          <p:nvPr/>
        </p:nvSpPr>
        <p:spPr bwMode="auto">
          <a:xfrm rot="-581619">
            <a:off x="2498725" y="13033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latin typeface="Helvetica" charset="0"/>
            </a:endParaRPr>
          </a:p>
        </p:txBody>
      </p:sp>
      <p:sp>
        <p:nvSpPr>
          <p:cNvPr id="8248" name="Text Box 57"/>
          <p:cNvSpPr txBox="1">
            <a:spLocks noChangeArrowheads="1"/>
          </p:cNvSpPr>
          <p:nvPr/>
        </p:nvSpPr>
        <p:spPr bwMode="auto">
          <a:xfrm>
            <a:off x="3819525" y="2859088"/>
            <a:ext cx="1211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  <a:latin typeface="Helvetica" charset="0"/>
              </a:rPr>
              <a:t>STAR</a:t>
            </a:r>
          </a:p>
          <a:p>
            <a:pPr algn="ctr"/>
            <a:r>
              <a:rPr lang="en-US" sz="1400">
                <a:solidFill>
                  <a:srgbClr val="FFFF00"/>
                </a:solidFill>
                <a:latin typeface="Helvetica" charset="0"/>
              </a:rPr>
              <a:t>6:00 o</a:t>
            </a:r>
            <a:r>
              <a:rPr lang="en-US" altLang="en-US" sz="1400">
                <a:solidFill>
                  <a:srgbClr val="FFFF00"/>
                </a:solidFill>
                <a:latin typeface="Helvetica" charset="0"/>
              </a:rPr>
              <a:t>’</a:t>
            </a:r>
            <a:r>
              <a:rPr lang="en-US" sz="1400">
                <a:solidFill>
                  <a:srgbClr val="FFFF00"/>
                </a:solidFill>
                <a:latin typeface="Helvetica" charset="0"/>
              </a:rPr>
              <a:t>clock</a:t>
            </a:r>
          </a:p>
        </p:txBody>
      </p:sp>
      <p:sp>
        <p:nvSpPr>
          <p:cNvPr id="8249" name="Text Box 58"/>
          <p:cNvSpPr txBox="1">
            <a:spLocks noChangeArrowheads="1"/>
          </p:cNvSpPr>
          <p:nvPr/>
        </p:nvSpPr>
        <p:spPr bwMode="auto">
          <a:xfrm>
            <a:off x="106363" y="2286000"/>
            <a:ext cx="1212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  <a:latin typeface="Helvetica" charset="0"/>
              </a:rPr>
              <a:t>PHENIX</a:t>
            </a:r>
          </a:p>
          <a:p>
            <a:pPr algn="ctr"/>
            <a:r>
              <a:rPr lang="en-US" sz="1400">
                <a:solidFill>
                  <a:srgbClr val="FFFF00"/>
                </a:solidFill>
                <a:latin typeface="Helvetica" charset="0"/>
              </a:rPr>
              <a:t>8:00 o</a:t>
            </a:r>
            <a:r>
              <a:rPr lang="en-US" altLang="en-US" sz="1400">
                <a:solidFill>
                  <a:srgbClr val="FFFF00"/>
                </a:solidFill>
                <a:latin typeface="Helvetica" charset="0"/>
              </a:rPr>
              <a:t>’</a:t>
            </a:r>
            <a:r>
              <a:rPr lang="en-US" sz="1400">
                <a:solidFill>
                  <a:srgbClr val="FFFF00"/>
                </a:solidFill>
                <a:latin typeface="Helvetica" charset="0"/>
              </a:rPr>
              <a:t>clock</a:t>
            </a:r>
          </a:p>
        </p:txBody>
      </p:sp>
      <p:sp>
        <p:nvSpPr>
          <p:cNvPr id="8250" name="Text Box 59"/>
          <p:cNvSpPr txBox="1">
            <a:spLocks noChangeArrowheads="1"/>
          </p:cNvSpPr>
          <p:nvPr/>
        </p:nvSpPr>
        <p:spPr bwMode="auto">
          <a:xfrm>
            <a:off x="2185860" y="1393825"/>
            <a:ext cx="1306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" charset="0"/>
              </a:rPr>
              <a:t>E-lens</a:t>
            </a:r>
          </a:p>
          <a:p>
            <a:pPr algn="ctr"/>
            <a:r>
              <a:rPr lang="en-US" sz="1400" dirty="0" smtClean="0">
                <a:solidFill>
                  <a:srgbClr val="FFFF00"/>
                </a:solidFill>
                <a:latin typeface="Helvetica" charset="0"/>
              </a:rPr>
              <a:t>10:00 </a:t>
            </a:r>
            <a:r>
              <a:rPr lang="en-US" sz="1400" dirty="0">
                <a:solidFill>
                  <a:srgbClr val="FFFF00"/>
                </a:solidFill>
                <a:latin typeface="Helvetica" charset="0"/>
              </a:rPr>
              <a:t>o</a:t>
            </a:r>
            <a:r>
              <a:rPr lang="en-US" altLang="en-US" sz="1400" dirty="0">
                <a:solidFill>
                  <a:srgbClr val="FFFF00"/>
                </a:solidFill>
                <a:latin typeface="Helvetica" charset="0"/>
              </a:rPr>
              <a:t>’</a:t>
            </a:r>
            <a:r>
              <a:rPr lang="en-US" sz="1400" dirty="0">
                <a:solidFill>
                  <a:srgbClr val="FFFF00"/>
                </a:solidFill>
                <a:latin typeface="Helvetica" charset="0"/>
              </a:rPr>
              <a:t>clock</a:t>
            </a:r>
          </a:p>
        </p:txBody>
      </p:sp>
      <p:sp>
        <p:nvSpPr>
          <p:cNvPr id="8257" name="Line 66"/>
          <p:cNvSpPr>
            <a:spLocks noChangeShapeType="1"/>
          </p:cNvSpPr>
          <p:nvPr/>
        </p:nvSpPr>
        <p:spPr bwMode="auto">
          <a:xfrm>
            <a:off x="836613" y="3741738"/>
            <a:ext cx="220662" cy="100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58" name="Oval 67"/>
          <p:cNvSpPr>
            <a:spLocks noChangeArrowheads="1"/>
          </p:cNvSpPr>
          <p:nvPr/>
        </p:nvSpPr>
        <p:spPr bwMode="auto">
          <a:xfrm>
            <a:off x="1044575" y="3722688"/>
            <a:ext cx="473075" cy="166687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latin typeface="Helvetica" charset="0"/>
            </a:endParaRPr>
          </a:p>
        </p:txBody>
      </p:sp>
      <p:sp>
        <p:nvSpPr>
          <p:cNvPr id="8259" name="Oval 68"/>
          <p:cNvSpPr>
            <a:spLocks noChangeArrowheads="1"/>
          </p:cNvSpPr>
          <p:nvPr/>
        </p:nvSpPr>
        <p:spPr bwMode="auto">
          <a:xfrm>
            <a:off x="1295400" y="3746500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latin typeface="Helvetica" charset="0"/>
            </a:endParaRPr>
          </a:p>
        </p:txBody>
      </p:sp>
      <p:sp>
        <p:nvSpPr>
          <p:cNvPr id="8260" name="Freeform 69"/>
          <p:cNvSpPr>
            <a:spLocks/>
          </p:cNvSpPr>
          <p:nvPr/>
        </p:nvSpPr>
        <p:spPr bwMode="auto">
          <a:xfrm>
            <a:off x="706438" y="3656013"/>
            <a:ext cx="246062" cy="107950"/>
          </a:xfrm>
          <a:custGeom>
            <a:avLst/>
            <a:gdLst>
              <a:gd name="T0" fmla="*/ 0 w 126"/>
              <a:gd name="T1" fmla="*/ 2147483647 h 67"/>
              <a:gd name="T2" fmla="*/ 2147483647 w 126"/>
              <a:gd name="T3" fmla="*/ 2147483647 h 67"/>
              <a:gd name="T4" fmla="*/ 2147483647 w 126"/>
              <a:gd name="T5" fmla="*/ 2147483647 h 67"/>
              <a:gd name="T6" fmla="*/ 2147483647 w 126"/>
              <a:gd name="T7" fmla="*/ 0 h 67"/>
              <a:gd name="T8" fmla="*/ 0 w 126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RHIC – a High Luminosity (Polarized) Hadron Collider</a:t>
            </a:r>
          </a:p>
        </p:txBody>
      </p:sp>
      <p:sp>
        <p:nvSpPr>
          <p:cNvPr id="66" name="Text Box 59"/>
          <p:cNvSpPr txBox="1">
            <a:spLocks noChangeArrowheads="1"/>
          </p:cNvSpPr>
          <p:nvPr/>
        </p:nvSpPr>
        <p:spPr bwMode="auto">
          <a:xfrm>
            <a:off x="6672001" y="1546225"/>
            <a:ext cx="18453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Helvetica" charset="0"/>
              </a:rPr>
              <a:t>LEReC</a:t>
            </a:r>
            <a:r>
              <a:rPr lang="en-US" sz="1400" dirty="0" smtClean="0">
                <a:solidFill>
                  <a:schemeClr val="bg1"/>
                </a:solidFill>
                <a:latin typeface="Helvetica" charset="0"/>
              </a:rPr>
              <a:t> </a:t>
            </a:r>
            <a:r>
              <a:rPr lang="en-US" sz="1400" dirty="0" smtClean="0">
                <a:solidFill>
                  <a:srgbClr val="FFFF00"/>
                </a:solidFill>
                <a:latin typeface="Helvetica" charset="0"/>
              </a:rPr>
              <a:t>2:00 </a:t>
            </a:r>
            <a:r>
              <a:rPr lang="en-US" sz="1400" dirty="0">
                <a:solidFill>
                  <a:srgbClr val="FFFF00"/>
                </a:solidFill>
                <a:latin typeface="Helvetica" charset="0"/>
              </a:rPr>
              <a:t>o</a:t>
            </a:r>
            <a:r>
              <a:rPr lang="en-US" altLang="en-US" sz="1400" dirty="0">
                <a:solidFill>
                  <a:srgbClr val="FFFF00"/>
                </a:solidFill>
                <a:latin typeface="Helvetica" charset="0"/>
              </a:rPr>
              <a:t>’</a:t>
            </a:r>
            <a:r>
              <a:rPr lang="en-US" sz="1400" dirty="0">
                <a:solidFill>
                  <a:srgbClr val="FFFF00"/>
                </a:solidFill>
                <a:latin typeface="Helvetica" charset="0"/>
              </a:rPr>
              <a:t>clock</a:t>
            </a:r>
          </a:p>
        </p:txBody>
      </p:sp>
    </p:spTree>
    <p:extLst>
      <p:ext uri="{BB962C8B-B14F-4D97-AF65-F5344CB8AC3E}">
        <p14:creationId xmlns:p14="http://schemas.microsoft.com/office/powerpoint/2010/main" val="241287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6" grpId="0"/>
      <p:bldP spid="8248" grpId="0"/>
      <p:bldP spid="8249" grpId="0"/>
      <p:bldP spid="8250" grpId="0"/>
      <p:bldP spid="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04800" y="685800"/>
            <a:ext cx="3859213" cy="5511998"/>
            <a:chOff x="41276" y="833735"/>
            <a:chExt cx="3859884" cy="5511899"/>
          </a:xfrm>
        </p:grpSpPr>
        <p:pic>
          <p:nvPicPr>
            <p:cNvPr id="7" name="Picture 6" descr="TEL-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6" y="1295400"/>
              <a:ext cx="3859884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95260" y="4191237"/>
              <a:ext cx="3634960" cy="21543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/>
                <a:t>V. </a:t>
              </a:r>
              <a:r>
                <a:rPr lang="en-US" sz="1800" dirty="0" err="1"/>
                <a:t>Shiltsev</a:t>
              </a:r>
              <a:r>
                <a:rPr lang="en-US" sz="1800" dirty="0"/>
                <a:t>, A. </a:t>
              </a:r>
              <a:r>
                <a:rPr lang="en-US" sz="1800" dirty="0" err="1"/>
                <a:t>Burov</a:t>
              </a:r>
              <a:r>
                <a:rPr lang="en-US" sz="1800" dirty="0"/>
                <a:t>, A. Valishev, </a:t>
              </a:r>
              <a:br>
                <a:rPr lang="en-US" sz="1800" dirty="0"/>
              </a:br>
              <a:r>
                <a:rPr lang="en-US" sz="1800" dirty="0"/>
                <a:t>G. Stancari, X.-L. Zhang, et al.</a:t>
              </a:r>
            </a:p>
            <a:p>
              <a:pPr eaLnBrk="1" hangingPunct="1"/>
              <a:endParaRPr lang="en-US" sz="1600" dirty="0">
                <a:solidFill>
                  <a:schemeClr val="accent2"/>
                </a:solidFill>
              </a:endParaRPr>
            </a:p>
            <a:p>
              <a:pPr eaLnBrk="1" hangingPunct="1"/>
              <a:r>
                <a:rPr lang="en-US" sz="1800" dirty="0">
                  <a:solidFill>
                    <a:schemeClr val="tx2"/>
                  </a:solidFill>
                </a:rPr>
                <a:t>2 lenses in </a:t>
              </a:r>
              <a:r>
                <a:rPr lang="en-US" sz="1800" dirty="0" err="1">
                  <a:solidFill>
                    <a:schemeClr val="tx2"/>
                  </a:solidFill>
                </a:rPr>
                <a:t>Tevatron</a:t>
              </a:r>
              <a:r>
                <a:rPr lang="en-US" sz="1800" dirty="0">
                  <a:solidFill>
                    <a:schemeClr val="tx2"/>
                  </a:solidFill>
                </a:rPr>
                <a:t>:</a:t>
              </a:r>
              <a:endParaRPr lang="en-US" sz="1800" dirty="0">
                <a:solidFill>
                  <a:srgbClr val="0000FF"/>
                </a:solidFill>
              </a:endParaRPr>
            </a:p>
            <a:p>
              <a:pPr eaLnBrk="1" hangingPunct="1">
                <a:buFont typeface="Arial" pitchFamily="34" charset="0"/>
                <a:buChar char="•"/>
              </a:pPr>
              <a:r>
                <a:rPr lang="en-US" sz="1600" dirty="0">
                  <a:solidFill>
                    <a:srgbClr val="0000FF"/>
                  </a:solidFill>
                </a:rPr>
                <a:t> Solenoid field	6 T 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en-US" sz="1600" dirty="0">
                  <a:solidFill>
                    <a:srgbClr val="0000FF"/>
                  </a:solidFill>
                </a:rPr>
                <a:t> Solenoid length 	2.7 m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en-US" sz="1600" dirty="0">
                  <a:solidFill>
                    <a:srgbClr val="0000FF"/>
                  </a:solidFill>
                </a:rPr>
                <a:t> e-beam energy	5/10 kV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en-US" sz="1600" dirty="0">
                  <a:solidFill>
                    <a:srgbClr val="0000FF"/>
                  </a:solidFill>
                </a:rPr>
                <a:t> e-beam current	0.6/3 A</a:t>
              </a:r>
              <a:r>
                <a:rPr lang="en-US" sz="1600" dirty="0">
                  <a:solidFill>
                    <a:srgbClr val="0000FF"/>
                  </a:solidFill>
                  <a:sym typeface="Mathematica1" pitchFamily="2" charset="2"/>
                </a:rPr>
                <a:t> (</a:t>
              </a:r>
              <a:r>
                <a:rPr lang="en-US" sz="1600" dirty="0" smtClean="0">
                  <a:solidFill>
                    <a:srgbClr val="0000FF"/>
                  </a:solidFill>
                  <a:sym typeface="Mathematica1" pitchFamily="2" charset="2"/>
                </a:rPr>
                <a:t>pulsed)</a:t>
              </a:r>
              <a:endParaRPr lang="en-US" sz="1600" dirty="0">
                <a:solidFill>
                  <a:schemeClr val="accent2"/>
                </a:solidFill>
                <a:sym typeface="Mathematica1" pitchFamily="2" charset="2"/>
              </a:endParaRPr>
            </a:p>
          </p:txBody>
        </p:sp>
        <p:sp>
          <p:nvSpPr>
            <p:cNvPr id="9" name="TextBox 2"/>
            <p:cNvSpPr txBox="1">
              <a:spLocks noChangeArrowheads="1"/>
            </p:cNvSpPr>
            <p:nvPr/>
          </p:nvSpPr>
          <p:spPr bwMode="auto">
            <a:xfrm>
              <a:off x="76200" y="833735"/>
              <a:ext cx="36001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dirty="0" err="1"/>
                <a:t>Fermilab</a:t>
              </a:r>
              <a:r>
                <a:rPr lang="en-US" dirty="0"/>
                <a:t> </a:t>
              </a:r>
              <a:r>
                <a:rPr lang="en-US" dirty="0" err="1"/>
                <a:t>Tevatron</a:t>
              </a:r>
              <a:r>
                <a:rPr lang="en-US" dirty="0"/>
                <a:t> E-lens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617699" y="669451"/>
            <a:ext cx="4449762" cy="5491162"/>
            <a:chOff x="4617694" y="909935"/>
            <a:chExt cx="4450106" cy="5490865"/>
          </a:xfrm>
        </p:grpSpPr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4617694" y="909935"/>
              <a:ext cx="44501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/>
                <a:t>BNL Electron Beam Ion Source</a:t>
              </a:r>
            </a:p>
          </p:txBody>
        </p:sp>
        <p:pic>
          <p:nvPicPr>
            <p:cNvPr id="12" name="Picture 2" descr="C:\Documents and Settings\alessi.BNL\My Documents\My Pictures\EBIS\Bowman 8-09\1620-8-20-09w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387931"/>
              <a:ext cx="4191000" cy="2895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662350" y="4246680"/>
              <a:ext cx="3405450" cy="21541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/>
                <a:t>J. </a:t>
              </a:r>
              <a:r>
                <a:rPr lang="en-US" sz="1800" dirty="0" err="1"/>
                <a:t>Alessi</a:t>
              </a:r>
              <a:r>
                <a:rPr lang="en-US" sz="1800" dirty="0"/>
                <a:t>, E. Beebe, D. Raparia,</a:t>
              </a:r>
              <a:br>
                <a:rPr lang="en-US" sz="1800" dirty="0"/>
              </a:br>
              <a:r>
                <a:rPr lang="en-US" sz="1800" dirty="0"/>
                <a:t>M. Okamura, A. </a:t>
              </a:r>
              <a:r>
                <a:rPr lang="en-US" sz="1800" dirty="0" err="1"/>
                <a:t>Pikin</a:t>
              </a:r>
              <a:r>
                <a:rPr lang="en-US" sz="1800" dirty="0"/>
                <a:t> et al.</a:t>
              </a:r>
            </a:p>
            <a:p>
              <a:pPr eaLnBrk="1" hangingPunct="1"/>
              <a:endParaRPr lang="en-US" sz="1600" dirty="0">
                <a:solidFill>
                  <a:schemeClr val="accent2"/>
                </a:solidFill>
              </a:endParaRPr>
            </a:p>
            <a:p>
              <a:pPr eaLnBrk="1" hangingPunct="1"/>
              <a:r>
                <a:rPr lang="en-US" sz="1800" dirty="0">
                  <a:solidFill>
                    <a:schemeClr val="tx2"/>
                  </a:solidFill>
                </a:rPr>
                <a:t>Ion source for RHIC:</a:t>
              </a:r>
              <a:endParaRPr lang="en-US" sz="1800" dirty="0">
                <a:solidFill>
                  <a:srgbClr val="0000FF"/>
                </a:solidFill>
              </a:endParaRPr>
            </a:p>
            <a:p>
              <a:pPr eaLnBrk="1" hangingPunct="1">
                <a:buFont typeface="Arial" pitchFamily="34" charset="0"/>
                <a:buChar char="•"/>
              </a:pPr>
              <a:r>
                <a:rPr lang="en-US" sz="1600" dirty="0">
                  <a:solidFill>
                    <a:srgbClr val="0000FF"/>
                  </a:solidFill>
                </a:rPr>
                <a:t> Solenoid field	5 T 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en-US" sz="1600" dirty="0">
                  <a:solidFill>
                    <a:srgbClr val="0000FF"/>
                  </a:solidFill>
                </a:rPr>
                <a:t> Solenoid length 	2 m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en-US" sz="1600" dirty="0">
                  <a:solidFill>
                    <a:srgbClr val="0000FF"/>
                  </a:solidFill>
                </a:rPr>
                <a:t> e-beam energy	20 kV</a:t>
              </a:r>
            </a:p>
            <a:p>
              <a:pPr eaLnBrk="1" hangingPunct="1">
                <a:buFont typeface="Arial" pitchFamily="34" charset="0"/>
                <a:buChar char="•"/>
              </a:pPr>
              <a:r>
                <a:rPr lang="en-US" sz="1600" dirty="0">
                  <a:solidFill>
                    <a:srgbClr val="0000FF"/>
                  </a:solidFill>
                </a:rPr>
                <a:t> e-beam current	10 A</a:t>
              </a:r>
              <a:r>
                <a:rPr lang="en-US" sz="1600" dirty="0">
                  <a:solidFill>
                    <a:srgbClr val="0000FF"/>
                  </a:solidFill>
                  <a:sym typeface="Mathematica1" pitchFamily="2" charset="2"/>
                </a:rPr>
                <a:t> (pulsed)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24200" y="4845050"/>
            <a:ext cx="2590800" cy="1354217"/>
            <a:chOff x="3124200" y="4845050"/>
            <a:chExt cx="2590800" cy="1354217"/>
          </a:xfrm>
        </p:grpSpPr>
        <p:sp>
          <p:nvSpPr>
            <p:cNvPr id="14" name="TextBox 13"/>
            <p:cNvSpPr txBox="1"/>
            <p:nvPr/>
          </p:nvSpPr>
          <p:spPr>
            <a:xfrm>
              <a:off x="3770313" y="4845050"/>
              <a:ext cx="1771639" cy="13542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chemeClr val="tx2"/>
                  </a:solidFill>
                </a:rPr>
                <a:t>RHIC e-lens</a:t>
              </a:r>
            </a:p>
            <a:p>
              <a:pPr eaLnBrk="1" hangingPunct="1"/>
              <a:r>
                <a:rPr lang="en-US" sz="1600" b="1" dirty="0">
                  <a:solidFill>
                    <a:srgbClr val="FF0000"/>
                  </a:solidFill>
                </a:rPr>
                <a:t>6 T </a:t>
              </a:r>
              <a:r>
                <a:rPr lang="en-US" sz="1200" dirty="0">
                  <a:solidFill>
                    <a:srgbClr val="FF0000"/>
                  </a:solidFill>
                </a:rPr>
                <a:t>(±50 </a:t>
              </a:r>
              <a:r>
                <a:rPr lang="en-US" sz="1200" dirty="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en-US" sz="1200" dirty="0">
                  <a:solidFill>
                    <a:srgbClr val="FF0000"/>
                  </a:solidFill>
                </a:rPr>
                <a:t>m straight)</a:t>
              </a:r>
              <a:endParaRPr lang="en-US" sz="1600" dirty="0">
                <a:solidFill>
                  <a:srgbClr val="FF0000"/>
                </a:solidFill>
              </a:endParaRPr>
            </a:p>
            <a:p>
              <a:pPr eaLnBrk="1" hangingPunct="1"/>
              <a:r>
                <a:rPr lang="en-US" sz="1600" b="1" dirty="0">
                  <a:solidFill>
                    <a:srgbClr val="FF0000"/>
                  </a:solidFill>
                </a:rPr>
                <a:t>2 m</a:t>
              </a:r>
            </a:p>
            <a:p>
              <a:pPr eaLnBrk="1" hangingPunct="1"/>
              <a:r>
                <a:rPr lang="en-US" sz="1600" b="1" dirty="0">
                  <a:solidFill>
                    <a:srgbClr val="FF0000"/>
                  </a:solidFill>
                </a:rPr>
                <a:t>10 kV</a:t>
              </a:r>
            </a:p>
            <a:p>
              <a:pPr eaLnBrk="1" hangingPunct="1"/>
              <a:r>
                <a:rPr lang="en-US" sz="1600" b="1" dirty="0">
                  <a:solidFill>
                    <a:srgbClr val="FF0000"/>
                  </a:solidFill>
                </a:rPr>
                <a:t>1 A</a:t>
              </a:r>
              <a:r>
                <a:rPr lang="en-US" sz="1600" b="1" dirty="0">
                  <a:solidFill>
                    <a:srgbClr val="FF0000"/>
                  </a:solidFill>
                  <a:sym typeface="Mathematica1" pitchFamily="2" charset="2"/>
                </a:rPr>
                <a:t> </a:t>
              </a:r>
              <a:r>
                <a:rPr lang="en-US" sz="1600" b="1" dirty="0" smtClean="0">
                  <a:solidFill>
                    <a:srgbClr val="FF0000"/>
                  </a:solidFill>
                  <a:sym typeface="Mathematica1" pitchFamily="2" charset="2"/>
                </a:rPr>
                <a:t>(</a:t>
              </a:r>
              <a:r>
                <a:rPr lang="en-US" sz="1600" b="1" dirty="0" err="1" smtClean="0">
                  <a:solidFill>
                    <a:srgbClr val="FF0000"/>
                  </a:solidFill>
                  <a:sym typeface="Mathematica1" pitchFamily="2" charset="2"/>
                </a:rPr>
                <a:t>pulsed&amp;DC</a:t>
              </a:r>
              <a:r>
                <a:rPr lang="en-US" sz="1600" b="1" dirty="0">
                  <a:solidFill>
                    <a:srgbClr val="FF0000"/>
                  </a:solidFill>
                  <a:sym typeface="Mathematica1" pitchFamily="2" charset="2"/>
                </a:rPr>
                <a:t>)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>
            <a:xfrm>
              <a:off x="3124200" y="5486400"/>
              <a:ext cx="533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5227637" y="5522118"/>
              <a:ext cx="48736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Introduction 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--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Technology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812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elensblueinstl_mod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8976"/>
            <a:ext cx="91757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85800" y="2588914"/>
            <a:ext cx="7494588" cy="461963"/>
            <a:chOff x="685800" y="2588914"/>
            <a:chExt cx="7494588" cy="461963"/>
          </a:xfrm>
        </p:grpSpPr>
        <p:cxnSp>
          <p:nvCxnSpPr>
            <p:cNvPr id="21507" name="Straight Arrow Connector 16"/>
            <p:cNvCxnSpPr>
              <a:cxnSpLocks noChangeShapeType="1"/>
            </p:cNvCxnSpPr>
            <p:nvPr/>
          </p:nvCxnSpPr>
          <p:spPr bwMode="auto">
            <a:xfrm flipH="1">
              <a:off x="7162800" y="2706389"/>
              <a:ext cx="914400" cy="0"/>
            </a:xfrm>
            <a:prstGeom prst="straightConnector1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08" name="Straight Arrow Connector 17"/>
            <p:cNvCxnSpPr>
              <a:cxnSpLocks noChangeShapeType="1"/>
            </p:cNvCxnSpPr>
            <p:nvPr/>
          </p:nvCxnSpPr>
          <p:spPr bwMode="auto">
            <a:xfrm flipH="1">
              <a:off x="685800" y="2706389"/>
              <a:ext cx="914400" cy="0"/>
            </a:xfrm>
            <a:prstGeom prst="straightConnector1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509" name="TextBox 18"/>
            <p:cNvSpPr txBox="1">
              <a:spLocks noChangeArrowheads="1"/>
            </p:cNvSpPr>
            <p:nvPr/>
          </p:nvSpPr>
          <p:spPr bwMode="auto">
            <a:xfrm>
              <a:off x="7807325" y="2588914"/>
              <a:ext cx="37306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schemeClr val="accent2"/>
                  </a:solidFill>
                </a:rPr>
                <a:t>p</a:t>
              </a:r>
            </a:p>
          </p:txBody>
        </p:sp>
        <p:sp>
          <p:nvSpPr>
            <p:cNvPr id="21510" name="TextBox 19"/>
            <p:cNvSpPr txBox="1">
              <a:spLocks noChangeArrowheads="1"/>
            </p:cNvSpPr>
            <p:nvPr/>
          </p:nvSpPr>
          <p:spPr bwMode="auto">
            <a:xfrm>
              <a:off x="846138" y="2588914"/>
              <a:ext cx="373062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b="1" dirty="0">
                  <a:solidFill>
                    <a:schemeClr val="accent2"/>
                  </a:solidFill>
                </a:rPr>
                <a:t>p</a:t>
              </a: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196850" y="3181008"/>
            <a:ext cx="1416050" cy="2597150"/>
            <a:chOff x="196844" y="3181046"/>
            <a:chExt cx="1415872" cy="2596753"/>
          </a:xfrm>
        </p:grpSpPr>
        <p:sp>
          <p:nvSpPr>
            <p:cNvPr id="21542" name="TextBox 6"/>
            <p:cNvSpPr txBox="1">
              <a:spLocks noChangeArrowheads="1"/>
            </p:cNvSpPr>
            <p:nvPr/>
          </p:nvSpPr>
          <p:spPr bwMode="auto">
            <a:xfrm>
              <a:off x="196844" y="5162246"/>
              <a:ext cx="141587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600" b="1" dirty="0"/>
                <a:t>electron gun</a:t>
              </a:r>
              <a:r>
                <a:rPr lang="en-US" altLang="en-US" sz="1600" dirty="0"/>
                <a:t/>
              </a:r>
              <a:br>
                <a:rPr lang="en-US" altLang="en-US" sz="1600" dirty="0"/>
              </a:br>
              <a:endParaRPr lang="en-US" altLang="en-US" sz="1800" dirty="0"/>
            </a:p>
          </p:txBody>
        </p:sp>
        <p:cxnSp>
          <p:nvCxnSpPr>
            <p:cNvPr id="21543" name="Straight Arrow Connector 23"/>
            <p:cNvCxnSpPr>
              <a:cxnSpLocks noChangeShapeType="1"/>
              <a:stCxn id="21542" idx="0"/>
            </p:cNvCxnSpPr>
            <p:nvPr/>
          </p:nvCxnSpPr>
          <p:spPr bwMode="auto">
            <a:xfrm flipV="1">
              <a:off x="904780" y="3181046"/>
              <a:ext cx="587464" cy="19812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7010400" y="3468388"/>
            <a:ext cx="1895475" cy="1922327"/>
            <a:chOff x="7010235" y="3657600"/>
            <a:chExt cx="1895070" cy="1922740"/>
          </a:xfrm>
        </p:grpSpPr>
        <p:sp>
          <p:nvSpPr>
            <p:cNvPr id="21540" name="TextBox 14"/>
            <p:cNvSpPr txBox="1">
              <a:spLocks noChangeArrowheads="1"/>
            </p:cNvSpPr>
            <p:nvPr/>
          </p:nvSpPr>
          <p:spPr bwMode="auto">
            <a:xfrm>
              <a:off x="7010235" y="5241786"/>
              <a:ext cx="18950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600" b="1" dirty="0"/>
                <a:t>electron collector</a:t>
              </a:r>
              <a:endParaRPr lang="en-US" altLang="en-US" sz="1600" dirty="0"/>
            </a:p>
          </p:txBody>
        </p:sp>
        <p:cxnSp>
          <p:nvCxnSpPr>
            <p:cNvPr id="21541" name="Straight Arrow Connector 31"/>
            <p:cNvCxnSpPr>
              <a:cxnSpLocks noChangeShapeType="1"/>
            </p:cNvCxnSpPr>
            <p:nvPr/>
          </p:nvCxnSpPr>
          <p:spPr bwMode="auto">
            <a:xfrm flipV="1">
              <a:off x="7086600" y="3657600"/>
              <a:ext cx="914400" cy="16002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3200400" y="548680"/>
            <a:ext cx="2397125" cy="1852909"/>
            <a:chOff x="3263886" y="738562"/>
            <a:chExt cx="2396710" cy="1852238"/>
          </a:xfrm>
        </p:grpSpPr>
        <p:sp>
          <p:nvSpPr>
            <p:cNvPr id="21538" name="TextBox 10"/>
            <p:cNvSpPr txBox="1">
              <a:spLocks noChangeArrowheads="1"/>
            </p:cNvSpPr>
            <p:nvPr/>
          </p:nvSpPr>
          <p:spPr bwMode="auto">
            <a:xfrm>
              <a:off x="3263886" y="738562"/>
              <a:ext cx="239671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600" b="1" dirty="0"/>
                <a:t>SC main solenoid </a:t>
              </a:r>
              <a:r>
                <a:rPr lang="en-US" altLang="en-US" sz="1600" dirty="0"/>
                <a:t/>
              </a:r>
              <a:br>
                <a:rPr lang="en-US" altLang="en-US" sz="1600" dirty="0"/>
              </a:br>
              <a:r>
                <a:rPr lang="en-US" altLang="en-US" sz="1600" b="1" dirty="0">
                  <a:solidFill>
                    <a:srgbClr val="FF0000"/>
                  </a:solidFill>
                </a:rPr>
                <a:t>B = 6 T</a:t>
              </a:r>
              <a:r>
                <a:rPr lang="en-US" altLang="en-US" sz="1200" dirty="0"/>
                <a:t>, I = 440 A</a:t>
              </a:r>
              <a:br>
                <a:rPr lang="en-US" altLang="en-US" sz="1200" dirty="0"/>
              </a:br>
              <a:r>
                <a:rPr lang="en-US" altLang="en-US" sz="1600" dirty="0"/>
                <a:t>+ 16 more magnets</a:t>
              </a:r>
              <a:br>
                <a:rPr lang="en-US" altLang="en-US" sz="1600" dirty="0"/>
              </a:br>
              <a:r>
                <a:rPr lang="en-US" altLang="en-US" sz="1600" dirty="0"/>
                <a:t>(fringe fields, correctors)</a:t>
              </a:r>
            </a:p>
          </p:txBody>
        </p:sp>
        <p:cxnSp>
          <p:nvCxnSpPr>
            <p:cNvPr id="21539" name="Straight Arrow Connector 41"/>
            <p:cNvCxnSpPr>
              <a:cxnSpLocks noChangeShapeType="1"/>
            </p:cNvCxnSpPr>
            <p:nvPr/>
          </p:nvCxnSpPr>
          <p:spPr bwMode="auto">
            <a:xfrm>
              <a:off x="4406886" y="1752600"/>
              <a:ext cx="12717" cy="8382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209800" y="2850853"/>
            <a:ext cx="4495800" cy="1683908"/>
            <a:chOff x="2209800" y="3040559"/>
            <a:chExt cx="4495800" cy="1683841"/>
          </a:xfrm>
        </p:grpSpPr>
        <p:grpSp>
          <p:nvGrpSpPr>
            <p:cNvPr id="21532" name="Group 57"/>
            <p:cNvGrpSpPr>
              <a:grpSpLocks/>
            </p:cNvGrpSpPr>
            <p:nvPr/>
          </p:nvGrpSpPr>
          <p:grpSpPr bwMode="auto">
            <a:xfrm>
              <a:off x="2209800" y="3040559"/>
              <a:ext cx="1738661" cy="1683841"/>
              <a:chOff x="2209800" y="3040559"/>
              <a:chExt cx="1738661" cy="1683841"/>
            </a:xfrm>
          </p:grpSpPr>
          <p:sp>
            <p:nvSpPr>
              <p:cNvPr id="21536" name="TextBox 20"/>
              <p:cNvSpPr txBox="1">
                <a:spLocks noChangeArrowheads="1"/>
              </p:cNvSpPr>
              <p:nvPr/>
            </p:nvSpPr>
            <p:spPr bwMode="auto">
              <a:xfrm>
                <a:off x="2452338" y="4383895"/>
                <a:ext cx="1496123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 b="1" dirty="0"/>
                  <a:t>orbit </a:t>
                </a:r>
                <a:r>
                  <a:rPr lang="en-US" altLang="en-US" sz="1600" b="1" dirty="0" err="1"/>
                  <a:t>steerers</a:t>
                </a:r>
                <a:endParaRPr lang="en-US" altLang="en-US" sz="1600" b="1" dirty="0"/>
              </a:p>
            </p:txBody>
          </p:sp>
          <p:cxnSp>
            <p:nvCxnSpPr>
              <p:cNvPr id="21537" name="Straight Arrow Connector 43"/>
              <p:cNvCxnSpPr>
                <a:cxnSpLocks noChangeShapeType="1"/>
              </p:cNvCxnSpPr>
              <p:nvPr/>
            </p:nvCxnSpPr>
            <p:spPr bwMode="auto">
              <a:xfrm flipH="1" flipV="1">
                <a:off x="2209800" y="3040559"/>
                <a:ext cx="304800" cy="1683841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1533" name="Group 55"/>
            <p:cNvGrpSpPr>
              <a:grpSpLocks/>
            </p:cNvGrpSpPr>
            <p:nvPr/>
          </p:nvGrpSpPr>
          <p:grpSpPr bwMode="auto">
            <a:xfrm>
              <a:off x="4514850" y="3124201"/>
              <a:ext cx="2190750" cy="1598247"/>
              <a:chOff x="4514850" y="3124201"/>
              <a:chExt cx="2190750" cy="1598247"/>
            </a:xfrm>
          </p:grpSpPr>
          <p:sp>
            <p:nvSpPr>
              <p:cNvPr id="21534" name="TextBox 21"/>
              <p:cNvSpPr txBox="1">
                <a:spLocks noChangeArrowheads="1"/>
              </p:cNvSpPr>
              <p:nvPr/>
            </p:nvSpPr>
            <p:spPr bwMode="auto">
              <a:xfrm>
                <a:off x="4514850" y="4383894"/>
                <a:ext cx="1496123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 b="1" dirty="0"/>
                  <a:t>orbit </a:t>
                </a:r>
                <a:r>
                  <a:rPr lang="en-US" altLang="en-US" sz="1600" b="1" dirty="0" err="1"/>
                  <a:t>steerers</a:t>
                </a:r>
                <a:endParaRPr lang="en-US" altLang="en-US" sz="1600" b="1" dirty="0"/>
              </a:p>
            </p:txBody>
          </p:sp>
          <p:cxnSp>
            <p:nvCxnSpPr>
              <p:cNvPr id="21535" name="Straight Arrow Connector 45"/>
              <p:cNvCxnSpPr>
                <a:cxnSpLocks noChangeShapeType="1"/>
              </p:cNvCxnSpPr>
              <p:nvPr/>
            </p:nvCxnSpPr>
            <p:spPr bwMode="auto">
              <a:xfrm flipV="1">
                <a:off x="5867400" y="3124201"/>
                <a:ext cx="838200" cy="1523999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" name="Group 3"/>
          <p:cNvGrpSpPr/>
          <p:nvPr/>
        </p:nvGrpSpPr>
        <p:grpSpPr>
          <a:xfrm>
            <a:off x="1447800" y="3620789"/>
            <a:ext cx="5867400" cy="1206278"/>
            <a:chOff x="1447800" y="3620789"/>
            <a:chExt cx="5867400" cy="1206278"/>
          </a:xfrm>
        </p:grpSpPr>
        <p:cxnSp>
          <p:nvCxnSpPr>
            <p:cNvPr id="21519" name="Straight Arrow Connector 58"/>
            <p:cNvCxnSpPr>
              <a:cxnSpLocks noChangeShapeType="1"/>
            </p:cNvCxnSpPr>
            <p:nvPr/>
          </p:nvCxnSpPr>
          <p:spPr bwMode="auto">
            <a:xfrm flipV="1">
              <a:off x="1447800" y="4221088"/>
              <a:ext cx="838200" cy="381000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20" name="Straight Arrow Connector 59"/>
            <p:cNvCxnSpPr>
              <a:cxnSpLocks noChangeShapeType="1"/>
            </p:cNvCxnSpPr>
            <p:nvPr/>
          </p:nvCxnSpPr>
          <p:spPr bwMode="auto">
            <a:xfrm>
              <a:off x="6553200" y="4230389"/>
              <a:ext cx="762000" cy="304800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21" name="Straight Arrow Connector 60"/>
            <p:cNvCxnSpPr>
              <a:cxnSpLocks noChangeShapeType="1"/>
            </p:cNvCxnSpPr>
            <p:nvPr/>
          </p:nvCxnSpPr>
          <p:spPr bwMode="auto">
            <a:xfrm>
              <a:off x="3810000" y="3620789"/>
              <a:ext cx="1066800" cy="0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522" name="TextBox 61"/>
            <p:cNvSpPr txBox="1">
              <a:spLocks noChangeArrowheads="1"/>
            </p:cNvSpPr>
            <p:nvPr/>
          </p:nvSpPr>
          <p:spPr bwMode="auto">
            <a:xfrm>
              <a:off x="1752600" y="4365104"/>
              <a:ext cx="47625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b="1" dirty="0">
                  <a:solidFill>
                    <a:srgbClr val="FF0000"/>
                  </a:solidFill>
                </a:rPr>
                <a:t>e</a:t>
              </a:r>
              <a:r>
                <a:rPr lang="en-US" altLang="en-US" b="1" baseline="30000" dirty="0">
                  <a:solidFill>
                    <a:srgbClr val="FF0000"/>
                  </a:solidFill>
                </a:rPr>
                <a:t>−</a:t>
              </a:r>
            </a:p>
          </p:txBody>
        </p:sp>
        <p:sp>
          <p:nvSpPr>
            <p:cNvPr id="21523" name="TextBox 62"/>
            <p:cNvSpPr txBox="1">
              <a:spLocks noChangeArrowheads="1"/>
            </p:cNvSpPr>
            <p:nvPr/>
          </p:nvSpPr>
          <p:spPr bwMode="auto">
            <a:xfrm>
              <a:off x="4038600" y="3773189"/>
              <a:ext cx="47625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srgbClr val="FF0000"/>
                  </a:solidFill>
                </a:rPr>
                <a:t>e</a:t>
              </a:r>
              <a:r>
                <a:rPr lang="en-US" altLang="en-US" b="1" baseline="30000">
                  <a:solidFill>
                    <a:srgbClr val="FF0000"/>
                  </a:solidFill>
                </a:rPr>
                <a:t>−</a:t>
              </a:r>
            </a:p>
          </p:txBody>
        </p:sp>
        <p:sp>
          <p:nvSpPr>
            <p:cNvPr id="21524" name="TextBox 63"/>
            <p:cNvSpPr txBox="1">
              <a:spLocks noChangeArrowheads="1"/>
            </p:cNvSpPr>
            <p:nvPr/>
          </p:nvSpPr>
          <p:spPr bwMode="auto">
            <a:xfrm>
              <a:off x="6534150" y="4301827"/>
              <a:ext cx="4762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srgbClr val="FF0000"/>
                  </a:solidFill>
                </a:rPr>
                <a:t>e</a:t>
              </a:r>
              <a:r>
                <a:rPr lang="en-US" altLang="en-US" b="1" baseline="30000">
                  <a:solidFill>
                    <a:srgbClr val="FF0000"/>
                  </a:solidFill>
                </a:rPr>
                <a:t>−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04875" y="1026814"/>
            <a:ext cx="7234238" cy="1831975"/>
            <a:chOff x="904875" y="1026814"/>
            <a:chExt cx="7234238" cy="1831975"/>
          </a:xfrm>
        </p:grpSpPr>
        <p:sp>
          <p:nvSpPr>
            <p:cNvPr id="21513" name="TextBox 11"/>
            <p:cNvSpPr txBox="1">
              <a:spLocks noChangeArrowheads="1"/>
            </p:cNvSpPr>
            <p:nvPr/>
          </p:nvSpPr>
          <p:spPr bwMode="auto">
            <a:xfrm>
              <a:off x="6403975" y="1026814"/>
              <a:ext cx="173513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600" b="1" dirty="0"/>
                <a:t>warm solenoids</a:t>
              </a:r>
              <a:endParaRPr lang="en-US" altLang="en-US" sz="1800" b="1" dirty="0"/>
            </a:p>
          </p:txBody>
        </p:sp>
        <p:cxnSp>
          <p:nvCxnSpPr>
            <p:cNvPr id="21514" name="Straight Arrow Connector 33"/>
            <p:cNvCxnSpPr>
              <a:cxnSpLocks noChangeShapeType="1"/>
            </p:cNvCxnSpPr>
            <p:nvPr/>
          </p:nvCxnSpPr>
          <p:spPr bwMode="auto">
            <a:xfrm>
              <a:off x="7543800" y="1334789"/>
              <a:ext cx="0" cy="15240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15" name="Straight Arrow Connector 35"/>
            <p:cNvCxnSpPr>
              <a:cxnSpLocks noChangeShapeType="1"/>
            </p:cNvCxnSpPr>
            <p:nvPr/>
          </p:nvCxnSpPr>
          <p:spPr bwMode="auto">
            <a:xfrm flipH="1">
              <a:off x="7069138" y="1334789"/>
              <a:ext cx="17462" cy="12954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16" name="Straight Arrow Connector 37"/>
            <p:cNvCxnSpPr>
              <a:cxnSpLocks noChangeShapeType="1"/>
            </p:cNvCxnSpPr>
            <p:nvPr/>
          </p:nvCxnSpPr>
          <p:spPr bwMode="auto">
            <a:xfrm flipH="1">
              <a:off x="6686550" y="1334789"/>
              <a:ext cx="19050" cy="80803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526" name="TextBox 64"/>
            <p:cNvSpPr txBox="1">
              <a:spLocks noChangeArrowheads="1"/>
            </p:cNvSpPr>
            <p:nvPr/>
          </p:nvSpPr>
          <p:spPr bwMode="auto">
            <a:xfrm>
              <a:off x="904875" y="1029989"/>
              <a:ext cx="173513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600" b="1" dirty="0"/>
                <a:t>warm solenoids</a:t>
              </a:r>
              <a:endParaRPr lang="en-US" altLang="en-US" sz="1800" b="1" dirty="0"/>
            </a:p>
          </p:txBody>
        </p:sp>
        <p:cxnSp>
          <p:nvCxnSpPr>
            <p:cNvPr id="21527" name="Straight Arrow Connector 65"/>
            <p:cNvCxnSpPr>
              <a:cxnSpLocks noChangeShapeType="1"/>
            </p:cNvCxnSpPr>
            <p:nvPr/>
          </p:nvCxnSpPr>
          <p:spPr bwMode="auto">
            <a:xfrm flipH="1">
              <a:off x="2209800" y="1334789"/>
              <a:ext cx="19050" cy="80803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28" name="Straight Arrow Connector 66"/>
            <p:cNvCxnSpPr>
              <a:cxnSpLocks noChangeShapeType="1"/>
            </p:cNvCxnSpPr>
            <p:nvPr/>
          </p:nvCxnSpPr>
          <p:spPr bwMode="auto">
            <a:xfrm flipH="1">
              <a:off x="1811338" y="1334789"/>
              <a:ext cx="17462" cy="12954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29" name="Straight Arrow Connector 67"/>
            <p:cNvCxnSpPr>
              <a:cxnSpLocks noChangeShapeType="1"/>
            </p:cNvCxnSpPr>
            <p:nvPr/>
          </p:nvCxnSpPr>
          <p:spPr bwMode="auto">
            <a:xfrm>
              <a:off x="1371600" y="1334789"/>
              <a:ext cx="0" cy="15240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Introduction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–One E-lens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Layout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Rectangle 3"/>
          <p:cNvSpPr>
            <a:spLocks noChangeArrowheads="1"/>
          </p:cNvSpPr>
          <p:nvPr/>
        </p:nvSpPr>
        <p:spPr bwMode="auto">
          <a:xfrm>
            <a:off x="2008187" y="4562394"/>
            <a:ext cx="310090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Gaussian Beam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1A DC current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>
                <a:solidFill>
                  <a:srgbClr val="0000FF"/>
                </a:solidFill>
              </a:rPr>
              <a:t>78 kHz pulsed beam</a:t>
            </a: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>
                <a:solidFill>
                  <a:srgbClr val="0000FF"/>
                </a:solidFill>
              </a:rPr>
              <a:t>5~10 </a:t>
            </a:r>
            <a:r>
              <a:rPr lang="en-US" altLang="zh-CN" sz="1400" dirty="0" err="1">
                <a:solidFill>
                  <a:srgbClr val="0000FF"/>
                </a:solidFill>
              </a:rPr>
              <a:t>keV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sz="1400" dirty="0">
              <a:solidFill>
                <a:srgbClr val="0000FF"/>
              </a:solidFill>
            </a:endParaRPr>
          </a:p>
        </p:txBody>
      </p:sp>
      <p:sp>
        <p:nvSpPr>
          <p:cNvPr id="40" name="Rectangle 29"/>
          <p:cNvSpPr>
            <a:spLocks noChangeArrowheads="1"/>
          </p:cNvSpPr>
          <p:nvPr/>
        </p:nvSpPr>
        <p:spPr bwMode="auto">
          <a:xfrm>
            <a:off x="4138794" y="4852144"/>
            <a:ext cx="29479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ea typeface="SimSun" pitchFamily="2" charset="-122"/>
              </a:rPr>
              <a:t>Features:</a:t>
            </a:r>
          </a:p>
          <a:p>
            <a:r>
              <a:rPr lang="en-US" altLang="zh-CN" sz="1400" b="1" dirty="0" smtClean="0">
                <a:solidFill>
                  <a:srgbClr val="FF0000"/>
                </a:solidFill>
                <a:ea typeface="SimSun" pitchFamily="2" charset="-122"/>
              </a:rPr>
              <a:t>Independent beam size control</a:t>
            </a:r>
          </a:p>
          <a:p>
            <a:r>
              <a:rPr lang="en-US" altLang="zh-CN" sz="1400" b="1" dirty="0">
                <a:solidFill>
                  <a:srgbClr val="FF0000"/>
                </a:solidFill>
                <a:ea typeface="SimSun" pitchFamily="2" charset="-122"/>
              </a:rPr>
              <a:t>T</a:t>
            </a:r>
            <a:r>
              <a:rPr lang="en-US" altLang="zh-CN" sz="1400" b="1" dirty="0" smtClean="0">
                <a:solidFill>
                  <a:srgbClr val="FF0000"/>
                </a:solidFill>
                <a:ea typeface="SimSun" pitchFamily="2" charset="-122"/>
              </a:rPr>
              <a:t>ransvers beam position control</a:t>
            </a:r>
          </a:p>
        </p:txBody>
      </p:sp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45" name="Rectangle 44"/>
          <p:cNvSpPr/>
          <p:nvPr/>
        </p:nvSpPr>
        <p:spPr>
          <a:xfrm>
            <a:off x="35496" y="6248345"/>
            <a:ext cx="48279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[Wolfram Fischer </a:t>
            </a:r>
            <a:r>
              <a:rPr lang="en-US" altLang="en-US" sz="1200" dirty="0" smtClean="0"/>
              <a:t>et </a:t>
            </a:r>
            <a:r>
              <a:rPr lang="en-US" altLang="en-US" sz="1200" dirty="0"/>
              <a:t>al</a:t>
            </a:r>
            <a:r>
              <a:rPr lang="en-US" altLang="en-US" sz="1200" dirty="0" smtClean="0"/>
              <a:t>.,</a:t>
            </a:r>
            <a:r>
              <a:rPr lang="en-US" sz="1200" dirty="0"/>
              <a:t> </a:t>
            </a:r>
            <a:r>
              <a:rPr lang="en-US" sz="1200" dirty="0" smtClean="0"/>
              <a:t>Phys</a:t>
            </a:r>
            <a:r>
              <a:rPr lang="en-US" sz="1200" dirty="0"/>
              <a:t>. Rev. </a:t>
            </a:r>
            <a:r>
              <a:rPr lang="en-US" sz="1200" dirty="0" err="1"/>
              <a:t>Accel</a:t>
            </a:r>
            <a:r>
              <a:rPr lang="en-US" sz="1200" dirty="0"/>
              <a:t>. Beams 20, 091001, 2017]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949670" y="6239777"/>
            <a:ext cx="35118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[Wolfram Fischer </a:t>
            </a:r>
            <a:r>
              <a:rPr lang="en-US" altLang="en-US" sz="1200" dirty="0"/>
              <a:t>et al., </a:t>
            </a:r>
            <a:r>
              <a:rPr lang="en-US" sz="1200" dirty="0" smtClean="0"/>
              <a:t>PRL </a:t>
            </a:r>
            <a:r>
              <a:rPr lang="en-US" sz="1200" dirty="0"/>
              <a:t>115, 264801 (2015</a:t>
            </a:r>
            <a:r>
              <a:rPr lang="en-US" sz="1200" dirty="0" smtClean="0"/>
              <a:t>)]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6605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Introduction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– Instrumentation and Beam control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C:\Users\xgu\Dropbox\Paper\RHIC Elens Layout\CAD_eLens_Illustration_Rev1015_draft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6956649" cy="42109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312" y="836712"/>
            <a:ext cx="188251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00FF"/>
                </a:solidFill>
              </a:rPr>
              <a:t>BPM (e &amp; 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err="1">
                <a:solidFill>
                  <a:srgbClr val="0000FF"/>
                </a:solidFill>
              </a:rPr>
              <a:t>eBSD</a:t>
            </a:r>
            <a:r>
              <a:rPr lang="en-US" altLang="zh-CN" sz="1400" dirty="0">
                <a:solidFill>
                  <a:srgbClr val="0000FF"/>
                </a:solidFill>
              </a:rPr>
              <a:t> Detector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00FF"/>
                </a:solidFill>
              </a:rPr>
              <a:t>Anode Voltage M</a:t>
            </a:r>
            <a:endParaRPr lang="en-US" altLang="zh-CN" sz="1400" dirty="0">
              <a:solidFill>
                <a:srgbClr val="0000FF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164288" y="836712"/>
            <a:ext cx="216024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00FF"/>
                </a:solidFill>
              </a:rPr>
              <a:t>YAG screen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00FF"/>
                </a:solidFill>
              </a:rPr>
              <a:t>Collector &amp; Sensor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00FF"/>
                </a:solidFill>
              </a:rPr>
              <a:t>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00FF"/>
                </a:solidFill>
              </a:rPr>
              <a:t>Ion Collector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00FF"/>
                </a:solidFill>
              </a:rPr>
              <a:t>Drift Tubes</a:t>
            </a:r>
            <a:endParaRPr lang="en-US" altLang="zh-CN" sz="1400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496" y="6248345"/>
            <a:ext cx="45297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[Xiaofeng Gu </a:t>
            </a:r>
            <a:r>
              <a:rPr lang="en-US" altLang="en-US" sz="1200" dirty="0" smtClean="0"/>
              <a:t>et </a:t>
            </a:r>
            <a:r>
              <a:rPr lang="en-US" altLang="en-US" sz="1200" dirty="0"/>
              <a:t>al</a:t>
            </a:r>
            <a:r>
              <a:rPr lang="en-US" altLang="en-US" sz="1200" dirty="0" smtClean="0"/>
              <a:t>.,</a:t>
            </a:r>
            <a:r>
              <a:rPr lang="en-US" sz="1200" dirty="0"/>
              <a:t> Phys. Rev. </a:t>
            </a:r>
            <a:r>
              <a:rPr lang="en-US" sz="1200" dirty="0" err="1"/>
              <a:t>Accel</a:t>
            </a:r>
            <a:r>
              <a:rPr lang="en-US" sz="1200" dirty="0"/>
              <a:t>. Beams 20, 023501, 2017]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51520" y="5070864"/>
            <a:ext cx="312659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00FF"/>
                </a:solidFill>
              </a:rPr>
              <a:t>Cathode profile-&gt;Beam profile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00FF"/>
                </a:solidFill>
              </a:rPr>
              <a:t>Anode Voltage-&gt;Beam Current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00FF"/>
                </a:solidFill>
              </a:rPr>
              <a:t>Cathode Bias-&gt; Beam Energy</a:t>
            </a:r>
            <a:endParaRPr lang="en-US" altLang="zh-CN" sz="1400" dirty="0">
              <a:solidFill>
                <a:srgbClr val="0000FF"/>
              </a:solidFill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5364088" y="5067761"/>
            <a:ext cx="312659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00FF"/>
                </a:solidFill>
              </a:rPr>
              <a:t>GSX&amp;Y&gt;Beam Position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00FF"/>
                </a:solidFill>
              </a:rPr>
              <a:t>SLCX&amp;Y&gt;Beam Angle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00FF"/>
                </a:solidFill>
              </a:rPr>
              <a:t>GS1/Solenoid-&gt; Beam </a:t>
            </a:r>
            <a:r>
              <a:rPr lang="en-US" altLang="zh-CN" sz="1400" dirty="0">
                <a:solidFill>
                  <a:srgbClr val="0000FF"/>
                </a:solidFill>
              </a:rPr>
              <a:t>S</a:t>
            </a:r>
            <a:r>
              <a:rPr lang="en-US" altLang="zh-CN" sz="1400" dirty="0" smtClean="0">
                <a:solidFill>
                  <a:srgbClr val="0000FF"/>
                </a:solidFill>
              </a:rPr>
              <a:t>ize</a:t>
            </a:r>
            <a:endParaRPr lang="en-US" altLang="zh-CN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2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Introduction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– Two Lenses Layout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Z:\Paper\Submit\Fig. 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7" t="12982" r="13511" b="28354"/>
          <a:stretch/>
        </p:blipFill>
        <p:spPr bwMode="auto">
          <a:xfrm>
            <a:off x="2339752" y="735190"/>
            <a:ext cx="4564380" cy="25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35692" y="3357012"/>
            <a:ext cx="8656427" cy="3142591"/>
            <a:chOff x="135692" y="3357012"/>
            <a:chExt cx="8656427" cy="3142591"/>
          </a:xfrm>
        </p:grpSpPr>
        <p:grpSp>
          <p:nvGrpSpPr>
            <p:cNvPr id="2" name="Group 1"/>
            <p:cNvGrpSpPr/>
            <p:nvPr/>
          </p:nvGrpSpPr>
          <p:grpSpPr>
            <a:xfrm>
              <a:off x="135692" y="3357012"/>
              <a:ext cx="8656427" cy="3142591"/>
              <a:chOff x="135692" y="3357012"/>
              <a:chExt cx="8656427" cy="3142591"/>
            </a:xfrm>
          </p:grpSpPr>
          <p:pic>
            <p:nvPicPr>
              <p:cNvPr id="11" name="Picture 2" descr="Z:\Paper\Submit\Fig. 7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231" b="16362"/>
              <a:stretch/>
            </p:blipFill>
            <p:spPr bwMode="auto">
              <a:xfrm>
                <a:off x="135692" y="3357012"/>
                <a:ext cx="8656427" cy="3142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2"/>
              <p:cNvSpPr txBox="1">
                <a:spLocks noChangeArrowheads="1"/>
              </p:cNvSpPr>
              <p:nvPr/>
            </p:nvSpPr>
            <p:spPr bwMode="auto">
              <a:xfrm>
                <a:off x="2558058" y="4697325"/>
                <a:ext cx="800100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en-US" dirty="0"/>
                  <a:t>+6 T</a:t>
                </a:r>
              </a:p>
            </p:txBody>
          </p:sp>
        </p:grpSp>
        <p:sp>
          <p:nvSpPr>
            <p:cNvPr id="16" name="TextBox 39"/>
            <p:cNvSpPr txBox="1">
              <a:spLocks noChangeArrowheads="1"/>
            </p:cNvSpPr>
            <p:nvPr/>
          </p:nvSpPr>
          <p:spPr bwMode="auto">
            <a:xfrm>
              <a:off x="5724128" y="3909605"/>
              <a:ext cx="8001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dirty="0"/>
                <a:t>−6 T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584403" y="1070940"/>
            <a:ext cx="1428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0000FF"/>
                </a:solidFill>
              </a:rPr>
              <a:t>Top view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9552" y="266022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0000FF"/>
                </a:solidFill>
              </a:rPr>
              <a:t>Side view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21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Outline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9581" y="1484784"/>
            <a:ext cx="5663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000" b="1" kern="0" dirty="0">
                <a:solidFill>
                  <a:srgbClr val="0000FF"/>
                </a:solidFill>
              </a:rPr>
              <a:t>Introduction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b="1" kern="0" dirty="0">
              <a:solidFill>
                <a:srgbClr val="0000FF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endParaRPr lang="en-US" sz="2000" b="1" kern="0" dirty="0" smtClean="0">
              <a:solidFill>
                <a:srgbClr val="0000FF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kern="0" dirty="0" smtClean="0">
                <a:solidFill>
                  <a:srgbClr val="FF0000"/>
                </a:solidFill>
              </a:rPr>
              <a:t>Technology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b="1" kern="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kern="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kern="0" dirty="0" smtClean="0">
                <a:solidFill>
                  <a:srgbClr val="0000FF"/>
                </a:solidFill>
              </a:rPr>
              <a:t>e-beam Measurement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b="1" kern="0" dirty="0" smtClean="0">
              <a:solidFill>
                <a:srgbClr val="0000FF"/>
              </a:solidFill>
            </a:endParaRPr>
          </a:p>
          <a:p>
            <a:endParaRPr lang="en-US" sz="2000" b="1" kern="0" dirty="0" smtClean="0">
              <a:solidFill>
                <a:srgbClr val="0000FF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kern="0" dirty="0" smtClean="0">
                <a:solidFill>
                  <a:srgbClr val="0000FF"/>
                </a:solidFill>
              </a:rPr>
              <a:t>Summary</a:t>
            </a:r>
            <a:endParaRPr lang="en-US" sz="2000" b="1" kern="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b="1" kern="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3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DEF3E4-1FD5-4FF3-9067-8EE20BC43151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25344"/>
            <a:ext cx="9144000" cy="144016"/>
          </a:xfrm>
          <a:prstGeom prst="rect">
            <a:avLst/>
          </a:prstGeom>
          <a:solidFill>
            <a:srgbClr val="FF78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6632"/>
            <a:ext cx="9144000" cy="46163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1" tIns="45705" rIns="91411" bIns="45705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E-gun Design for 100GeV and 250GeV Proton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655426" y="2614580"/>
            <a:ext cx="78770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Thermal cathode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err="1" smtClean="0">
                <a:solidFill>
                  <a:srgbClr val="0000FF"/>
                </a:solidFill>
              </a:rPr>
              <a:t>IrCe</a:t>
            </a:r>
            <a:r>
              <a:rPr lang="en-US" altLang="zh-CN" sz="1400" dirty="0" smtClean="0">
                <a:solidFill>
                  <a:srgbClr val="0000FF"/>
                </a:solidFill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</a:rPr>
              <a:t>(above) and Tungsten (below)</a:t>
            </a:r>
            <a:endParaRPr lang="en-US" altLang="zh-CN" sz="1400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FF"/>
                </a:solidFill>
              </a:rPr>
              <a:t>Minimize error between simulated profile and Gaussian Profile</a:t>
            </a:r>
            <a:endParaRPr lang="en-US" altLang="zh-CN" sz="1400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496" y="6248345"/>
            <a:ext cx="33533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[Xiaofeng Gu </a:t>
            </a:r>
            <a:r>
              <a:rPr lang="en-US" altLang="en-US" sz="1200" dirty="0" smtClean="0"/>
              <a:t>et </a:t>
            </a:r>
            <a:r>
              <a:rPr lang="en-US" altLang="en-US" sz="1200" dirty="0"/>
              <a:t>al., </a:t>
            </a:r>
            <a:r>
              <a:rPr lang="en-US" sz="1200" dirty="0" smtClean="0"/>
              <a:t>NIM</a:t>
            </a:r>
            <a:r>
              <a:rPr lang="en-US" sz="1200" i="1" dirty="0" smtClean="0"/>
              <a:t>A</a:t>
            </a:r>
            <a:r>
              <a:rPr lang="en-US" sz="1200" dirty="0"/>
              <a:t>, Volume </a:t>
            </a:r>
            <a:r>
              <a:rPr lang="en-US" sz="1200" dirty="0" smtClean="0"/>
              <a:t>743 (2014)]</a:t>
            </a:r>
            <a:endParaRPr lang="en-US" sz="1200" dirty="0"/>
          </a:p>
        </p:txBody>
      </p:sp>
      <p:grpSp>
        <p:nvGrpSpPr>
          <p:cNvPr id="3" name="Group 2"/>
          <p:cNvGrpSpPr/>
          <p:nvPr/>
        </p:nvGrpSpPr>
        <p:grpSpPr>
          <a:xfrm>
            <a:off x="382541" y="620688"/>
            <a:ext cx="4383071" cy="2043562"/>
            <a:chOff x="382541" y="620688"/>
            <a:chExt cx="4383071" cy="204356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3" t="3162"/>
            <a:stretch/>
          </p:blipFill>
          <p:spPr bwMode="auto">
            <a:xfrm>
              <a:off x="382541" y="620688"/>
              <a:ext cx="4383071" cy="204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059832" y="715792"/>
              <a:ext cx="10310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0000FF"/>
                  </a:solidFill>
                </a:rPr>
                <a:t>100GeV</a:t>
              </a:r>
              <a:endParaRPr lang="en-US" altLang="zh-CN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06507" y="3369524"/>
            <a:ext cx="6768752" cy="2895101"/>
            <a:chOff x="942680" y="3353244"/>
            <a:chExt cx="6768752" cy="2895101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34"/>
            <a:stretch/>
          </p:blipFill>
          <p:spPr bwMode="auto">
            <a:xfrm>
              <a:off x="942680" y="3353244"/>
              <a:ext cx="6768752" cy="2895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2076831" y="3573016"/>
              <a:ext cx="10310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0000FF"/>
                  </a:solidFill>
                </a:rPr>
                <a:t>250GeV</a:t>
              </a:r>
              <a:endParaRPr lang="en-US" altLang="zh-CN" dirty="0">
                <a:solidFill>
                  <a:srgbClr val="0000FF"/>
                </a:solidFill>
              </a:endParaRPr>
            </a:p>
          </p:txBody>
        </p:sp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868144" y="900190"/>
            <a:ext cx="211637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00FF"/>
                </a:solidFill>
              </a:rPr>
              <a:t>Cathode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400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00FF"/>
                </a:solidFill>
              </a:rPr>
              <a:t>Anode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400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00FF"/>
                </a:solidFill>
              </a:rPr>
              <a:t>Control electrode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400" dirty="0" smtClean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rgbClr val="0000FF"/>
                </a:solidFill>
              </a:rPr>
              <a:t>Drift tube</a:t>
            </a:r>
            <a:endParaRPr lang="en-US" altLang="zh-CN" sz="1400" dirty="0">
              <a:solidFill>
                <a:srgbClr val="0000FF"/>
              </a:solidFill>
            </a:endParaRPr>
          </a:p>
        </p:txBody>
      </p:sp>
      <p:pic>
        <p:nvPicPr>
          <p:cNvPr id="17" name="Picture 16" descr="2011-0318 E-gun, J. Hoc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20688"/>
            <a:ext cx="3528392" cy="24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5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93501</TotalTime>
  <Words>1438</Words>
  <Application>Microsoft Office PowerPoint</Application>
  <PresentationFormat>On-screen Show (4:3)</PresentationFormat>
  <Paragraphs>374</Paragraphs>
  <Slides>29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Modèle par défaut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GU</dc:creator>
  <cp:lastModifiedBy>Gu, Xiaofeng</cp:lastModifiedBy>
  <cp:revision>7138</cp:revision>
  <dcterms:created xsi:type="dcterms:W3CDTF">2009-03-27T11:12:54Z</dcterms:created>
  <dcterms:modified xsi:type="dcterms:W3CDTF">2018-02-01T17:10:01Z</dcterms:modified>
</cp:coreProperties>
</file>