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472" r:id="rId4"/>
    <p:sldId id="258" r:id="rId5"/>
    <p:sldId id="437" r:id="rId6"/>
    <p:sldId id="435" r:id="rId7"/>
    <p:sldId id="264" r:id="rId8"/>
    <p:sldId id="404" r:id="rId9"/>
    <p:sldId id="272" r:id="rId10"/>
    <p:sldId id="439" r:id="rId11"/>
    <p:sldId id="411" r:id="rId12"/>
    <p:sldId id="445" r:id="rId13"/>
    <p:sldId id="440" r:id="rId14"/>
    <p:sldId id="458" r:id="rId15"/>
    <p:sldId id="412" r:id="rId16"/>
    <p:sldId id="470" r:id="rId17"/>
    <p:sldId id="474" r:id="rId18"/>
    <p:sldId id="475" r:id="rId19"/>
    <p:sldId id="459" r:id="rId20"/>
    <p:sldId id="460" r:id="rId21"/>
    <p:sldId id="461" r:id="rId22"/>
    <p:sldId id="462" r:id="rId23"/>
    <p:sldId id="464" r:id="rId24"/>
    <p:sldId id="465" r:id="rId25"/>
    <p:sldId id="466" r:id="rId26"/>
    <p:sldId id="468" r:id="rId27"/>
    <p:sldId id="469" r:id="rId28"/>
    <p:sldId id="467" r:id="rId29"/>
    <p:sldId id="478" r:id="rId30"/>
    <p:sldId id="479" r:id="rId31"/>
    <p:sldId id="480" r:id="rId32"/>
    <p:sldId id="481" r:id="rId33"/>
    <p:sldId id="267" r:id="rId34"/>
    <p:sldId id="413" r:id="rId35"/>
    <p:sldId id="44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5A1893-6B92-4E22-A183-6E9A12349697}">
          <p14:sldIdLst>
            <p14:sldId id="257"/>
          </p14:sldIdLst>
        </p14:section>
        <p14:section name="Introduction" id="{68B0F3E1-AB63-48CD-82E2-3DCC1B080C75}">
          <p14:sldIdLst>
            <p14:sldId id="472"/>
            <p14:sldId id="258"/>
          </p14:sldIdLst>
        </p14:section>
        <p14:section name="LSH for SU(3) 1+1" id="{6FC7D807-FA42-4206-9AFD-E62E91841A83}">
          <p14:sldIdLst>
            <p14:sldId id="437"/>
            <p14:sldId id="435"/>
            <p14:sldId id="264"/>
            <p14:sldId id="404"/>
            <p14:sldId id="272"/>
            <p14:sldId id="439"/>
            <p14:sldId id="411"/>
            <p14:sldId id="445"/>
            <p14:sldId id="440"/>
            <p14:sldId id="458"/>
            <p14:sldId id="412"/>
          </p14:sldIdLst>
        </p14:section>
        <p14:section name="LSH Features and Status" id="{EDC6B0FF-6711-4E2F-9F81-5FF73BF94B2A}">
          <p14:sldIdLst>
            <p14:sldId id="470"/>
            <p14:sldId id="474"/>
            <p14:sldId id="475"/>
          </p14:sldIdLst>
        </p14:section>
        <p14:section name="SU(3) for trivalent vertex" id="{5FFAB588-E14F-42D5-9A32-068E21E966D2}">
          <p14:sldIdLst>
            <p14:sldId id="459"/>
            <p14:sldId id="460"/>
            <p14:sldId id="461"/>
            <p14:sldId id="462"/>
            <p14:sldId id="464"/>
            <p14:sldId id="465"/>
            <p14:sldId id="466"/>
            <p14:sldId id="468"/>
            <p14:sldId id="469"/>
            <p14:sldId id="467"/>
          </p14:sldIdLst>
        </p14:section>
        <p14:section name="Ongoing efforts" id="{31983046-ED3A-4BCC-8B6F-CA6B8037AD7B}">
          <p14:sldIdLst>
            <p14:sldId id="478"/>
            <p14:sldId id="479"/>
            <p14:sldId id="480"/>
            <p14:sldId id="481"/>
          </p14:sldIdLst>
        </p14:section>
        <p14:section name="Conclusion and outlook" id="{D9C643D1-2E35-43EA-ABE0-54B29DC785D7}">
          <p14:sldIdLst>
            <p14:sldId id="267"/>
          </p14:sldIdLst>
        </p14:section>
        <p14:section name="Appendix" id="{EC5D9A8C-6372-499D-AD5A-D8B43BADFA7F}">
          <p14:sldIdLst>
            <p14:sldId id="413"/>
            <p14:sldId id="4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  <a:srgbClr val="FCCBBC"/>
    <a:srgbClr val="50FB54"/>
    <a:srgbClr val="CEE1F2"/>
    <a:srgbClr val="FFECB2"/>
    <a:srgbClr val="C55A11"/>
    <a:srgbClr val="FFD966"/>
    <a:srgbClr val="C9A6E4"/>
    <a:srgbClr val="F5786B"/>
    <a:srgbClr val="F03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999D3-5040-4CA3-B5BD-192D150699D9}" v="791" dt="2025-09-30T06:39:20.908"/>
    <p1510:client id="{AD65D960-8798-440A-9A2E-AAB6B011EB39}" v="139" dt="2025-09-30T18:06:32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209" autoAdjust="0"/>
  </p:normalViewPr>
  <p:slideViewPr>
    <p:cSldViewPr snapToGrid="0">
      <p:cViewPr>
        <p:scale>
          <a:sx n="85" d="100"/>
          <a:sy n="85" d="100"/>
        </p:scale>
        <p:origin x="264" y="27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abh Kadam" userId="9841b78c1d414935" providerId="LiveId" clId="{F829F0C3-967E-4A7B-8A07-93BD81F0A810}"/>
    <pc:docChg chg="undo custSel addSld modSld sldOrd modSection">
      <pc:chgData name="Saurabh Kadam" userId="9841b78c1d414935" providerId="LiveId" clId="{F829F0C3-967E-4A7B-8A07-93BD81F0A810}" dt="2023-03-09T02:23:48.889" v="283" actId="1076"/>
      <pc:docMkLst>
        <pc:docMk/>
      </pc:docMkLst>
      <pc:sldChg chg="addSp delSp modSp mod ord">
        <pc:chgData name="Saurabh Kadam" userId="9841b78c1d414935" providerId="LiveId" clId="{F829F0C3-967E-4A7B-8A07-93BD81F0A810}" dt="2023-03-07T18:51:20.615" v="65"/>
        <pc:sldMkLst>
          <pc:docMk/>
          <pc:sldMk cId="3268863319" sldId="268"/>
        </pc:sldMkLst>
      </pc:sldChg>
      <pc:sldChg chg="addSp modSp mod modAnim">
        <pc:chgData name="Saurabh Kadam" userId="9841b78c1d414935" providerId="LiveId" clId="{F829F0C3-967E-4A7B-8A07-93BD81F0A810}" dt="2023-03-08T21:07:59.100" v="173"/>
        <pc:sldMkLst>
          <pc:docMk/>
          <pc:sldMk cId="2301183566" sldId="272"/>
        </pc:sldMkLst>
      </pc:sldChg>
      <pc:sldChg chg="modSp mod">
        <pc:chgData name="Saurabh Kadam" userId="9841b78c1d414935" providerId="LiveId" clId="{F829F0C3-967E-4A7B-8A07-93BD81F0A810}" dt="2023-03-07T19:16:22.935" v="99" actId="20577"/>
        <pc:sldMkLst>
          <pc:docMk/>
          <pc:sldMk cId="2664752898" sldId="411"/>
        </pc:sldMkLst>
      </pc:sldChg>
      <pc:sldChg chg="addSp modSp mod">
        <pc:chgData name="Saurabh Kadam" userId="9841b78c1d414935" providerId="LiveId" clId="{F829F0C3-967E-4A7B-8A07-93BD81F0A810}" dt="2023-03-07T18:47:34.573" v="11"/>
        <pc:sldMkLst>
          <pc:docMk/>
          <pc:sldMk cId="1963853719" sldId="414"/>
        </pc:sldMkLst>
      </pc:sldChg>
      <pc:sldChg chg="modSp mod">
        <pc:chgData name="Saurabh Kadam" userId="9841b78c1d414935" providerId="LiveId" clId="{F829F0C3-967E-4A7B-8A07-93BD81F0A810}" dt="2023-03-07T17:39:04.822" v="1" actId="20577"/>
        <pc:sldMkLst>
          <pc:docMk/>
          <pc:sldMk cId="907979368" sldId="438"/>
        </pc:sldMkLst>
      </pc:sldChg>
      <pc:sldChg chg="modSp mod">
        <pc:chgData name="Saurabh Kadam" userId="9841b78c1d414935" providerId="LiveId" clId="{F829F0C3-967E-4A7B-8A07-93BD81F0A810}" dt="2023-03-07T18:52:42.840" v="73" actId="14100"/>
        <pc:sldMkLst>
          <pc:docMk/>
          <pc:sldMk cId="888516295" sldId="440"/>
        </pc:sldMkLst>
      </pc:sldChg>
      <pc:sldChg chg="addSp delSp modSp mod modAnim">
        <pc:chgData name="Saurabh Kadam" userId="9841b78c1d414935" providerId="LiveId" clId="{F829F0C3-967E-4A7B-8A07-93BD81F0A810}" dt="2023-03-07T19:15:52.331" v="76"/>
        <pc:sldMkLst>
          <pc:docMk/>
          <pc:sldMk cId="832384780" sldId="441"/>
        </pc:sldMkLst>
      </pc:sldChg>
      <pc:sldChg chg="delSp mod ord">
        <pc:chgData name="Saurabh Kadam" userId="9841b78c1d414935" providerId="LiveId" clId="{F829F0C3-967E-4A7B-8A07-93BD81F0A810}" dt="2023-03-07T18:51:24.575" v="67"/>
        <pc:sldMkLst>
          <pc:docMk/>
          <pc:sldMk cId="3423898841" sldId="442"/>
        </pc:sldMkLst>
      </pc:sldChg>
      <pc:sldChg chg="modSp mod">
        <pc:chgData name="Saurabh Kadam" userId="9841b78c1d414935" providerId="LiveId" clId="{F829F0C3-967E-4A7B-8A07-93BD81F0A810}" dt="2023-03-09T02:22:01.486" v="212" actId="404"/>
        <pc:sldMkLst>
          <pc:docMk/>
          <pc:sldMk cId="1487033657" sldId="446"/>
        </pc:sldMkLst>
      </pc:sldChg>
      <pc:sldChg chg="modSp add mod ord">
        <pc:chgData name="Saurabh Kadam" userId="9841b78c1d414935" providerId="LiveId" clId="{F829F0C3-967E-4A7B-8A07-93BD81F0A810}" dt="2023-03-07T18:51:17.395" v="63" actId="20577"/>
        <pc:sldMkLst>
          <pc:docMk/>
          <pc:sldMk cId="4284899801" sldId="446"/>
        </pc:sldMkLst>
      </pc:sldChg>
      <pc:sldChg chg="addSp delSp modSp mod">
        <pc:chgData name="Saurabh Kadam" userId="9841b78c1d414935" providerId="LiveId" clId="{F829F0C3-967E-4A7B-8A07-93BD81F0A810}" dt="2023-03-09T02:23:48.889" v="283" actId="1076"/>
        <pc:sldMkLst>
          <pc:docMk/>
          <pc:sldMk cId="1627787301" sldId="448"/>
        </pc:sldMkLst>
      </pc:sldChg>
    </pc:docChg>
  </pc:docChgLst>
  <pc:docChgLst>
    <pc:chgData name="Saurabh Kadam" userId="9841b78c1d414935" providerId="LiveId" clId="{5A9899A6-BC61-428E-8561-69016091CF0E}"/>
    <pc:docChg chg="undo redo custSel addSld delSld modSld sldOrd addSection delSection modSection">
      <pc:chgData name="Saurabh Kadam" userId="9841b78c1d414935" providerId="LiveId" clId="{5A9899A6-BC61-428E-8561-69016091CF0E}" dt="2023-03-08T17:26:47.612" v="7382" actId="20577"/>
      <pc:docMkLst>
        <pc:docMk/>
      </pc:docMkLst>
      <pc:sldChg chg="addSp delSp modSp mod">
        <pc:chgData name="Saurabh Kadam" userId="9841b78c1d414935" providerId="LiveId" clId="{5A9899A6-BC61-428E-8561-69016091CF0E}" dt="2023-03-06T00:16:27.568" v="4031" actId="403"/>
        <pc:sldMkLst>
          <pc:docMk/>
          <pc:sldMk cId="2873198113" sldId="257"/>
        </pc:sldMkLst>
      </pc:sldChg>
      <pc:sldChg chg="addSp delSp modSp mod ord modTransition">
        <pc:chgData name="Saurabh Kadam" userId="9841b78c1d414935" providerId="LiveId" clId="{5A9899A6-BC61-428E-8561-69016091CF0E}" dt="2023-03-06T18:53:15.619" v="4711" actId="1076"/>
        <pc:sldMkLst>
          <pc:docMk/>
          <pc:sldMk cId="2152851355" sldId="258"/>
        </pc:sldMkLst>
      </pc:sldChg>
      <pc:sldChg chg="del">
        <pc:chgData name="Saurabh Kadam" userId="9841b78c1d414935" providerId="LiveId" clId="{5A9899A6-BC61-428E-8561-69016091CF0E}" dt="2023-03-05T22:07:22.012" v="3565" actId="2696"/>
        <pc:sldMkLst>
          <pc:docMk/>
          <pc:sldMk cId="2675838972" sldId="260"/>
        </pc:sldMkLst>
      </pc:sldChg>
      <pc:sldChg chg="addSp delSp modSp mod">
        <pc:chgData name="Saurabh Kadam" userId="9841b78c1d414935" providerId="LiveId" clId="{5A9899A6-BC61-428E-8561-69016091CF0E}" dt="2023-03-06T20:02:12.698" v="5059" actId="962"/>
        <pc:sldMkLst>
          <pc:docMk/>
          <pc:sldMk cId="3495848696" sldId="261"/>
        </pc:sldMkLst>
      </pc:sldChg>
      <pc:sldChg chg="addSp delSp modSp mod modTransition delAnim modAnim">
        <pc:chgData name="Saurabh Kadam" userId="9841b78c1d414935" providerId="LiveId" clId="{5A9899A6-BC61-428E-8561-69016091CF0E}" dt="2023-03-06T20:56:20.202" v="5538" actId="255"/>
        <pc:sldMkLst>
          <pc:docMk/>
          <pc:sldMk cId="3478243465" sldId="262"/>
        </pc:sldMkLst>
      </pc:sldChg>
      <pc:sldChg chg="del modAnim">
        <pc:chgData name="Saurabh Kadam" userId="9841b78c1d414935" providerId="LiveId" clId="{5A9899A6-BC61-428E-8561-69016091CF0E}" dt="2023-03-07T05:09:52.160" v="6485" actId="2696"/>
        <pc:sldMkLst>
          <pc:docMk/>
          <pc:sldMk cId="3155685253" sldId="263"/>
        </pc:sldMkLst>
      </pc:sldChg>
      <pc:sldChg chg="addSp delSp modSp mod modTransition modAnim">
        <pc:chgData name="Saurabh Kadam" userId="9841b78c1d414935" providerId="LiveId" clId="{5A9899A6-BC61-428E-8561-69016091CF0E}" dt="2023-03-06T20:58:35.296" v="5558" actId="1076"/>
        <pc:sldMkLst>
          <pc:docMk/>
          <pc:sldMk cId="1231438002" sldId="264"/>
        </pc:sldMkLst>
      </pc:sldChg>
      <pc:sldChg chg="addSp delSp modSp mod ord delAnim modAnim">
        <pc:chgData name="Saurabh Kadam" userId="9841b78c1d414935" providerId="LiveId" clId="{5A9899A6-BC61-428E-8561-69016091CF0E}" dt="2023-03-07T17:06:11.757" v="6941"/>
        <pc:sldMkLst>
          <pc:docMk/>
          <pc:sldMk cId="1134091811" sldId="265"/>
        </pc:sldMkLst>
      </pc:sldChg>
      <pc:sldChg chg="addSp delSp modSp del mod">
        <pc:chgData name="Saurabh Kadam" userId="9841b78c1d414935" providerId="LiveId" clId="{5A9899A6-BC61-428E-8561-69016091CF0E}" dt="2023-03-08T14:31:59.474" v="7334" actId="2696"/>
        <pc:sldMkLst>
          <pc:docMk/>
          <pc:sldMk cId="1829492288" sldId="266"/>
        </pc:sldMkLst>
      </pc:sldChg>
      <pc:sldChg chg="delSp mod">
        <pc:chgData name="Saurabh Kadam" userId="9841b78c1d414935" providerId="LiveId" clId="{5A9899A6-BC61-428E-8561-69016091CF0E}" dt="2023-03-07T22:16:43.154" v="7250" actId="478"/>
        <pc:sldMkLst>
          <pc:docMk/>
          <pc:sldMk cId="3236422709" sldId="267"/>
        </pc:sldMkLst>
      </pc:sldChg>
      <pc:sldChg chg="modSp mod ord">
        <pc:chgData name="Saurabh Kadam" userId="9841b78c1d414935" providerId="LiveId" clId="{5A9899A6-BC61-428E-8561-69016091CF0E}" dt="2023-03-07T21:45:45.685" v="7183"/>
        <pc:sldMkLst>
          <pc:docMk/>
          <pc:sldMk cId="3291255542" sldId="270"/>
        </pc:sldMkLst>
      </pc:sldChg>
      <pc:sldChg chg="addSp delSp modSp mod">
        <pc:chgData name="Saurabh Kadam" userId="9841b78c1d414935" providerId="LiveId" clId="{5A9899A6-BC61-428E-8561-69016091CF0E}" dt="2023-03-07T05:14:04.983" v="6486" actId="20577"/>
        <pc:sldMkLst>
          <pc:docMk/>
          <pc:sldMk cId="2301183566" sldId="272"/>
        </pc:sldMkLst>
      </pc:sldChg>
      <pc:sldChg chg="del">
        <pc:chgData name="Saurabh Kadam" userId="9841b78c1d414935" providerId="LiveId" clId="{5A9899A6-BC61-428E-8561-69016091CF0E}" dt="2023-03-06T00:32:37.093" v="4164" actId="2696"/>
        <pc:sldMkLst>
          <pc:docMk/>
          <pc:sldMk cId="2223889508" sldId="407"/>
        </pc:sldMkLst>
      </pc:sldChg>
      <pc:sldChg chg="del">
        <pc:chgData name="Saurabh Kadam" userId="9841b78c1d414935" providerId="LiveId" clId="{5A9899A6-BC61-428E-8561-69016091CF0E}" dt="2023-03-07T05:05:11.982" v="6484" actId="2696"/>
        <pc:sldMkLst>
          <pc:docMk/>
          <pc:sldMk cId="3459635289" sldId="409"/>
        </pc:sldMkLst>
      </pc:sldChg>
      <pc:sldChg chg="modSp mod">
        <pc:chgData name="Saurabh Kadam" userId="9841b78c1d414935" providerId="LiveId" clId="{5A9899A6-BC61-428E-8561-69016091CF0E}" dt="2023-03-07T16:42:11.828" v="6509" actId="20577"/>
        <pc:sldMkLst>
          <pc:docMk/>
          <pc:sldMk cId="2664752898" sldId="411"/>
        </pc:sldMkLst>
      </pc:sldChg>
      <pc:sldChg chg="addSp delSp modSp new del mod">
        <pc:chgData name="Saurabh Kadam" userId="9841b78c1d414935" providerId="LiveId" clId="{5A9899A6-BC61-428E-8561-69016091CF0E}" dt="2023-03-05T04:34:25.862" v="6" actId="2696"/>
        <pc:sldMkLst>
          <pc:docMk/>
          <pc:sldMk cId="1186834598" sldId="417"/>
        </pc:sldMkLst>
      </pc:sldChg>
      <pc:sldChg chg="addSp delSp modSp new mod modAnim">
        <pc:chgData name="Saurabh Kadam" userId="9841b78c1d414935" providerId="LiveId" clId="{5A9899A6-BC61-428E-8561-69016091CF0E}" dt="2023-03-05T22:31:08.704" v="3684" actId="255"/>
        <pc:sldMkLst>
          <pc:docMk/>
          <pc:sldMk cId="4107781756" sldId="417"/>
        </pc:sldMkLst>
      </pc:sldChg>
      <pc:sldChg chg="addSp modSp new del">
        <pc:chgData name="Saurabh Kadam" userId="9841b78c1d414935" providerId="LiveId" clId="{5A9899A6-BC61-428E-8561-69016091CF0E}" dt="2023-03-05T05:54:19.473" v="230" actId="2696"/>
        <pc:sldMkLst>
          <pc:docMk/>
          <pc:sldMk cId="1121479177" sldId="418"/>
        </pc:sldMkLst>
      </pc:sldChg>
      <pc:sldChg chg="addSp delSp modSp new mod delAnim modAnim">
        <pc:chgData name="Saurabh Kadam" userId="9841b78c1d414935" providerId="LiveId" clId="{5A9899A6-BC61-428E-8561-69016091CF0E}" dt="2023-03-06T07:08:29.857" v="4370"/>
        <pc:sldMkLst>
          <pc:docMk/>
          <pc:sldMk cId="3591516096" sldId="418"/>
        </pc:sldMkLst>
      </pc:sldChg>
      <pc:sldChg chg="addSp delSp modSp add del mod modTransition delAnim modAnim">
        <pc:chgData name="Saurabh Kadam" userId="9841b78c1d414935" providerId="LiveId" clId="{5A9899A6-BC61-428E-8561-69016091CF0E}" dt="2023-03-05T21:19:23.742" v="2818" actId="2696"/>
        <pc:sldMkLst>
          <pc:docMk/>
          <pc:sldMk cId="457719738" sldId="419"/>
        </pc:sldMkLst>
      </pc:sldChg>
      <pc:sldChg chg="add del">
        <pc:chgData name="Saurabh Kadam" userId="9841b78c1d414935" providerId="LiveId" clId="{5A9899A6-BC61-428E-8561-69016091CF0E}" dt="2023-03-05T21:19:31.948" v="2819" actId="2696"/>
        <pc:sldMkLst>
          <pc:docMk/>
          <pc:sldMk cId="1823210887" sldId="420"/>
        </pc:sldMkLst>
      </pc:sldChg>
      <pc:sldChg chg="add del">
        <pc:chgData name="Saurabh Kadam" userId="9841b78c1d414935" providerId="LiveId" clId="{5A9899A6-BC61-428E-8561-69016091CF0E}" dt="2023-03-05T18:05:01.052" v="2623" actId="2696"/>
        <pc:sldMkLst>
          <pc:docMk/>
          <pc:sldMk cId="3414241808" sldId="420"/>
        </pc:sldMkLst>
      </pc:sldChg>
      <pc:sldChg chg="addSp delSp modSp add del mod ord">
        <pc:chgData name="Saurabh Kadam" userId="9841b78c1d414935" providerId="LiveId" clId="{5A9899A6-BC61-428E-8561-69016091CF0E}" dt="2023-03-05T21:16:29.586" v="2786" actId="47"/>
        <pc:sldMkLst>
          <pc:docMk/>
          <pc:sldMk cId="2907317881" sldId="421"/>
        </pc:sldMkLst>
      </pc:sldChg>
      <pc:sldChg chg="addSp delSp modSp add mod modTransition modAnim">
        <pc:chgData name="Saurabh Kadam" userId="9841b78c1d414935" providerId="LiveId" clId="{5A9899A6-BC61-428E-8561-69016091CF0E}" dt="2023-03-06T00:03:29.489" v="4015" actId="207"/>
        <pc:sldMkLst>
          <pc:docMk/>
          <pc:sldMk cId="4073356557" sldId="422"/>
        </pc:sldMkLst>
      </pc:sldChg>
      <pc:sldChg chg="add del">
        <pc:chgData name="Saurabh Kadam" userId="9841b78c1d414935" providerId="LiveId" clId="{5A9899A6-BC61-428E-8561-69016091CF0E}" dt="2023-03-05T21:52:41.497" v="3404" actId="2696"/>
        <pc:sldMkLst>
          <pc:docMk/>
          <pc:sldMk cId="2406305773" sldId="423"/>
        </pc:sldMkLst>
      </pc:sldChg>
      <pc:sldChg chg="addSp delSp modSp add del mod modAnim">
        <pc:chgData name="Saurabh Kadam" userId="9841b78c1d414935" providerId="LiveId" clId="{5A9899A6-BC61-428E-8561-69016091CF0E}" dt="2023-03-05T22:07:14.444" v="3564" actId="2696"/>
        <pc:sldMkLst>
          <pc:docMk/>
          <pc:sldMk cId="1326646390" sldId="424"/>
        </pc:sldMkLst>
      </pc:sldChg>
      <pc:sldChg chg="addSp delSp modSp add mod modTransition addAnim delAnim modAnim">
        <pc:chgData name="Saurabh Kadam" userId="9841b78c1d414935" providerId="LiveId" clId="{5A9899A6-BC61-428E-8561-69016091CF0E}" dt="2023-03-06T18:52:55.602" v="4709" actId="1076"/>
        <pc:sldMkLst>
          <pc:docMk/>
          <pc:sldMk cId="3918550981" sldId="425"/>
        </pc:sldMkLst>
      </pc:sldChg>
      <pc:sldChg chg="add del">
        <pc:chgData name="Saurabh Kadam" userId="9841b78c1d414935" providerId="LiveId" clId="{5A9899A6-BC61-428E-8561-69016091CF0E}" dt="2023-03-05T23:35:36.020" v="3948" actId="47"/>
        <pc:sldMkLst>
          <pc:docMk/>
          <pc:sldMk cId="4270462781" sldId="426"/>
        </pc:sldMkLst>
      </pc:sldChg>
      <pc:sldChg chg="addSp delSp modSp add mod modTransition">
        <pc:chgData name="Saurabh Kadam" userId="9841b78c1d414935" providerId="LiveId" clId="{5A9899A6-BC61-428E-8561-69016091CF0E}" dt="2023-03-06T00:25:36.484" v="4115"/>
        <pc:sldMkLst>
          <pc:docMk/>
          <pc:sldMk cId="4094163855" sldId="427"/>
        </pc:sldMkLst>
      </pc:sldChg>
      <pc:sldChg chg="addSp delSp modSp add mod modTransition">
        <pc:chgData name="Saurabh Kadam" userId="9841b78c1d414935" providerId="LiveId" clId="{5A9899A6-BC61-428E-8561-69016091CF0E}" dt="2023-03-06T20:53:38.057" v="5519" actId="14100"/>
        <pc:sldMkLst>
          <pc:docMk/>
          <pc:sldMk cId="935740741" sldId="428"/>
        </pc:sldMkLst>
      </pc:sldChg>
      <pc:sldChg chg="addSp delSp modSp add mod modTransition modAnim">
        <pc:chgData name="Saurabh Kadam" userId="9841b78c1d414935" providerId="LiveId" clId="{5A9899A6-BC61-428E-8561-69016091CF0E}" dt="2023-03-06T20:13:51.675" v="5366" actId="14100"/>
        <pc:sldMkLst>
          <pc:docMk/>
          <pc:sldMk cId="494464606" sldId="429"/>
        </pc:sldMkLst>
      </pc:sldChg>
      <pc:sldChg chg="add del">
        <pc:chgData name="Saurabh Kadam" userId="9841b78c1d414935" providerId="LiveId" clId="{5A9899A6-BC61-428E-8561-69016091CF0E}" dt="2023-03-06T00:01:56.686" v="4011" actId="2696"/>
        <pc:sldMkLst>
          <pc:docMk/>
          <pc:sldMk cId="1559002133" sldId="429"/>
        </pc:sldMkLst>
      </pc:sldChg>
      <pc:sldChg chg="addSp modSp new mod setBg">
        <pc:chgData name="Saurabh Kadam" userId="9841b78c1d414935" providerId="LiveId" clId="{5A9899A6-BC61-428E-8561-69016091CF0E}" dt="2023-03-06T00:18:47.428" v="4104" actId="1076"/>
        <pc:sldMkLst>
          <pc:docMk/>
          <pc:sldMk cId="2946429336" sldId="430"/>
        </pc:sldMkLst>
      </pc:sldChg>
      <pc:sldChg chg="addSp delSp modSp add mod modTransition modAnim">
        <pc:chgData name="Saurabh Kadam" userId="9841b78c1d414935" providerId="LiveId" clId="{5A9899A6-BC61-428E-8561-69016091CF0E}" dt="2023-03-06T20:16:55.537" v="5388"/>
        <pc:sldMkLst>
          <pc:docMk/>
          <pc:sldMk cId="2928284050" sldId="431"/>
        </pc:sldMkLst>
      </pc:sldChg>
      <pc:sldChg chg="modSp add mod ord modTransition">
        <pc:chgData name="Saurabh Kadam" userId="9841b78c1d414935" providerId="LiveId" clId="{5A9899A6-BC61-428E-8561-69016091CF0E}" dt="2023-03-06T18:22:32.415" v="4445"/>
        <pc:sldMkLst>
          <pc:docMk/>
          <pc:sldMk cId="2129748566" sldId="432"/>
        </pc:sldMkLst>
      </pc:sldChg>
      <pc:sldChg chg="addSp delSp modSp add mod modTransition delAnim modAnim">
        <pc:chgData name="Saurabh Kadam" userId="9841b78c1d414935" providerId="LiveId" clId="{5A9899A6-BC61-428E-8561-69016091CF0E}" dt="2023-03-06T20:57:28.420" v="5547" actId="1076"/>
        <pc:sldMkLst>
          <pc:docMk/>
          <pc:sldMk cId="1378886672" sldId="433"/>
        </pc:sldMkLst>
      </pc:sldChg>
      <pc:sldChg chg="addSp delSp modSp mod delAnim modAnim">
        <pc:chgData name="Saurabh Kadam" userId="9841b78c1d414935" providerId="LiveId" clId="{5A9899A6-BC61-428E-8561-69016091CF0E}" dt="2023-03-06T18:29:31.771" v="4528" actId="478"/>
        <pc:sldMkLst>
          <pc:docMk/>
          <pc:sldMk cId="2294372894" sldId="434"/>
        </pc:sldMkLst>
      </pc:sldChg>
      <pc:sldChg chg="addSp delSp modSp add mod ord">
        <pc:chgData name="Saurabh Kadam" userId="9841b78c1d414935" providerId="LiveId" clId="{5A9899A6-BC61-428E-8561-69016091CF0E}" dt="2023-03-06T21:37:57.370" v="5950" actId="478"/>
        <pc:sldMkLst>
          <pc:docMk/>
          <pc:sldMk cId="2351995773" sldId="435"/>
        </pc:sldMkLst>
      </pc:sldChg>
      <pc:sldChg chg="modSp add mod modAnim">
        <pc:chgData name="Saurabh Kadam" userId="9841b78c1d414935" providerId="LiveId" clId="{5A9899A6-BC61-428E-8561-69016091CF0E}" dt="2023-03-08T02:53:16.861" v="7289" actId="1076"/>
        <pc:sldMkLst>
          <pc:docMk/>
          <pc:sldMk cId="619326089" sldId="436"/>
        </pc:sldMkLst>
      </pc:sldChg>
      <pc:sldChg chg="modSp add mod ord">
        <pc:chgData name="Saurabh Kadam" userId="9841b78c1d414935" providerId="LiveId" clId="{5A9899A6-BC61-428E-8561-69016091CF0E}" dt="2023-03-07T17:18:57.516" v="7061" actId="20577"/>
        <pc:sldMkLst>
          <pc:docMk/>
          <pc:sldMk cId="2510294038" sldId="437"/>
        </pc:sldMkLst>
      </pc:sldChg>
      <pc:sldChg chg="modSp add mod ord">
        <pc:chgData name="Saurabh Kadam" userId="9841b78c1d414935" providerId="LiveId" clId="{5A9899A6-BC61-428E-8561-69016091CF0E}" dt="2023-03-07T22:16:30.112" v="7248" actId="20577"/>
        <pc:sldMkLst>
          <pc:docMk/>
          <pc:sldMk cId="907979368" sldId="438"/>
        </pc:sldMkLst>
      </pc:sldChg>
      <pc:sldChg chg="addSp delSp modSp add mod modTransition">
        <pc:chgData name="Saurabh Kadam" userId="9841b78c1d414935" providerId="LiveId" clId="{5A9899A6-BC61-428E-8561-69016091CF0E}" dt="2023-03-07T01:26:12.807" v="6187"/>
        <pc:sldMkLst>
          <pc:docMk/>
          <pc:sldMk cId="3185084203" sldId="439"/>
        </pc:sldMkLst>
      </pc:sldChg>
      <pc:sldChg chg="addSp delSp modSp add mod modTransition modAnim">
        <pc:chgData name="Saurabh Kadam" userId="9841b78c1d414935" providerId="LiveId" clId="{5A9899A6-BC61-428E-8561-69016091CF0E}" dt="2023-03-07T20:57:57.196" v="7077"/>
        <pc:sldMkLst>
          <pc:docMk/>
          <pc:sldMk cId="888516295" sldId="440"/>
        </pc:sldMkLst>
      </pc:sldChg>
      <pc:sldChg chg="add del">
        <pc:chgData name="Saurabh Kadam" userId="9841b78c1d414935" providerId="LiveId" clId="{5A9899A6-BC61-428E-8561-69016091CF0E}" dt="2023-03-07T03:39:13.571" v="6237" actId="2696"/>
        <pc:sldMkLst>
          <pc:docMk/>
          <pc:sldMk cId="895615854" sldId="440"/>
        </pc:sldMkLst>
      </pc:sldChg>
      <pc:sldChg chg="add del">
        <pc:chgData name="Saurabh Kadam" userId="9841b78c1d414935" providerId="LiveId" clId="{5A9899A6-BC61-428E-8561-69016091CF0E}" dt="2023-03-07T01:26:00.362" v="6186" actId="2696"/>
        <pc:sldMkLst>
          <pc:docMk/>
          <pc:sldMk cId="2547525425" sldId="440"/>
        </pc:sldMkLst>
      </pc:sldChg>
      <pc:sldChg chg="addSp delSp modSp add mod modAnim">
        <pc:chgData name="Saurabh Kadam" userId="9841b78c1d414935" providerId="LiveId" clId="{5A9899A6-BC61-428E-8561-69016091CF0E}" dt="2023-03-07T22:15:42.955" v="7244"/>
        <pc:sldMkLst>
          <pc:docMk/>
          <pc:sldMk cId="832384780" sldId="441"/>
        </pc:sldMkLst>
      </pc:sldChg>
      <pc:sldChg chg="addSp delSp modSp new del mod">
        <pc:chgData name="Saurabh Kadam" userId="9841b78c1d414935" providerId="LiveId" clId="{5A9899A6-BC61-428E-8561-69016091CF0E}" dt="2023-03-07T22:16:34.866" v="7249" actId="47"/>
        <pc:sldMkLst>
          <pc:docMk/>
          <pc:sldMk cId="3423898841" sldId="442"/>
        </pc:sldMkLst>
      </pc:sldChg>
      <pc:sldChg chg="add del modTransition modAnim">
        <pc:chgData name="Saurabh Kadam" userId="9841b78c1d414935" providerId="LiveId" clId="{5A9899A6-BC61-428E-8561-69016091CF0E}" dt="2023-03-07T16:59:27.054" v="6882" actId="2696"/>
        <pc:sldMkLst>
          <pc:docMk/>
          <pc:sldMk cId="956872207" sldId="443"/>
        </pc:sldMkLst>
      </pc:sldChg>
      <pc:sldChg chg="addSp delSp modSp add mod ord delAnim">
        <pc:chgData name="Saurabh Kadam" userId="9841b78c1d414935" providerId="LiveId" clId="{5A9899A6-BC61-428E-8561-69016091CF0E}" dt="2023-03-07T17:06:11.757" v="6941"/>
        <pc:sldMkLst>
          <pc:docMk/>
          <pc:sldMk cId="3394509847" sldId="444"/>
        </pc:sldMkLst>
      </pc:sldChg>
      <pc:sldChg chg="addSp delSp modSp add mod ord delAnim modAnim">
        <pc:chgData name="Saurabh Kadam" userId="9841b78c1d414935" providerId="LiveId" clId="{5A9899A6-BC61-428E-8561-69016091CF0E}" dt="2023-03-07T20:54:24.037" v="7075" actId="1076"/>
        <pc:sldMkLst>
          <pc:docMk/>
          <pc:sldMk cId="3121213397" sldId="445"/>
        </pc:sldMkLst>
      </pc:sldChg>
      <pc:sldChg chg="addSp delSp modSp add mod ord">
        <pc:chgData name="Saurabh Kadam" userId="9841b78c1d414935" providerId="LiveId" clId="{5A9899A6-BC61-428E-8561-69016091CF0E}" dt="2023-03-08T14:34:39.813" v="7349" actId="20577"/>
        <pc:sldMkLst>
          <pc:docMk/>
          <pc:sldMk cId="1487033657" sldId="446"/>
        </pc:sldMkLst>
      </pc:sldChg>
      <pc:sldChg chg="del">
        <pc:chgData name="Saurabh Kadam" userId="9841b78c1d414935" providerId="LiveId" clId="{5A9899A6-BC61-428E-8561-69016091CF0E}" dt="2023-03-07T22:16:34.866" v="7249" actId="47"/>
        <pc:sldMkLst>
          <pc:docMk/>
          <pc:sldMk cId="4284899801" sldId="446"/>
        </pc:sldMkLst>
      </pc:sldChg>
      <pc:sldChg chg="addSp delSp modSp add mod">
        <pc:chgData name="Saurabh Kadam" userId="9841b78c1d414935" providerId="LiveId" clId="{5A9899A6-BC61-428E-8561-69016091CF0E}" dt="2023-03-08T02:58:22.702" v="7333"/>
        <pc:sldMkLst>
          <pc:docMk/>
          <pc:sldMk cId="3405562026" sldId="447"/>
        </pc:sldMkLst>
      </pc:sldChg>
      <pc:sldChg chg="modSp add mod">
        <pc:chgData name="Saurabh Kadam" userId="9841b78c1d414935" providerId="LiveId" clId="{5A9899A6-BC61-428E-8561-69016091CF0E}" dt="2023-03-08T17:26:47.612" v="7382" actId="20577"/>
        <pc:sldMkLst>
          <pc:docMk/>
          <pc:sldMk cId="1627787301" sldId="448"/>
        </pc:sldMkLst>
      </pc:sldChg>
    </pc:docChg>
  </pc:docChgLst>
  <pc:docChgLst>
    <pc:chgData name="Saurabh Kadam" userId="9841b78c1d414935" providerId="LiveId" clId="{FC18752F-D298-4FCD-B260-0C77239069A5}"/>
    <pc:docChg chg="modSld">
      <pc:chgData name="Saurabh Kadam" userId="9841b78c1d414935" providerId="LiveId" clId="{FC18752F-D298-4FCD-B260-0C77239069A5}" dt="2023-03-25T05:30:11.463" v="3" actId="6549"/>
      <pc:docMkLst>
        <pc:docMk/>
      </pc:docMkLst>
      <pc:sldChg chg="modNotesTx">
        <pc:chgData name="Saurabh Kadam" userId="9841b78c1d414935" providerId="LiveId" clId="{FC18752F-D298-4FCD-B260-0C77239069A5}" dt="2023-03-25T05:30:01.519" v="2" actId="6549"/>
        <pc:sldMkLst>
          <pc:docMk/>
          <pc:sldMk cId="2348857789" sldId="404"/>
        </pc:sldMkLst>
      </pc:sldChg>
      <pc:sldChg chg="modNotesTx">
        <pc:chgData name="Saurabh Kadam" userId="9841b78c1d414935" providerId="LiveId" clId="{FC18752F-D298-4FCD-B260-0C77239069A5}" dt="2023-03-25T05:29:55.066" v="1" actId="6549"/>
        <pc:sldMkLst>
          <pc:docMk/>
          <pc:sldMk cId="155886133" sldId="405"/>
        </pc:sldMkLst>
      </pc:sldChg>
      <pc:sldChg chg="modNotesTx">
        <pc:chgData name="Saurabh Kadam" userId="9841b78c1d414935" providerId="LiveId" clId="{FC18752F-D298-4FCD-B260-0C77239069A5}" dt="2023-03-17T04:26:56.285" v="0" actId="20577"/>
        <pc:sldMkLst>
          <pc:docMk/>
          <pc:sldMk cId="2664752898" sldId="411"/>
        </pc:sldMkLst>
      </pc:sldChg>
      <pc:sldChg chg="modNotesTx">
        <pc:chgData name="Saurabh Kadam" userId="9841b78c1d414935" providerId="LiveId" clId="{FC18752F-D298-4FCD-B260-0C77239069A5}" dt="2023-03-25T05:30:11.463" v="3" actId="6549"/>
        <pc:sldMkLst>
          <pc:docMk/>
          <pc:sldMk cId="2670259174" sldId="412"/>
        </pc:sldMkLst>
      </pc:sldChg>
    </pc:docChg>
  </pc:docChgLst>
  <pc:docChgLst>
    <pc:chgData name="Saurabh Kadam" userId="9841b78c1d414935" providerId="LiveId" clId="{96401BB9-1CF1-4E8A-8E7D-B8942D216B89}"/>
    <pc:docChg chg="undo redo custSel addSld delSld modSld delSection modSection">
      <pc:chgData name="Saurabh Kadam" userId="9841b78c1d414935" providerId="LiveId" clId="{96401BB9-1CF1-4E8A-8E7D-B8942D216B89}" dt="2025-10-01T05:48:08.464" v="1693" actId="17851"/>
      <pc:docMkLst>
        <pc:docMk/>
      </pc:docMkLst>
      <pc:sldChg chg="addSp modSp mod">
        <pc:chgData name="Saurabh Kadam" userId="9841b78c1d414935" providerId="LiveId" clId="{96401BB9-1CF1-4E8A-8E7D-B8942D216B89}" dt="2025-09-29T22:59:37.861" v="1513" actId="207"/>
        <pc:sldMkLst>
          <pc:docMk/>
          <pc:sldMk cId="2301183566" sldId="272"/>
        </pc:sldMkLst>
      </pc:sldChg>
      <pc:sldChg chg="del">
        <pc:chgData name="Saurabh Kadam" userId="9841b78c1d414935" providerId="LiveId" clId="{96401BB9-1CF1-4E8A-8E7D-B8942D216B89}" dt="2025-10-01T05:48:04.629" v="1692" actId="47"/>
        <pc:sldMkLst>
          <pc:docMk/>
          <pc:sldMk cId="494464606" sldId="429"/>
        </pc:sldMkLst>
      </pc:sldChg>
      <pc:sldChg chg="del">
        <pc:chgData name="Saurabh Kadam" userId="9841b78c1d414935" providerId="LiveId" clId="{96401BB9-1CF1-4E8A-8E7D-B8942D216B89}" dt="2025-10-01T05:48:01.993" v="1691" actId="47"/>
        <pc:sldMkLst>
          <pc:docMk/>
          <pc:sldMk cId="2129748566" sldId="432"/>
        </pc:sldMkLst>
      </pc:sldChg>
      <pc:sldChg chg="modSp del mod">
        <pc:chgData name="Saurabh Kadam" userId="9841b78c1d414935" providerId="LiveId" clId="{96401BB9-1CF1-4E8A-8E7D-B8942D216B89}" dt="2025-10-01T05:48:01.993" v="1691" actId="47"/>
        <pc:sldMkLst>
          <pc:docMk/>
          <pc:sldMk cId="2294372894" sldId="434"/>
        </pc:sldMkLst>
      </pc:sldChg>
      <pc:sldChg chg="del">
        <pc:chgData name="Saurabh Kadam" userId="9841b78c1d414935" providerId="LiveId" clId="{96401BB9-1CF1-4E8A-8E7D-B8942D216B89}" dt="2025-10-01T05:48:01.993" v="1691" actId="47"/>
        <pc:sldMkLst>
          <pc:docMk/>
          <pc:sldMk cId="619326089" sldId="436"/>
        </pc:sldMkLst>
      </pc:sldChg>
      <pc:sldChg chg="addSp delSp modSp del mod">
        <pc:chgData name="Saurabh Kadam" userId="9841b78c1d414935" providerId="LiveId" clId="{96401BB9-1CF1-4E8A-8E7D-B8942D216B89}" dt="2025-09-29T18:10:06.940" v="854" actId="47"/>
        <pc:sldMkLst>
          <pc:docMk/>
          <pc:sldMk cId="2043682504" sldId="455"/>
        </pc:sldMkLst>
      </pc:sldChg>
      <pc:sldChg chg="modSp">
        <pc:chgData name="Saurabh Kadam" userId="9841b78c1d414935" providerId="LiveId" clId="{96401BB9-1CF1-4E8A-8E7D-B8942D216B89}" dt="2025-09-29T19:16:00.160" v="1419"/>
        <pc:sldMkLst>
          <pc:docMk/>
          <pc:sldMk cId="307766628" sldId="465"/>
        </pc:sldMkLst>
        <pc:spChg chg="mod">
          <ac:chgData name="Saurabh Kadam" userId="9841b78c1d414935" providerId="LiveId" clId="{96401BB9-1CF1-4E8A-8E7D-B8942D216B89}" dt="2025-09-29T19:16:00.160" v="1419"/>
          <ac:spMkLst>
            <pc:docMk/>
            <pc:sldMk cId="307766628" sldId="465"/>
            <ac:spMk id="32" creationId="{6DEA8F27-18DD-B8B9-CD9C-F943D396DC2D}"/>
          </ac:spMkLst>
        </pc:spChg>
      </pc:sldChg>
      <pc:sldChg chg="addSp delSp modSp mod">
        <pc:chgData name="Saurabh Kadam" userId="9841b78c1d414935" providerId="LiveId" clId="{96401BB9-1CF1-4E8A-8E7D-B8942D216B89}" dt="2025-09-30T18:07:57.905" v="1690" actId="1582"/>
        <pc:sldMkLst>
          <pc:docMk/>
          <pc:sldMk cId="2429998413" sldId="467"/>
        </pc:sldMkLst>
        <pc:spChg chg="add del mod">
          <ac:chgData name="Saurabh Kadam" userId="9841b78c1d414935" providerId="LiveId" clId="{96401BB9-1CF1-4E8A-8E7D-B8942D216B89}" dt="2025-09-30T18:07:07.425" v="1683" actId="478"/>
          <ac:spMkLst>
            <pc:docMk/>
            <pc:sldMk cId="2429998413" sldId="467"/>
            <ac:spMk id="3" creationId="{073EAA84-CBEF-EE40-7C92-1F3D7756EBC7}"/>
          </ac:spMkLst>
        </pc:spChg>
        <pc:spChg chg="add del">
          <ac:chgData name="Saurabh Kadam" userId="9841b78c1d414935" providerId="LiveId" clId="{96401BB9-1CF1-4E8A-8E7D-B8942D216B89}" dt="2025-09-30T18:07:21.174" v="1685" actId="11529"/>
          <ac:spMkLst>
            <pc:docMk/>
            <pc:sldMk cId="2429998413" sldId="467"/>
            <ac:spMk id="4" creationId="{AD9E646A-7B52-71FB-D90C-ADC15C613E3D}"/>
          </ac:spMkLst>
        </pc:spChg>
        <pc:spChg chg="add mod">
          <ac:chgData name="Saurabh Kadam" userId="9841b78c1d414935" providerId="LiveId" clId="{96401BB9-1CF1-4E8A-8E7D-B8942D216B89}" dt="2025-09-30T18:07:57.905" v="1690" actId="1582"/>
          <ac:spMkLst>
            <pc:docMk/>
            <pc:sldMk cId="2429998413" sldId="467"/>
            <ac:spMk id="5" creationId="{63628D2D-9138-5BCD-219B-D44BCB8327E8}"/>
          </ac:spMkLst>
        </pc:spChg>
        <pc:spChg chg="mod">
          <ac:chgData name="Saurabh Kadam" userId="9841b78c1d414935" providerId="LiveId" clId="{96401BB9-1CF1-4E8A-8E7D-B8942D216B89}" dt="2025-09-30T18:05:57.133" v="1676" actId="1076"/>
          <ac:spMkLst>
            <pc:docMk/>
            <pc:sldMk cId="2429998413" sldId="467"/>
            <ac:spMk id="28" creationId="{FE6A1E89-0ABA-9E19-0F97-53C771739264}"/>
          </ac:spMkLst>
        </pc:spChg>
        <pc:picChg chg="add mod">
          <ac:chgData name="Saurabh Kadam" userId="9841b78c1d414935" providerId="LiveId" clId="{96401BB9-1CF1-4E8A-8E7D-B8942D216B89}" dt="2025-09-29T19:01:26.505" v="1396" actId="1076"/>
          <ac:picMkLst>
            <pc:docMk/>
            <pc:sldMk cId="2429998413" sldId="467"/>
            <ac:picMk id="6" creationId="{1C627C08-E844-CDBE-3A8C-BA26BDD718B7}"/>
          </ac:picMkLst>
        </pc:picChg>
      </pc:sldChg>
      <pc:sldChg chg="addSp delSp modSp mod modAnim">
        <pc:chgData name="Saurabh Kadam" userId="9841b78c1d414935" providerId="LiveId" clId="{96401BB9-1CF1-4E8A-8E7D-B8942D216B89}" dt="2025-09-29T19:09:52.939" v="1418" actId="1076"/>
        <pc:sldMkLst>
          <pc:docMk/>
          <pc:sldMk cId="3395725296" sldId="470"/>
        </pc:sldMkLst>
        <pc:spChg chg="add mod">
          <ac:chgData name="Saurabh Kadam" userId="9841b78c1d414935" providerId="LiveId" clId="{96401BB9-1CF1-4E8A-8E7D-B8942D216B89}" dt="2025-09-29T19:08:58.375" v="1415" actId="1076"/>
          <ac:spMkLst>
            <pc:docMk/>
            <pc:sldMk cId="3395725296" sldId="470"/>
            <ac:spMk id="4" creationId="{874F9F24-C220-8577-077B-B73F5837DD62}"/>
          </ac:spMkLst>
        </pc:spChg>
        <pc:spChg chg="mod">
          <ac:chgData name="Saurabh Kadam" userId="9841b78c1d414935" providerId="LiveId" clId="{96401BB9-1CF1-4E8A-8E7D-B8942D216B89}" dt="2025-09-29T18:39:16.704" v="1156" actId="20577"/>
          <ac:spMkLst>
            <pc:docMk/>
            <pc:sldMk cId="3395725296" sldId="470"/>
            <ac:spMk id="7" creationId="{3DDC0D12-4497-86C0-A58E-503934E4092F}"/>
          </ac:spMkLst>
        </pc:spChg>
        <pc:picChg chg="add mod">
          <ac:chgData name="Saurabh Kadam" userId="9841b78c1d414935" providerId="LiveId" clId="{96401BB9-1CF1-4E8A-8E7D-B8942D216B89}" dt="2025-09-29T19:09:52.939" v="1418" actId="1076"/>
          <ac:picMkLst>
            <pc:docMk/>
            <pc:sldMk cId="3395725296" sldId="470"/>
            <ac:picMk id="8" creationId="{C4208F45-698B-E4AD-0749-00A02759C72D}"/>
          </ac:picMkLst>
        </pc:picChg>
        <pc:picChg chg="add mod">
          <ac:chgData name="Saurabh Kadam" userId="9841b78c1d414935" providerId="LiveId" clId="{96401BB9-1CF1-4E8A-8E7D-B8942D216B89}" dt="2025-09-29T18:25:32.131" v="940" actId="1076"/>
          <ac:picMkLst>
            <pc:docMk/>
            <pc:sldMk cId="3395725296" sldId="470"/>
            <ac:picMk id="9" creationId="{A31CE05C-91F9-C7C3-8808-14651E2DC941}"/>
          </ac:picMkLst>
        </pc:picChg>
        <pc:cxnChg chg="mod">
          <ac:chgData name="Saurabh Kadam" userId="9841b78c1d414935" providerId="LiveId" clId="{96401BB9-1CF1-4E8A-8E7D-B8942D216B89}" dt="2025-09-29T18:25:25.662" v="939" actId="14100"/>
          <ac:cxnSpMkLst>
            <pc:docMk/>
            <pc:sldMk cId="3395725296" sldId="470"/>
            <ac:cxnSpMk id="5" creationId="{8E894B1C-3754-3A86-4854-D658C6E1BA0A}"/>
          </ac:cxnSpMkLst>
        </pc:cxnChg>
      </pc:sldChg>
      <pc:sldChg chg="del">
        <pc:chgData name="Saurabh Kadam" userId="9841b78c1d414935" providerId="LiveId" clId="{96401BB9-1CF1-4E8A-8E7D-B8942D216B89}" dt="2025-09-29T18:57:48.025" v="1389" actId="2696"/>
        <pc:sldMkLst>
          <pc:docMk/>
          <pc:sldMk cId="1039267508" sldId="471"/>
        </pc:sldMkLst>
      </pc:sldChg>
      <pc:sldChg chg="addSp delSp modSp add mod delAnim modAnim">
        <pc:chgData name="Saurabh Kadam" userId="9841b78c1d414935" providerId="LiveId" clId="{96401BB9-1CF1-4E8A-8E7D-B8942D216B89}" dt="2025-09-30T18:05:25.396" v="1675" actId="120"/>
        <pc:sldMkLst>
          <pc:docMk/>
          <pc:sldMk cId="3898862352" sldId="472"/>
        </pc:sldMkLst>
        <pc:spChg chg="mod">
          <ac:chgData name="Saurabh Kadam" userId="9841b78c1d414935" providerId="LiveId" clId="{96401BB9-1CF1-4E8A-8E7D-B8942D216B89}" dt="2025-09-29T17:26:46.743" v="723" actId="1076"/>
          <ac:spMkLst>
            <pc:docMk/>
            <pc:sldMk cId="3898862352" sldId="472"/>
            <ac:spMk id="3" creationId="{B0A0C404-9839-C690-F052-B4554FD019DC}"/>
          </ac:spMkLst>
        </pc:spChg>
        <pc:spChg chg="mod">
          <ac:chgData name="Saurabh Kadam" userId="9841b78c1d414935" providerId="LiveId" clId="{96401BB9-1CF1-4E8A-8E7D-B8942D216B89}" dt="2025-09-29T17:24:44.130" v="687" actId="164"/>
          <ac:spMkLst>
            <pc:docMk/>
            <pc:sldMk cId="3898862352" sldId="472"/>
            <ac:spMk id="5" creationId="{8F964BDD-40BA-6FC2-D5B8-71E0BEBC4318}"/>
          </ac:spMkLst>
        </pc:spChg>
        <pc:spChg chg="mod">
          <ac:chgData name="Saurabh Kadam" userId="9841b78c1d414935" providerId="LiveId" clId="{96401BB9-1CF1-4E8A-8E7D-B8942D216B89}" dt="2025-09-29T17:26:39.039" v="722" actId="1076"/>
          <ac:spMkLst>
            <pc:docMk/>
            <pc:sldMk cId="3898862352" sldId="472"/>
            <ac:spMk id="6" creationId="{0E93BCC8-D5E4-026B-69E6-A654E401E380}"/>
          </ac:spMkLst>
        </pc:spChg>
        <pc:spChg chg="mod">
          <ac:chgData name="Saurabh Kadam" userId="9841b78c1d414935" providerId="LiveId" clId="{96401BB9-1CF1-4E8A-8E7D-B8942D216B89}" dt="2025-09-29T17:26:34.735" v="721" actId="1076"/>
          <ac:spMkLst>
            <pc:docMk/>
            <pc:sldMk cId="3898862352" sldId="472"/>
            <ac:spMk id="7" creationId="{5D06CB6A-D63F-5718-D551-0EF875D8FE5B}"/>
          </ac:spMkLst>
        </pc:spChg>
        <pc:spChg chg="mod">
          <ac:chgData name="Saurabh Kadam" userId="9841b78c1d414935" providerId="LiveId" clId="{96401BB9-1CF1-4E8A-8E7D-B8942D216B89}" dt="2025-09-29T18:15:57.676" v="872" actId="1076"/>
          <ac:spMkLst>
            <pc:docMk/>
            <pc:sldMk cId="3898862352" sldId="472"/>
            <ac:spMk id="8" creationId="{90D7F089-4D8F-F736-1BE4-543C7386EA8B}"/>
          </ac:spMkLst>
        </pc:spChg>
        <pc:spChg chg="mod">
          <ac:chgData name="Saurabh Kadam" userId="9841b78c1d414935" providerId="LiveId" clId="{96401BB9-1CF1-4E8A-8E7D-B8942D216B89}" dt="2025-09-29T18:15:57.676" v="872" actId="1076"/>
          <ac:spMkLst>
            <pc:docMk/>
            <pc:sldMk cId="3898862352" sldId="472"/>
            <ac:spMk id="9" creationId="{87C66B17-79C4-DFBE-27F8-D142D463BF2F}"/>
          </ac:spMkLst>
        </pc:spChg>
        <pc:spChg chg="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10" creationId="{B278BC51-FD23-3FA0-837C-0AACBBA15CD2}"/>
          </ac:spMkLst>
        </pc:spChg>
        <pc:spChg chg="add 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11" creationId="{EABEFB86-33F3-94C2-AA21-53F6EEB35B8F}"/>
          </ac:spMkLst>
        </pc:spChg>
        <pc:spChg chg="mod">
          <ac:chgData name="Saurabh Kadam" userId="9841b78c1d414935" providerId="LiveId" clId="{96401BB9-1CF1-4E8A-8E7D-B8942D216B89}" dt="2025-09-29T18:16:13.789" v="873" actId="1076"/>
          <ac:spMkLst>
            <pc:docMk/>
            <pc:sldMk cId="3898862352" sldId="472"/>
            <ac:spMk id="12" creationId="{3C0BDE11-2395-4BD4-A94C-FE8A7E9C1B17}"/>
          </ac:spMkLst>
        </pc:spChg>
        <pc:spChg chg="mod">
          <ac:chgData name="Saurabh Kadam" userId="9841b78c1d414935" providerId="LiveId" clId="{96401BB9-1CF1-4E8A-8E7D-B8942D216B89}" dt="2025-09-29T18:16:13.789" v="873" actId="1076"/>
          <ac:spMkLst>
            <pc:docMk/>
            <pc:sldMk cId="3898862352" sldId="472"/>
            <ac:spMk id="13" creationId="{A01F6769-FC50-B222-BF5A-ED91DFF6789E}"/>
          </ac:spMkLst>
        </pc:spChg>
        <pc:spChg chg="mod">
          <ac:chgData name="Saurabh Kadam" userId="9841b78c1d414935" providerId="LiveId" clId="{96401BB9-1CF1-4E8A-8E7D-B8942D216B89}" dt="2025-09-29T18:16:13.789" v="873" actId="1076"/>
          <ac:spMkLst>
            <pc:docMk/>
            <pc:sldMk cId="3898862352" sldId="472"/>
            <ac:spMk id="14" creationId="{64500D04-7E22-4118-E04A-4DCA15D589A9}"/>
          </ac:spMkLst>
        </pc:spChg>
        <pc:spChg chg="mod">
          <ac:chgData name="Saurabh Kadam" userId="9841b78c1d414935" providerId="LiveId" clId="{96401BB9-1CF1-4E8A-8E7D-B8942D216B89}" dt="2025-09-29T18:16:13.789" v="873" actId="1076"/>
          <ac:spMkLst>
            <pc:docMk/>
            <pc:sldMk cId="3898862352" sldId="472"/>
            <ac:spMk id="15" creationId="{DAF2CA3F-FB5C-3F10-F34A-DC184C67D11B}"/>
          </ac:spMkLst>
        </pc:spChg>
        <pc:spChg chg="add 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16" creationId="{553A236C-6E68-DFBD-EA90-65C4228B0C59}"/>
          </ac:spMkLst>
        </pc:spChg>
        <pc:spChg chg="add 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17" creationId="{9E6F7020-7C63-BB4C-EA07-102B709C8CB2}"/>
          </ac:spMkLst>
        </pc:spChg>
        <pc:spChg chg="add mod">
          <ac:chgData name="Saurabh Kadam" userId="9841b78c1d414935" providerId="LiveId" clId="{96401BB9-1CF1-4E8A-8E7D-B8942D216B89}" dt="2025-09-29T18:00:46.085" v="728" actId="1076"/>
          <ac:spMkLst>
            <pc:docMk/>
            <pc:sldMk cId="3898862352" sldId="472"/>
            <ac:spMk id="18" creationId="{F44CA23D-F01F-C316-D916-490C328384ED}"/>
          </ac:spMkLst>
        </pc:spChg>
        <pc:spChg chg="add mod">
          <ac:chgData name="Saurabh Kadam" userId="9841b78c1d414935" providerId="LiveId" clId="{96401BB9-1CF1-4E8A-8E7D-B8942D216B89}" dt="2025-09-29T18:00:46.085" v="728" actId="1076"/>
          <ac:spMkLst>
            <pc:docMk/>
            <pc:sldMk cId="3898862352" sldId="472"/>
            <ac:spMk id="19" creationId="{42F2B052-4FC0-EC16-0565-DC6B61B78517}"/>
          </ac:spMkLst>
        </pc:spChg>
        <pc:spChg chg="add 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20" creationId="{1122939C-5F4E-7826-E32D-A12351DF8BA0}"/>
          </ac:spMkLst>
        </pc:spChg>
        <pc:spChg chg="add mod">
          <ac:chgData name="Saurabh Kadam" userId="9841b78c1d414935" providerId="LiveId" clId="{96401BB9-1CF1-4E8A-8E7D-B8942D216B89}" dt="2025-09-30T18:03:36.591" v="1591" actId="20577"/>
          <ac:spMkLst>
            <pc:docMk/>
            <pc:sldMk cId="3898862352" sldId="472"/>
            <ac:spMk id="21" creationId="{49B3DCA9-A94A-9F1B-81A0-EBE5E045697D}"/>
          </ac:spMkLst>
        </pc:spChg>
        <pc:spChg chg="add mod">
          <ac:chgData name="Saurabh Kadam" userId="9841b78c1d414935" providerId="LiveId" clId="{96401BB9-1CF1-4E8A-8E7D-B8942D216B89}" dt="2025-09-29T18:09:06.397" v="844" actId="1076"/>
          <ac:spMkLst>
            <pc:docMk/>
            <pc:sldMk cId="3898862352" sldId="472"/>
            <ac:spMk id="22" creationId="{110BED19-AB14-F707-E541-B0AE01F50B44}"/>
          </ac:spMkLst>
        </pc:spChg>
        <pc:spChg chg="add mod">
          <ac:chgData name="Saurabh Kadam" userId="9841b78c1d414935" providerId="LiveId" clId="{96401BB9-1CF1-4E8A-8E7D-B8942D216B89}" dt="2025-09-29T17:27:07.406" v="724" actId="1076"/>
          <ac:spMkLst>
            <pc:docMk/>
            <pc:sldMk cId="3898862352" sldId="472"/>
            <ac:spMk id="23" creationId="{D8774785-BC17-E751-FF03-516F4BCD5526}"/>
          </ac:spMkLst>
        </pc:spChg>
        <pc:spChg chg="add mod">
          <ac:chgData name="Saurabh Kadam" userId="9841b78c1d414935" providerId="LiveId" clId="{96401BB9-1CF1-4E8A-8E7D-B8942D216B89}" dt="2025-09-29T18:06:41.047" v="812" actId="12788"/>
          <ac:spMkLst>
            <pc:docMk/>
            <pc:sldMk cId="3898862352" sldId="472"/>
            <ac:spMk id="25" creationId="{3A264481-3EAA-1554-96B2-34045E8E5BFB}"/>
          </ac:spMkLst>
        </pc:spChg>
        <pc:spChg chg="add mod">
          <ac:chgData name="Saurabh Kadam" userId="9841b78c1d414935" providerId="LiveId" clId="{96401BB9-1CF1-4E8A-8E7D-B8942D216B89}" dt="2025-09-30T17:32:21.033" v="1522" actId="14100"/>
          <ac:spMkLst>
            <pc:docMk/>
            <pc:sldMk cId="3898862352" sldId="472"/>
            <ac:spMk id="26" creationId="{4CA9EEA5-C5E6-2C00-9ECD-1B41BB797887}"/>
          </ac:spMkLst>
        </pc:spChg>
        <pc:spChg chg="add del mod">
          <ac:chgData name="Saurabh Kadam" userId="9841b78c1d414935" providerId="LiveId" clId="{96401BB9-1CF1-4E8A-8E7D-B8942D216B89}" dt="2025-09-30T17:33:08.147" v="1528"/>
          <ac:spMkLst>
            <pc:docMk/>
            <pc:sldMk cId="3898862352" sldId="472"/>
            <ac:spMk id="27" creationId="{CD5E37F2-81FD-67F3-6D36-919731A100E5}"/>
          </ac:spMkLst>
        </pc:spChg>
        <pc:spChg chg="add del mod">
          <ac:chgData name="Saurabh Kadam" userId="9841b78c1d414935" providerId="LiveId" clId="{96401BB9-1CF1-4E8A-8E7D-B8942D216B89}" dt="2025-09-30T17:33:44.130" v="1547" actId="478"/>
          <ac:spMkLst>
            <pc:docMk/>
            <pc:sldMk cId="3898862352" sldId="472"/>
            <ac:spMk id="28" creationId="{2F5B2B0E-A5F5-E332-2607-2321B7001F77}"/>
          </ac:spMkLst>
        </pc:spChg>
        <pc:spChg chg="add mod">
          <ac:chgData name="Saurabh Kadam" userId="9841b78c1d414935" providerId="LiveId" clId="{96401BB9-1CF1-4E8A-8E7D-B8942D216B89}" dt="2025-09-29T18:15:57.676" v="872" actId="1076"/>
          <ac:spMkLst>
            <pc:docMk/>
            <pc:sldMk cId="3898862352" sldId="472"/>
            <ac:spMk id="29" creationId="{99BE170E-DEE4-6125-ABE9-8DE79946ED35}"/>
          </ac:spMkLst>
        </pc:spChg>
        <pc:spChg chg="add mod">
          <ac:chgData name="Saurabh Kadam" userId="9841b78c1d414935" providerId="LiveId" clId="{96401BB9-1CF1-4E8A-8E7D-B8942D216B89}" dt="2025-09-30T18:05:15.433" v="1672" actId="14100"/>
          <ac:spMkLst>
            <pc:docMk/>
            <pc:sldMk cId="3898862352" sldId="472"/>
            <ac:spMk id="30" creationId="{AC328599-6513-8959-E803-DD8790C9B0A3}"/>
          </ac:spMkLst>
        </pc:spChg>
        <pc:spChg chg="add mod">
          <ac:chgData name="Saurabh Kadam" userId="9841b78c1d414935" providerId="LiveId" clId="{96401BB9-1CF1-4E8A-8E7D-B8942D216B89}" dt="2025-09-30T18:02:34.587" v="1585" actId="14100"/>
          <ac:spMkLst>
            <pc:docMk/>
            <pc:sldMk cId="3898862352" sldId="472"/>
            <ac:spMk id="32" creationId="{B9805F8C-6EEA-1F50-D8FC-DC1DCB9D777D}"/>
          </ac:spMkLst>
        </pc:spChg>
        <pc:spChg chg="add del mod">
          <ac:chgData name="Saurabh Kadam" userId="9841b78c1d414935" providerId="LiveId" clId="{96401BB9-1CF1-4E8A-8E7D-B8942D216B89}" dt="2025-09-30T18:02:02.086" v="1568" actId="478"/>
          <ac:spMkLst>
            <pc:docMk/>
            <pc:sldMk cId="3898862352" sldId="472"/>
            <ac:spMk id="33" creationId="{67FF47D4-A43C-F1BE-5C28-4C0D6BD57BDD}"/>
          </ac:spMkLst>
        </pc:spChg>
        <pc:spChg chg="add mod">
          <ac:chgData name="Saurabh Kadam" userId="9841b78c1d414935" providerId="LiveId" clId="{96401BB9-1CF1-4E8A-8E7D-B8942D216B89}" dt="2025-09-30T18:02:17.789" v="1583" actId="20577"/>
          <ac:spMkLst>
            <pc:docMk/>
            <pc:sldMk cId="3898862352" sldId="472"/>
            <ac:spMk id="34" creationId="{93037C50-13D5-6A35-BD08-172D217B305C}"/>
          </ac:spMkLst>
        </pc:spChg>
        <pc:spChg chg="add mod">
          <ac:chgData name="Saurabh Kadam" userId="9841b78c1d414935" providerId="LiveId" clId="{96401BB9-1CF1-4E8A-8E7D-B8942D216B89}" dt="2025-09-30T18:05:25.396" v="1675" actId="120"/>
          <ac:spMkLst>
            <pc:docMk/>
            <pc:sldMk cId="3898862352" sldId="472"/>
            <ac:spMk id="35" creationId="{A02B07F5-EB88-47C9-9599-6DD95842E897}"/>
          </ac:spMkLst>
        </pc:spChg>
        <pc:grpChg chg="add mod">
          <ac:chgData name="Saurabh Kadam" userId="9841b78c1d414935" providerId="LiveId" clId="{96401BB9-1CF1-4E8A-8E7D-B8942D216B89}" dt="2025-09-29T17:26:39.039" v="722" actId="1076"/>
          <ac:grpSpMkLst>
            <pc:docMk/>
            <pc:sldMk cId="3898862352" sldId="472"/>
            <ac:grpSpMk id="24" creationId="{C9636104-D5FD-C92F-87F0-57804419DAAF}"/>
          </ac:grpSpMkLst>
        </pc:grpChg>
        <pc:picChg chg="mod">
          <ac:chgData name="Saurabh Kadam" userId="9841b78c1d414935" providerId="LiveId" clId="{96401BB9-1CF1-4E8A-8E7D-B8942D216B89}" dt="2025-09-29T17:24:44.130" v="687" actId="164"/>
          <ac:picMkLst>
            <pc:docMk/>
            <pc:sldMk cId="3898862352" sldId="472"/>
            <ac:picMk id="4" creationId="{A031E079-D470-63C4-63E3-0133B405691F}"/>
          </ac:picMkLst>
        </pc:picChg>
      </pc:sldChg>
      <pc:sldChg chg="add del">
        <pc:chgData name="Saurabh Kadam" userId="9841b78c1d414935" providerId="LiveId" clId="{96401BB9-1CF1-4E8A-8E7D-B8942D216B89}" dt="2025-09-29T17:00:40.039" v="156" actId="47"/>
        <pc:sldMkLst>
          <pc:docMk/>
          <pc:sldMk cId="4272660562" sldId="472"/>
        </pc:sldMkLst>
      </pc:sldChg>
      <pc:sldChg chg="add del">
        <pc:chgData name="Saurabh Kadam" userId="9841b78c1d414935" providerId="LiveId" clId="{96401BB9-1CF1-4E8A-8E7D-B8942D216B89}" dt="2025-09-29T18:57:45.479" v="1388" actId="2696"/>
        <pc:sldMkLst>
          <pc:docMk/>
          <pc:sldMk cId="113065855" sldId="473"/>
        </pc:sldMkLst>
      </pc:sldChg>
      <pc:sldChg chg="add del">
        <pc:chgData name="Saurabh Kadam" userId="9841b78c1d414935" providerId="LiveId" clId="{96401BB9-1CF1-4E8A-8E7D-B8942D216B89}" dt="2025-09-29T18:10:02.625" v="853" actId="47"/>
        <pc:sldMkLst>
          <pc:docMk/>
          <pc:sldMk cId="1387688270" sldId="473"/>
        </pc:sldMkLst>
      </pc:sldChg>
      <pc:sldChg chg="addSp delSp modSp add mod">
        <pc:chgData name="Saurabh Kadam" userId="9841b78c1d414935" providerId="LiveId" clId="{96401BB9-1CF1-4E8A-8E7D-B8942D216B89}" dt="2025-09-29T20:46:18.706" v="1484" actId="20577"/>
        <pc:sldMkLst>
          <pc:docMk/>
          <pc:sldMk cId="2277953067" sldId="474"/>
        </pc:sldMkLst>
        <pc:spChg chg="mod">
          <ac:chgData name="Saurabh Kadam" userId="9841b78c1d414935" providerId="LiveId" clId="{96401BB9-1CF1-4E8A-8E7D-B8942D216B89}" dt="2025-09-29T18:30:16.241" v="1093" actId="20577"/>
          <ac:spMkLst>
            <pc:docMk/>
            <pc:sldMk cId="2277953067" sldId="474"/>
            <ac:spMk id="3" creationId="{E4C09A2F-49BA-90B4-DA0E-A0FCF350480F}"/>
          </ac:spMkLst>
        </pc:spChg>
        <pc:spChg chg="add mod">
          <ac:chgData name="Saurabh Kadam" userId="9841b78c1d414935" providerId="LiveId" clId="{96401BB9-1CF1-4E8A-8E7D-B8942D216B89}" dt="2025-09-29T20:46:18.706" v="1484" actId="20577"/>
          <ac:spMkLst>
            <pc:docMk/>
            <pc:sldMk cId="2277953067" sldId="474"/>
            <ac:spMk id="18" creationId="{3F89561F-FB2A-C001-031F-A9D1E4E86AEA}"/>
          </ac:spMkLst>
        </pc:spChg>
        <pc:spChg chg="add mod">
          <ac:chgData name="Saurabh Kadam" userId="9841b78c1d414935" providerId="LiveId" clId="{96401BB9-1CF1-4E8A-8E7D-B8942D216B89}" dt="2025-09-29T18:48:12.275" v="1252" actId="1076"/>
          <ac:spMkLst>
            <pc:docMk/>
            <pc:sldMk cId="2277953067" sldId="474"/>
            <ac:spMk id="27" creationId="{EC849627-AE7B-87E9-BF65-D3BA02F34BA5}"/>
          </ac:spMkLst>
        </pc:spChg>
        <pc:spChg chg="add mod">
          <ac:chgData name="Saurabh Kadam" userId="9841b78c1d414935" providerId="LiveId" clId="{96401BB9-1CF1-4E8A-8E7D-B8942D216B89}" dt="2025-09-29T18:49:51.665" v="1266" actId="1076"/>
          <ac:spMkLst>
            <pc:docMk/>
            <pc:sldMk cId="2277953067" sldId="474"/>
            <ac:spMk id="28" creationId="{B3480464-A2C9-971D-F9ED-4E82F02A09B1}"/>
          </ac:spMkLst>
        </pc:spChg>
        <pc:spChg chg="add mod">
          <ac:chgData name="Saurabh Kadam" userId="9841b78c1d414935" providerId="LiveId" clId="{96401BB9-1CF1-4E8A-8E7D-B8942D216B89}" dt="2025-09-29T18:50:56.969" v="1274" actId="1076"/>
          <ac:spMkLst>
            <pc:docMk/>
            <pc:sldMk cId="2277953067" sldId="474"/>
            <ac:spMk id="30" creationId="{B53652E7-2373-338C-ED43-083B7AB5E161}"/>
          </ac:spMkLst>
        </pc:spChg>
        <pc:graphicFrameChg chg="add mod">
          <ac:chgData name="Saurabh Kadam" userId="9841b78c1d414935" providerId="LiveId" clId="{96401BB9-1CF1-4E8A-8E7D-B8942D216B89}" dt="2025-09-29T18:46:33.821" v="1238" actId="1076"/>
          <ac:graphicFrameMkLst>
            <pc:docMk/>
            <pc:sldMk cId="2277953067" sldId="474"/>
            <ac:graphicFrameMk id="19" creationId="{2947DCE0-851B-BABD-11E0-75D4CBA59E46}"/>
          </ac:graphicFrameMkLst>
        </pc:graphicFrameChg>
        <pc:picChg chg="add mod">
          <ac:chgData name="Saurabh Kadam" userId="9841b78c1d414935" providerId="LiveId" clId="{96401BB9-1CF1-4E8A-8E7D-B8942D216B89}" dt="2025-09-29T18:47:04.359" v="1239" actId="1076"/>
          <ac:picMkLst>
            <pc:docMk/>
            <pc:sldMk cId="2277953067" sldId="474"/>
            <ac:picMk id="21" creationId="{66428D0D-5A5E-3BCD-C16A-C979EE0878DE}"/>
          </ac:picMkLst>
        </pc:picChg>
        <pc:picChg chg="add del mod">
          <ac:chgData name="Saurabh Kadam" userId="9841b78c1d414935" providerId="LiveId" clId="{96401BB9-1CF1-4E8A-8E7D-B8942D216B89}" dt="2025-09-29T18:49:46.681" v="1265" actId="1076"/>
          <ac:picMkLst>
            <pc:docMk/>
            <pc:sldMk cId="2277953067" sldId="474"/>
            <ac:picMk id="23" creationId="{00D79E6D-2AF4-A0E9-2FBD-C4B7E18A374A}"/>
          </ac:picMkLst>
        </pc:picChg>
        <pc:picChg chg="add mod">
          <ac:chgData name="Saurabh Kadam" userId="9841b78c1d414935" providerId="LiveId" clId="{96401BB9-1CF1-4E8A-8E7D-B8942D216B89}" dt="2025-09-29T18:49:55.549" v="1267" actId="1076"/>
          <ac:picMkLst>
            <pc:docMk/>
            <pc:sldMk cId="2277953067" sldId="474"/>
            <ac:picMk id="25" creationId="{FDC7A0EF-FF54-4C49-822D-B83DC31E8933}"/>
          </ac:picMkLst>
        </pc:picChg>
      </pc:sldChg>
      <pc:sldChg chg="addSp modSp add mod">
        <pc:chgData name="Saurabh Kadam" userId="9841b78c1d414935" providerId="LiveId" clId="{96401BB9-1CF1-4E8A-8E7D-B8942D216B89}" dt="2025-09-29T18:57:37.625" v="1387" actId="1076"/>
        <pc:sldMkLst>
          <pc:docMk/>
          <pc:sldMk cId="2388851428" sldId="475"/>
        </pc:sldMkLst>
        <pc:spChg chg="add mod">
          <ac:chgData name="Saurabh Kadam" userId="9841b78c1d414935" providerId="LiveId" clId="{96401BB9-1CF1-4E8A-8E7D-B8942D216B89}" dt="2025-09-29T18:51:42.310" v="1280" actId="14100"/>
          <ac:spMkLst>
            <pc:docMk/>
            <pc:sldMk cId="2388851428" sldId="475"/>
            <ac:spMk id="4" creationId="{5126EF5D-10A0-C3A9-8FCF-32AA4770B696}"/>
          </ac:spMkLst>
        </pc:spChg>
        <pc:spChg chg="add mod">
          <ac:chgData name="Saurabh Kadam" userId="9841b78c1d414935" providerId="LiveId" clId="{96401BB9-1CF1-4E8A-8E7D-B8942D216B89}" dt="2025-09-29T18:52:32.246" v="1293" actId="14100"/>
          <ac:spMkLst>
            <pc:docMk/>
            <pc:sldMk cId="2388851428" sldId="475"/>
            <ac:spMk id="7" creationId="{E9470507-48B1-8DC4-B9ED-6BC04A9D004F}"/>
          </ac:spMkLst>
        </pc:spChg>
        <pc:spChg chg="add mod">
          <ac:chgData name="Saurabh Kadam" userId="9841b78c1d414935" providerId="LiveId" clId="{96401BB9-1CF1-4E8A-8E7D-B8942D216B89}" dt="2025-09-29T18:53:14.122" v="1299" actId="20577"/>
          <ac:spMkLst>
            <pc:docMk/>
            <pc:sldMk cId="2388851428" sldId="475"/>
            <ac:spMk id="8" creationId="{541AF50B-36D4-7014-B4F6-CA0C7AB21DBE}"/>
          </ac:spMkLst>
        </pc:spChg>
        <pc:spChg chg="add mod">
          <ac:chgData name="Saurabh Kadam" userId="9841b78c1d414935" providerId="LiveId" clId="{96401BB9-1CF1-4E8A-8E7D-B8942D216B89}" dt="2025-09-29T18:55:07.681" v="1355" actId="14100"/>
          <ac:spMkLst>
            <pc:docMk/>
            <pc:sldMk cId="2388851428" sldId="475"/>
            <ac:spMk id="11" creationId="{D36F8F55-FE65-ABA2-09E4-A3B4EE2BAEBA}"/>
          </ac:spMkLst>
        </pc:spChg>
        <pc:spChg chg="add mod">
          <ac:chgData name="Saurabh Kadam" userId="9841b78c1d414935" providerId="LiveId" clId="{96401BB9-1CF1-4E8A-8E7D-B8942D216B89}" dt="2025-09-29T18:55:01.869" v="1354" actId="12788"/>
          <ac:spMkLst>
            <pc:docMk/>
            <pc:sldMk cId="2388851428" sldId="475"/>
            <ac:spMk id="12" creationId="{9DEC263A-E0C7-EB09-D278-DF0041C4F163}"/>
          </ac:spMkLst>
        </pc:spChg>
        <pc:spChg chg="add mod">
          <ac:chgData name="Saurabh Kadam" userId="9841b78c1d414935" providerId="LiveId" clId="{96401BB9-1CF1-4E8A-8E7D-B8942D216B89}" dt="2025-09-29T18:55:54.707" v="1360" actId="20577"/>
          <ac:spMkLst>
            <pc:docMk/>
            <pc:sldMk cId="2388851428" sldId="475"/>
            <ac:spMk id="14" creationId="{4CFA93BB-8724-F729-75C7-A63460C4945A}"/>
          </ac:spMkLst>
        </pc:spChg>
        <pc:spChg chg="add mod">
          <ac:chgData name="Saurabh Kadam" userId="9841b78c1d414935" providerId="LiveId" clId="{96401BB9-1CF1-4E8A-8E7D-B8942D216B89}" dt="2025-09-29T18:57:37.625" v="1387" actId="1076"/>
          <ac:spMkLst>
            <pc:docMk/>
            <pc:sldMk cId="2388851428" sldId="475"/>
            <ac:spMk id="16" creationId="{C8110F04-CA1B-02E1-EC93-6DB58B691D1A}"/>
          </ac:spMkLst>
        </pc:spChg>
        <pc:picChg chg="mod">
          <ac:chgData name="Saurabh Kadam" userId="9841b78c1d414935" providerId="LiveId" clId="{96401BB9-1CF1-4E8A-8E7D-B8942D216B89}" dt="2025-09-29T18:54:05.997" v="1306" actId="1076"/>
          <ac:picMkLst>
            <pc:docMk/>
            <pc:sldMk cId="2388851428" sldId="475"/>
            <ac:picMk id="6" creationId="{B06EE6D0-A144-397A-FE6E-61874C718823}"/>
          </ac:picMkLst>
        </pc:picChg>
        <pc:picChg chg="mod">
          <ac:chgData name="Saurabh Kadam" userId="9841b78c1d414935" providerId="LiveId" clId="{96401BB9-1CF1-4E8A-8E7D-B8942D216B89}" dt="2025-09-29T18:51:53.316" v="1287" actId="1076"/>
          <ac:picMkLst>
            <pc:docMk/>
            <pc:sldMk cId="2388851428" sldId="475"/>
            <ac:picMk id="10" creationId="{8019ED19-0568-9D6B-ADE5-03194EF17D84}"/>
          </ac:picMkLst>
        </pc:picChg>
        <pc:picChg chg="mod">
          <ac:chgData name="Saurabh Kadam" userId="9841b78c1d414935" providerId="LiveId" clId="{96401BB9-1CF1-4E8A-8E7D-B8942D216B89}" dt="2025-09-29T18:52:39.186" v="1294" actId="1076"/>
          <ac:picMkLst>
            <pc:docMk/>
            <pc:sldMk cId="2388851428" sldId="475"/>
            <ac:picMk id="13" creationId="{0E8B2064-DACF-B6B4-8EA7-0B4017ABC9F0}"/>
          </ac:picMkLst>
        </pc:picChg>
        <pc:picChg chg="mod">
          <ac:chgData name="Saurabh Kadam" userId="9841b78c1d414935" providerId="LiveId" clId="{96401BB9-1CF1-4E8A-8E7D-B8942D216B89}" dt="2025-09-29T18:57:18.506" v="1368" actId="1076"/>
          <ac:picMkLst>
            <pc:docMk/>
            <pc:sldMk cId="2388851428" sldId="475"/>
            <ac:picMk id="15" creationId="{B1E76594-3048-30A6-5980-3F6F42F5A650}"/>
          </ac:picMkLst>
        </pc:picChg>
        <pc:picChg chg="mod">
          <ac:chgData name="Saurabh Kadam" userId="9841b78c1d414935" providerId="LiveId" clId="{96401BB9-1CF1-4E8A-8E7D-B8942D216B89}" dt="2025-09-29T18:51:46.542" v="1285" actId="1036"/>
          <ac:picMkLst>
            <pc:docMk/>
            <pc:sldMk cId="2388851428" sldId="475"/>
            <ac:picMk id="17" creationId="{DCB1767D-2292-05DC-ECEB-AB26A6A9CFEC}"/>
          </ac:picMkLst>
        </pc:picChg>
      </pc:sldChg>
    </pc:docChg>
  </pc:docChgLst>
  <pc:docChgLst>
    <pc:chgData name="Saurabh Kadam" userId="9841b78c1d414935" providerId="LiveId" clId="{D604667C-6882-4A59-A4E8-D979E37C29D8}"/>
    <pc:docChg chg="custSel addSld modSld modSection">
      <pc:chgData name="Saurabh Kadam" userId="9841b78c1d414935" providerId="LiveId" clId="{D604667C-6882-4A59-A4E8-D979E37C29D8}" dt="2023-03-14T05:32:11.955" v="84" actId="14100"/>
      <pc:docMkLst>
        <pc:docMk/>
      </pc:docMkLst>
      <pc:sldChg chg="modSp">
        <pc:chgData name="Saurabh Kadam" userId="9841b78c1d414935" providerId="LiveId" clId="{D604667C-6882-4A59-A4E8-D979E37C29D8}" dt="2023-03-14T05:13:55.881" v="49" actId="20577"/>
        <pc:sldMkLst>
          <pc:docMk/>
          <pc:sldMk cId="3478243465" sldId="262"/>
        </pc:sldMkLst>
      </pc:sldChg>
      <pc:sldChg chg="addSp delSp modSp mod">
        <pc:chgData name="Saurabh Kadam" userId="9841b78c1d414935" providerId="LiveId" clId="{D604667C-6882-4A59-A4E8-D979E37C29D8}" dt="2023-03-14T05:19:55.085" v="55" actId="1076"/>
        <pc:sldMkLst>
          <pc:docMk/>
          <pc:sldMk cId="3185084203" sldId="439"/>
        </pc:sldMkLst>
      </pc:sldChg>
      <pc:sldChg chg="addSp delSp modSp mod delAnim">
        <pc:chgData name="Saurabh Kadam" userId="9841b78c1d414935" providerId="LiveId" clId="{D604667C-6882-4A59-A4E8-D979E37C29D8}" dt="2023-03-14T05:29:51.419" v="67" actId="12788"/>
        <pc:sldMkLst>
          <pc:docMk/>
          <pc:sldMk cId="832384780" sldId="441"/>
        </pc:sldMkLst>
      </pc:sldChg>
      <pc:sldChg chg="modSp mod">
        <pc:chgData name="Saurabh Kadam" userId="9841b78c1d414935" providerId="LiveId" clId="{D604667C-6882-4A59-A4E8-D979E37C29D8}" dt="2023-03-14T05:32:11.955" v="84" actId="14100"/>
        <pc:sldMkLst>
          <pc:docMk/>
          <pc:sldMk cId="1487033657" sldId="446"/>
        </pc:sldMkLst>
      </pc:sldChg>
      <pc:sldChg chg="modSp mod">
        <pc:chgData name="Saurabh Kadam" userId="9841b78c1d414935" providerId="LiveId" clId="{D604667C-6882-4A59-A4E8-D979E37C29D8}" dt="2023-03-14T05:15:06.414" v="50" actId="20577"/>
        <pc:sldMkLst>
          <pc:docMk/>
          <pc:sldMk cId="2603410247" sldId="449"/>
        </pc:sldMkLst>
      </pc:sldChg>
      <pc:sldChg chg="addSp modSp new mod">
        <pc:chgData name="Saurabh Kadam" userId="9841b78c1d414935" providerId="LiveId" clId="{D604667C-6882-4A59-A4E8-D979E37C29D8}" dt="2023-03-11T04:37:39.948" v="47" actId="14100"/>
        <pc:sldMkLst>
          <pc:docMk/>
          <pc:sldMk cId="398332546" sldId="451"/>
        </pc:sldMkLst>
      </pc:sldChg>
      <pc:sldChg chg="modSp mod">
        <pc:chgData name="Saurabh Kadam" userId="9841b78c1d414935" providerId="LiveId" clId="{D604667C-6882-4A59-A4E8-D979E37C29D8}" dt="2023-03-14T00:26:14.253" v="48" actId="14100"/>
        <pc:sldMkLst>
          <pc:docMk/>
          <pc:sldMk cId="3468884596" sldId="454"/>
        </pc:sldMkLst>
      </pc:sldChg>
    </pc:docChg>
  </pc:docChgLst>
  <pc:docChgLst>
    <pc:chgData name="Saurabh Kadam" userId="9841b78c1d414935" providerId="LiveId" clId="{5F3C8CD7-0274-40DB-8EF8-9510BD13D08A}"/>
    <pc:docChg chg="undo custSel modSld">
      <pc:chgData name="Saurabh Kadam" userId="9841b78c1d414935" providerId="LiveId" clId="{5F3C8CD7-0274-40DB-8EF8-9510BD13D08A}" dt="2022-08-08T00:28:00.056" v="127" actId="2710"/>
      <pc:docMkLst>
        <pc:docMk/>
      </pc:docMkLst>
      <pc:sldChg chg="addSp modSp mod">
        <pc:chgData name="Saurabh Kadam" userId="9841b78c1d414935" providerId="LiveId" clId="{5F3C8CD7-0274-40DB-8EF8-9510BD13D08A}" dt="2022-08-07T23:05:30.546" v="94" actId="1076"/>
        <pc:sldMkLst>
          <pc:docMk/>
          <pc:sldMk cId="2675838972" sldId="260"/>
        </pc:sldMkLst>
      </pc:sldChg>
      <pc:sldChg chg="modSp mod">
        <pc:chgData name="Saurabh Kadam" userId="9841b78c1d414935" providerId="LiveId" clId="{5F3C8CD7-0274-40DB-8EF8-9510BD13D08A}" dt="2022-08-07T23:49:02.264" v="116" actId="1076"/>
        <pc:sldMkLst>
          <pc:docMk/>
          <pc:sldMk cId="3478243465" sldId="262"/>
        </pc:sldMkLst>
      </pc:sldChg>
      <pc:sldChg chg="modSp mod modAnim">
        <pc:chgData name="Saurabh Kadam" userId="9841b78c1d414935" providerId="LiveId" clId="{5F3C8CD7-0274-40DB-8EF8-9510BD13D08A}" dt="2022-08-07T23:44:07.225" v="112" actId="1076"/>
        <pc:sldMkLst>
          <pc:docMk/>
          <pc:sldMk cId="3155685253" sldId="263"/>
        </pc:sldMkLst>
      </pc:sldChg>
      <pc:sldChg chg="addSp delSp modSp mod">
        <pc:chgData name="Saurabh Kadam" userId="9841b78c1d414935" providerId="LiveId" clId="{5F3C8CD7-0274-40DB-8EF8-9510BD13D08A}" dt="2022-08-07T23:50:24.220" v="124" actId="1076"/>
        <pc:sldMkLst>
          <pc:docMk/>
          <pc:sldMk cId="1231438002" sldId="264"/>
        </pc:sldMkLst>
      </pc:sldChg>
      <pc:sldChg chg="modSp mod">
        <pc:chgData name="Saurabh Kadam" userId="9841b78c1d414935" providerId="LiveId" clId="{5F3C8CD7-0274-40DB-8EF8-9510BD13D08A}" dt="2022-08-08T00:28:00.056" v="127" actId="2710"/>
        <pc:sldMkLst>
          <pc:docMk/>
          <pc:sldMk cId="3236422709" sldId="267"/>
        </pc:sldMkLst>
      </pc:sldChg>
    </pc:docChg>
  </pc:docChgLst>
  <pc:docChgLst>
    <pc:chgData name="Saurabh Kadam" userId="9841b78c1d414935" providerId="LiveId" clId="{9C1C730E-FD0D-4C3E-B98E-6BCBF0D620FD}"/>
    <pc:docChg chg="undo custSel addSld delSld modSld sldOrd addSection delSection modSection">
      <pc:chgData name="Saurabh Kadam" userId="9841b78c1d414935" providerId="LiveId" clId="{9C1C730E-FD0D-4C3E-B98E-6BCBF0D620FD}" dt="2025-09-30T06:39:20.908" v="4394" actId="20577"/>
      <pc:docMkLst>
        <pc:docMk/>
      </pc:docMkLst>
      <pc:sldChg chg="addSp delSp modSp mod modAnim">
        <pc:chgData name="Saurabh Kadam" userId="9841b78c1d414935" providerId="LiveId" clId="{9C1C730E-FD0D-4C3E-B98E-6BCBF0D620FD}" dt="2025-09-29T04:03:27.536" v="1652"/>
        <pc:sldMkLst>
          <pc:docMk/>
          <pc:sldMk cId="2873198113" sldId="257"/>
        </pc:sldMkLst>
        <pc:spChg chg="add mod">
          <ac:chgData name="Saurabh Kadam" userId="9841b78c1d414935" providerId="LiveId" clId="{9C1C730E-FD0D-4C3E-B98E-6BCBF0D620FD}" dt="2025-09-28T22:34:35.075" v="246" actId="1076"/>
          <ac:spMkLst>
            <pc:docMk/>
            <pc:sldMk cId="2873198113" sldId="257"/>
            <ac:spMk id="7" creationId="{59831B02-83BB-9463-A982-AB4617FA2F24}"/>
          </ac:spMkLst>
        </pc:spChg>
        <pc:spChg chg="mod">
          <ac:chgData name="Saurabh Kadam" userId="9841b78c1d414935" providerId="LiveId" clId="{9C1C730E-FD0D-4C3E-B98E-6BCBF0D620FD}" dt="2025-09-28T22:56:01.136" v="706" actId="20577"/>
          <ac:spMkLst>
            <pc:docMk/>
            <pc:sldMk cId="2873198113" sldId="257"/>
            <ac:spMk id="13" creationId="{99E5990F-FFFF-C9CC-D08C-4B680F039D6D}"/>
          </ac:spMkLst>
        </pc:spChg>
        <pc:spChg chg="mod">
          <ac:chgData name="Saurabh Kadam" userId="9841b78c1d414935" providerId="LiveId" clId="{9C1C730E-FD0D-4C3E-B98E-6BCBF0D620FD}" dt="2025-09-28T21:36:46.397" v="35" actId="1076"/>
          <ac:spMkLst>
            <pc:docMk/>
            <pc:sldMk cId="2873198113" sldId="257"/>
            <ac:spMk id="14" creationId="{FC3B1560-A410-D2A3-FD63-5205B069EFC0}"/>
          </ac:spMkLst>
        </pc:spChg>
        <pc:spChg chg="add mod">
          <ac:chgData name="Saurabh Kadam" userId="9841b78c1d414935" providerId="LiveId" clId="{9C1C730E-FD0D-4C3E-B98E-6BCBF0D620FD}" dt="2025-09-28T21:48:43.740" v="179" actId="1076"/>
          <ac:spMkLst>
            <pc:docMk/>
            <pc:sldMk cId="2873198113" sldId="257"/>
            <ac:spMk id="15" creationId="{E6E8CEA1-9A72-A5F6-C68E-2755491F46F6}"/>
          </ac:spMkLst>
        </pc:spChg>
        <pc:spChg chg="mod">
          <ac:chgData name="Saurabh Kadam" userId="9841b78c1d414935" providerId="LiveId" clId="{9C1C730E-FD0D-4C3E-B98E-6BCBF0D620FD}" dt="2025-09-28T21:48:40.841" v="178" actId="1076"/>
          <ac:spMkLst>
            <pc:docMk/>
            <pc:sldMk cId="2873198113" sldId="257"/>
            <ac:spMk id="19" creationId="{C3D2FA93-AED9-98AB-1192-ACFFF64CCFFE}"/>
          </ac:spMkLst>
        </pc:spChg>
        <pc:spChg chg="add mod">
          <ac:chgData name="Saurabh Kadam" userId="9841b78c1d414935" providerId="LiveId" clId="{9C1C730E-FD0D-4C3E-B98E-6BCBF0D620FD}" dt="2025-09-28T21:48:49.055" v="180" actId="1076"/>
          <ac:spMkLst>
            <pc:docMk/>
            <pc:sldMk cId="2873198113" sldId="257"/>
            <ac:spMk id="21" creationId="{D345A0AD-9EEC-874D-157D-9945C3B4EDF4}"/>
          </ac:spMkLst>
        </pc:spChg>
        <pc:spChg chg="add mod">
          <ac:chgData name="Saurabh Kadam" userId="9841b78c1d414935" providerId="LiveId" clId="{9C1C730E-FD0D-4C3E-B98E-6BCBF0D620FD}" dt="2025-09-28T22:34:30.659" v="245" actId="1076"/>
          <ac:spMkLst>
            <pc:docMk/>
            <pc:sldMk cId="2873198113" sldId="257"/>
            <ac:spMk id="24" creationId="{C970E350-4273-E8DD-9ED3-7EC9A589BE04}"/>
          </ac:spMkLst>
        </pc:spChg>
        <pc:spChg chg="add mod">
          <ac:chgData name="Saurabh Kadam" userId="9841b78c1d414935" providerId="LiveId" clId="{9C1C730E-FD0D-4C3E-B98E-6BCBF0D620FD}" dt="2025-09-28T22:34:30.659" v="245" actId="1076"/>
          <ac:spMkLst>
            <pc:docMk/>
            <pc:sldMk cId="2873198113" sldId="257"/>
            <ac:spMk id="25" creationId="{7CD1823D-54AD-B2AE-5FA8-FDC4B8A8E4CE}"/>
          </ac:spMkLst>
        </pc:spChg>
        <pc:picChg chg="add mod">
          <ac:chgData name="Saurabh Kadam" userId="9841b78c1d414935" providerId="LiveId" clId="{9C1C730E-FD0D-4C3E-B98E-6BCBF0D620FD}" dt="2025-09-28T21:37:39.399" v="40" actId="1076"/>
          <ac:picMkLst>
            <pc:docMk/>
            <pc:sldMk cId="2873198113" sldId="257"/>
            <ac:picMk id="3" creationId="{5B0C446A-42DA-378C-B3DA-C1A5FD8426AD}"/>
          </ac:picMkLst>
        </pc:picChg>
        <pc:picChg chg="add mod">
          <ac:chgData name="Saurabh Kadam" userId="9841b78c1d414935" providerId="LiveId" clId="{9C1C730E-FD0D-4C3E-B98E-6BCBF0D620FD}" dt="2025-09-28T21:36:12.825" v="29"/>
          <ac:picMkLst>
            <pc:docMk/>
            <pc:sldMk cId="2873198113" sldId="257"/>
            <ac:picMk id="5" creationId="{A9A065FD-FA69-916E-A115-35BEB9E2CE31}"/>
          </ac:picMkLst>
        </pc:picChg>
        <pc:picChg chg="add mod">
          <ac:chgData name="Saurabh Kadam" userId="9841b78c1d414935" providerId="LiveId" clId="{9C1C730E-FD0D-4C3E-B98E-6BCBF0D620FD}" dt="2025-09-28T22:34:35.075" v="246" actId="1076"/>
          <ac:picMkLst>
            <pc:docMk/>
            <pc:sldMk cId="2873198113" sldId="257"/>
            <ac:picMk id="9" creationId="{05BA212E-40E0-D519-8B93-2FD67B4A6F08}"/>
          </ac:picMkLst>
        </pc:picChg>
        <pc:picChg chg="mod">
          <ac:chgData name="Saurabh Kadam" userId="9841b78c1d414935" providerId="LiveId" clId="{9C1C730E-FD0D-4C3E-B98E-6BCBF0D620FD}" dt="2025-09-28T21:48:40.841" v="178" actId="1076"/>
          <ac:picMkLst>
            <pc:docMk/>
            <pc:sldMk cId="2873198113" sldId="257"/>
            <ac:picMk id="10" creationId="{15AF3AFF-737D-63C2-FD64-426B1283E1B5}"/>
          </ac:picMkLst>
        </pc:picChg>
        <pc:picChg chg="add mod">
          <ac:chgData name="Saurabh Kadam" userId="9841b78c1d414935" providerId="LiveId" clId="{9C1C730E-FD0D-4C3E-B98E-6BCBF0D620FD}" dt="2025-09-28T22:34:35.075" v="246" actId="1076"/>
          <ac:picMkLst>
            <pc:docMk/>
            <pc:sldMk cId="2873198113" sldId="257"/>
            <ac:picMk id="11" creationId="{6C1017CA-121E-0608-8F42-F2E3B087114A}"/>
          </ac:picMkLst>
        </pc:picChg>
        <pc:picChg chg="add mod">
          <ac:chgData name="Saurabh Kadam" userId="9841b78c1d414935" providerId="LiveId" clId="{9C1C730E-FD0D-4C3E-B98E-6BCBF0D620FD}" dt="2025-09-28T21:48:49.055" v="180" actId="1076"/>
          <ac:picMkLst>
            <pc:docMk/>
            <pc:sldMk cId="2873198113" sldId="257"/>
            <ac:picMk id="16" creationId="{4A3CD545-1BD2-CD82-09DB-A3E45BE3A421}"/>
          </ac:picMkLst>
        </pc:picChg>
        <pc:picChg chg="add mod">
          <ac:chgData name="Saurabh Kadam" userId="9841b78c1d414935" providerId="LiveId" clId="{9C1C730E-FD0D-4C3E-B98E-6BCBF0D620FD}" dt="2025-09-28T22:34:30.659" v="245" actId="1076"/>
          <ac:picMkLst>
            <pc:docMk/>
            <pc:sldMk cId="2873198113" sldId="257"/>
            <ac:picMk id="17" creationId="{54D505D4-6AFE-7321-620D-53397D39253B}"/>
          </ac:picMkLst>
        </pc:picChg>
        <pc:picChg chg="mod">
          <ac:chgData name="Saurabh Kadam" userId="9841b78c1d414935" providerId="LiveId" clId="{9C1C730E-FD0D-4C3E-B98E-6BCBF0D620FD}" dt="2025-09-28T21:42:40.619" v="81" actId="1076"/>
          <ac:picMkLst>
            <pc:docMk/>
            <pc:sldMk cId="2873198113" sldId="257"/>
            <ac:picMk id="20" creationId="{BF4A8FDF-8FD1-8C9D-5FF8-18BC988031A8}"/>
          </ac:picMkLst>
        </pc:picChg>
        <pc:picChg chg="add mod">
          <ac:chgData name="Saurabh Kadam" userId="9841b78c1d414935" providerId="LiveId" clId="{9C1C730E-FD0D-4C3E-B98E-6BCBF0D620FD}" dt="2025-09-28T22:34:30.659" v="245" actId="1076"/>
          <ac:picMkLst>
            <pc:docMk/>
            <pc:sldMk cId="2873198113" sldId="257"/>
            <ac:picMk id="23" creationId="{51654DA9-3717-3CBE-58EA-A4FAA709C444}"/>
          </ac:picMkLst>
        </pc:picChg>
        <pc:picChg chg="add mod">
          <ac:chgData name="Saurabh Kadam" userId="9841b78c1d414935" providerId="LiveId" clId="{9C1C730E-FD0D-4C3E-B98E-6BCBF0D620FD}" dt="2025-09-28T21:48:43.740" v="179" actId="1076"/>
          <ac:picMkLst>
            <pc:docMk/>
            <pc:sldMk cId="2873198113" sldId="257"/>
            <ac:picMk id="1027" creationId="{FED35C6C-EFDC-B7FD-CFF9-81B904CFD46C}"/>
          </ac:picMkLst>
        </pc:picChg>
        <pc:cxnChg chg="add mod">
          <ac:chgData name="Saurabh Kadam" userId="9841b78c1d414935" providerId="LiveId" clId="{9C1C730E-FD0D-4C3E-B98E-6BCBF0D620FD}" dt="2025-09-28T21:36:31.503" v="31" actId="208"/>
          <ac:cxnSpMkLst>
            <pc:docMk/>
            <pc:sldMk cId="2873198113" sldId="257"/>
            <ac:cxnSpMk id="6" creationId="{A4EED4AC-9569-45C6-F470-7CA2F3CC00AF}"/>
          </ac:cxnSpMkLst>
        </pc:cxnChg>
      </pc:sldChg>
      <pc:sldChg chg="modSp mod">
        <pc:chgData name="Saurabh Kadam" userId="9841b78c1d414935" providerId="LiveId" clId="{9C1C730E-FD0D-4C3E-B98E-6BCBF0D620FD}" dt="2025-09-29T02:16:38.301" v="1325" actId="2710"/>
        <pc:sldMkLst>
          <pc:docMk/>
          <pc:sldMk cId="2152851355" sldId="258"/>
        </pc:sldMkLst>
        <pc:spChg chg="mod">
          <ac:chgData name="Saurabh Kadam" userId="9841b78c1d414935" providerId="LiveId" clId="{9C1C730E-FD0D-4C3E-B98E-6BCBF0D620FD}" dt="2025-09-29T02:16:38.301" v="1325" actId="2710"/>
          <ac:spMkLst>
            <pc:docMk/>
            <pc:sldMk cId="2152851355" sldId="258"/>
            <ac:spMk id="3" creationId="{F5D60072-AF99-13FB-6B52-FE5209C808E7}"/>
          </ac:spMkLst>
        </pc:spChg>
        <pc:spChg chg="mod">
          <ac:chgData name="Saurabh Kadam" userId="9841b78c1d414935" providerId="LiveId" clId="{9C1C730E-FD0D-4C3E-B98E-6BCBF0D620FD}" dt="2025-09-29T00:10:44.492" v="1013" actId="1076"/>
          <ac:spMkLst>
            <pc:docMk/>
            <pc:sldMk cId="2152851355" sldId="258"/>
            <ac:spMk id="11" creationId="{D9949D02-5399-5862-4520-C46431D5B0D5}"/>
          </ac:spMkLst>
        </pc:spChg>
        <pc:cxnChg chg="mod">
          <ac:chgData name="Saurabh Kadam" userId="9841b78c1d414935" providerId="LiveId" clId="{9C1C730E-FD0D-4C3E-B98E-6BCBF0D620FD}" dt="2025-09-29T00:10:48.091" v="1014" actId="14100"/>
          <ac:cxnSpMkLst>
            <pc:docMk/>
            <pc:sldMk cId="2152851355" sldId="258"/>
            <ac:cxnSpMk id="12" creationId="{94E75A53-42E5-BEDE-430A-21843842C7DE}"/>
          </ac:cxnSpMkLst>
        </pc:cxnChg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3495848696" sldId="261"/>
        </pc:sldMkLst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3478243465" sldId="262"/>
        </pc:sldMkLst>
      </pc:sldChg>
      <pc:sldChg chg="addSp delSp modSp mod">
        <pc:chgData name="Saurabh Kadam" userId="9841b78c1d414935" providerId="LiveId" clId="{9C1C730E-FD0D-4C3E-B98E-6BCBF0D620FD}" dt="2025-09-29T00:16:51.879" v="1098" actId="14100"/>
        <pc:sldMkLst>
          <pc:docMk/>
          <pc:sldMk cId="1231438002" sldId="264"/>
        </pc:sldMkLst>
        <pc:spChg chg="mod">
          <ac:chgData name="Saurabh Kadam" userId="9841b78c1d414935" providerId="LiveId" clId="{9C1C730E-FD0D-4C3E-B98E-6BCBF0D620FD}" dt="2025-09-29T00:16:49.311" v="1097" actId="14100"/>
          <ac:spMkLst>
            <pc:docMk/>
            <pc:sldMk cId="1231438002" sldId="264"/>
            <ac:spMk id="5" creationId="{949CF2A2-0163-4087-E2DA-BAE47637AC00}"/>
          </ac:spMkLst>
        </pc:spChg>
        <pc:spChg chg="mod">
          <ac:chgData name="Saurabh Kadam" userId="9841b78c1d414935" providerId="LiveId" clId="{9C1C730E-FD0D-4C3E-B98E-6BCBF0D620FD}" dt="2025-09-29T00:16:44.064" v="1095" actId="14100"/>
          <ac:spMkLst>
            <pc:docMk/>
            <pc:sldMk cId="1231438002" sldId="264"/>
            <ac:spMk id="8" creationId="{DF486B11-CD39-BBEB-F396-C12A87822161}"/>
          </ac:spMkLst>
        </pc:spChg>
        <pc:spChg chg="mod">
          <ac:chgData name="Saurabh Kadam" userId="9841b78c1d414935" providerId="LiveId" clId="{9C1C730E-FD0D-4C3E-B98E-6BCBF0D620FD}" dt="2025-09-29T00:16:51.879" v="1098" actId="14100"/>
          <ac:spMkLst>
            <pc:docMk/>
            <pc:sldMk cId="1231438002" sldId="264"/>
            <ac:spMk id="10" creationId="{006AFC54-50B2-AB8E-7179-F0BDB2DE9AC2}"/>
          </ac:spMkLst>
        </pc:spChg>
        <pc:spChg chg="mod">
          <ac:chgData name="Saurabh Kadam" userId="9841b78c1d414935" providerId="LiveId" clId="{9C1C730E-FD0D-4C3E-B98E-6BCBF0D620FD}" dt="2025-09-29T00:16:31.018" v="1045" actId="1076"/>
          <ac:spMkLst>
            <pc:docMk/>
            <pc:sldMk cId="1231438002" sldId="264"/>
            <ac:spMk id="21" creationId="{6956EF0F-D131-909B-B97E-90AEE35541FC}"/>
          </ac:spMkLst>
        </pc:spChg>
        <pc:picChg chg="add mod">
          <ac:chgData name="Saurabh Kadam" userId="9841b78c1d414935" providerId="LiveId" clId="{9C1C730E-FD0D-4C3E-B98E-6BCBF0D620FD}" dt="2025-09-29T00:16:39.616" v="1094" actId="1035"/>
          <ac:picMkLst>
            <pc:docMk/>
            <pc:sldMk cId="1231438002" sldId="264"/>
            <ac:picMk id="12" creationId="{F53C8BF7-196C-CE05-DE4C-C2685533A503}"/>
          </ac:picMkLst>
        </pc:picChg>
      </pc:sldChg>
      <pc:sldChg chg="addSp delSp modSp mod modAnim">
        <pc:chgData name="Saurabh Kadam" userId="9841b78c1d414935" providerId="LiveId" clId="{9C1C730E-FD0D-4C3E-B98E-6BCBF0D620FD}" dt="2025-09-30T06:27:19.350" v="4382" actId="1076"/>
        <pc:sldMkLst>
          <pc:docMk/>
          <pc:sldMk cId="3236422709" sldId="267"/>
        </pc:sldMkLst>
        <pc:spChg chg="mod">
          <ac:chgData name="Saurabh Kadam" userId="9841b78c1d414935" providerId="LiveId" clId="{9C1C730E-FD0D-4C3E-B98E-6BCBF0D620FD}" dt="2025-09-30T06:26:39.496" v="4363" actId="1076"/>
          <ac:spMkLst>
            <pc:docMk/>
            <pc:sldMk cId="3236422709" sldId="267"/>
            <ac:spMk id="5" creationId="{D26AFDD4-D7B9-04C4-1127-DC545D829D8C}"/>
          </ac:spMkLst>
        </pc:spChg>
        <pc:spChg chg="mod">
          <ac:chgData name="Saurabh Kadam" userId="9841b78c1d414935" providerId="LiveId" clId="{9C1C730E-FD0D-4C3E-B98E-6BCBF0D620FD}" dt="2025-09-30T06:26:05.723" v="4357" actId="1076"/>
          <ac:spMkLst>
            <pc:docMk/>
            <pc:sldMk cId="3236422709" sldId="267"/>
            <ac:spMk id="7" creationId="{1B0F7549-9A4F-7D4E-55BF-3B8B9727EDEA}"/>
          </ac:spMkLst>
        </pc:spChg>
        <pc:spChg chg="mod">
          <ac:chgData name="Saurabh Kadam" userId="9841b78c1d414935" providerId="LiveId" clId="{9C1C730E-FD0D-4C3E-B98E-6BCBF0D620FD}" dt="2025-09-30T06:27:15.968" v="4381" actId="20577"/>
          <ac:spMkLst>
            <pc:docMk/>
            <pc:sldMk cId="3236422709" sldId="267"/>
            <ac:spMk id="8" creationId="{B93F380E-807A-6911-3289-BA869E92ABF8}"/>
          </ac:spMkLst>
        </pc:spChg>
        <pc:spChg chg="mod">
          <ac:chgData name="Saurabh Kadam" userId="9841b78c1d414935" providerId="LiveId" clId="{9C1C730E-FD0D-4C3E-B98E-6BCBF0D620FD}" dt="2025-09-30T06:27:19.350" v="4382" actId="1076"/>
          <ac:spMkLst>
            <pc:docMk/>
            <pc:sldMk cId="3236422709" sldId="267"/>
            <ac:spMk id="82" creationId="{54DFAD78-EE69-A48E-963F-9915594E488C}"/>
          </ac:spMkLst>
        </pc:spChg>
        <pc:spChg chg="mod">
          <ac:chgData name="Saurabh Kadam" userId="9841b78c1d414935" providerId="LiveId" clId="{9C1C730E-FD0D-4C3E-B98E-6BCBF0D620FD}" dt="2025-09-30T06:26:29.815" v="4362" actId="1076"/>
          <ac:spMkLst>
            <pc:docMk/>
            <pc:sldMk cId="3236422709" sldId="267"/>
            <ac:spMk id="89" creationId="{A99353F2-AE98-2458-D2D7-6188EB83C64C}"/>
          </ac:spMkLst>
        </pc:spChg>
        <pc:picChg chg="add mod">
          <ac:chgData name="Saurabh Kadam" userId="9841b78c1d414935" providerId="LiveId" clId="{9C1C730E-FD0D-4C3E-B98E-6BCBF0D620FD}" dt="2025-09-30T06:25:46.814" v="4354" actId="1076"/>
          <ac:picMkLst>
            <pc:docMk/>
            <pc:sldMk cId="3236422709" sldId="267"/>
            <ac:picMk id="3" creationId="{2C5CBD36-5EB2-492D-8549-E1D19DA0E810}"/>
          </ac:picMkLst>
        </pc:picChg>
        <pc:picChg chg="mod">
          <ac:chgData name="Saurabh Kadam" userId="9841b78c1d414935" providerId="LiveId" clId="{9C1C730E-FD0D-4C3E-B98E-6BCBF0D620FD}" dt="2025-09-30T06:25:42.347" v="4353" actId="1076"/>
          <ac:picMkLst>
            <pc:docMk/>
            <pc:sldMk cId="3236422709" sldId="267"/>
            <ac:picMk id="73" creationId="{C915303D-79A9-E2EF-64C9-4E50E62E9AE4}"/>
          </ac:picMkLst>
        </pc:picChg>
        <pc:picChg chg="del">
          <ac:chgData name="Saurabh Kadam" userId="9841b78c1d414935" providerId="LiveId" clId="{9C1C730E-FD0D-4C3E-B98E-6BCBF0D620FD}" dt="2025-09-30T06:23:35.839" v="4304" actId="478"/>
          <ac:picMkLst>
            <pc:docMk/>
            <pc:sldMk cId="3236422709" sldId="267"/>
            <ac:picMk id="75" creationId="{A5EFD2B8-B4AA-B9FD-8868-85769E885EAC}"/>
          </ac:picMkLst>
        </pc:picChg>
        <pc:picChg chg="del">
          <ac:chgData name="Saurabh Kadam" userId="9841b78c1d414935" providerId="LiveId" clId="{9C1C730E-FD0D-4C3E-B98E-6BCBF0D620FD}" dt="2025-09-30T06:23:37.553" v="4305" actId="478"/>
          <ac:picMkLst>
            <pc:docMk/>
            <pc:sldMk cId="3236422709" sldId="267"/>
            <ac:picMk id="77" creationId="{99C6749E-C7D6-6EF0-2C40-AF68BD5E87CD}"/>
          </ac:picMkLst>
        </pc:picChg>
        <pc:picChg chg="del">
          <ac:chgData name="Saurabh Kadam" userId="9841b78c1d414935" providerId="LiveId" clId="{9C1C730E-FD0D-4C3E-B98E-6BCBF0D620FD}" dt="2025-09-30T06:23:40.419" v="4306" actId="478"/>
          <ac:picMkLst>
            <pc:docMk/>
            <pc:sldMk cId="3236422709" sldId="267"/>
            <ac:picMk id="79" creationId="{14DACE33-CC7F-0EF4-6289-8A61C83E30E4}"/>
          </ac:picMkLst>
        </pc:picChg>
        <pc:picChg chg="del">
          <ac:chgData name="Saurabh Kadam" userId="9841b78c1d414935" providerId="LiveId" clId="{9C1C730E-FD0D-4C3E-B98E-6BCBF0D620FD}" dt="2025-09-30T06:23:11.043" v="4290" actId="478"/>
          <ac:picMkLst>
            <pc:docMk/>
            <pc:sldMk cId="3236422709" sldId="267"/>
            <ac:picMk id="81" creationId="{65B9B906-3902-AF16-4F83-796E6FA7B499}"/>
          </ac:picMkLst>
        </pc:picChg>
        <pc:cxnChg chg="mod">
          <ac:chgData name="Saurabh Kadam" userId="9841b78c1d414935" providerId="LiveId" clId="{9C1C730E-FD0D-4C3E-B98E-6BCBF0D620FD}" dt="2025-09-30T06:26:39.496" v="4363" actId="1076"/>
          <ac:cxnSpMkLst>
            <pc:docMk/>
            <pc:sldMk cId="3236422709" sldId="267"/>
            <ac:cxnSpMk id="6" creationId="{B5D1A68E-875D-4026-8381-D34922870357}"/>
          </ac:cxnSpMkLst>
        </pc:cxnChg>
        <pc:cxnChg chg="mod">
          <ac:chgData name="Saurabh Kadam" userId="9841b78c1d414935" providerId="LiveId" clId="{9C1C730E-FD0D-4C3E-B98E-6BCBF0D620FD}" dt="2025-09-30T06:26:29.815" v="4362" actId="1076"/>
          <ac:cxnSpMkLst>
            <pc:docMk/>
            <pc:sldMk cId="3236422709" sldId="267"/>
            <ac:cxnSpMk id="90" creationId="{053E0BE7-EDB8-F9BE-8376-D3AB34A2632E}"/>
          </ac:cxnSpMkLst>
        </pc:cxnChg>
      </pc:sldChg>
      <pc:sldChg chg="del">
        <pc:chgData name="Saurabh Kadam" userId="9841b78c1d414935" providerId="LiveId" clId="{9C1C730E-FD0D-4C3E-B98E-6BCBF0D620FD}" dt="2025-09-28T21:55:59.218" v="183" actId="47"/>
        <pc:sldMkLst>
          <pc:docMk/>
          <pc:sldMk cId="3268863319" sldId="268"/>
        </pc:sldMkLst>
      </pc:sldChg>
      <pc:sldChg chg="addSp delSp modSp mod delAnim modAnim">
        <pc:chgData name="Saurabh Kadam" userId="9841b78c1d414935" providerId="LiveId" clId="{9C1C730E-FD0D-4C3E-B98E-6BCBF0D620FD}" dt="2025-09-30T02:59:39.786" v="2494" actId="1076"/>
        <pc:sldMkLst>
          <pc:docMk/>
          <pc:sldMk cId="2301183566" sldId="272"/>
        </pc:sldMkLst>
        <pc:spChg chg="del">
          <ac:chgData name="Saurabh Kadam" userId="9841b78c1d414935" providerId="LiveId" clId="{9C1C730E-FD0D-4C3E-B98E-6BCBF0D620FD}" dt="2025-09-30T02:58:48.602" v="2491" actId="478"/>
          <ac:spMkLst>
            <pc:docMk/>
            <pc:sldMk cId="2301183566" sldId="272"/>
            <ac:spMk id="8" creationId="{6C702E1A-417A-9F74-C443-D79C98B19EBA}"/>
          </ac:spMkLst>
        </pc:spChg>
        <pc:spChg chg="mod">
          <ac:chgData name="Saurabh Kadam" userId="9841b78c1d414935" providerId="LiveId" clId="{9C1C730E-FD0D-4C3E-B98E-6BCBF0D620FD}" dt="2025-09-30T02:59:39.786" v="2494" actId="1076"/>
          <ac:spMkLst>
            <pc:docMk/>
            <pc:sldMk cId="2301183566" sldId="272"/>
            <ac:spMk id="24" creationId="{ACA7BA41-1AB7-D45D-F888-387D8BEBECBB}"/>
          </ac:spMkLst>
        </pc:spChg>
        <pc:spChg chg="mod">
          <ac:chgData name="Saurabh Kadam" userId="9841b78c1d414935" providerId="LiveId" clId="{9C1C730E-FD0D-4C3E-B98E-6BCBF0D620FD}" dt="2025-09-30T02:59:39.786" v="2494" actId="1076"/>
          <ac:spMkLst>
            <pc:docMk/>
            <pc:sldMk cId="2301183566" sldId="272"/>
            <ac:spMk id="36" creationId="{0ACB2851-3E8F-492D-57DF-044F1BF6554B}"/>
          </ac:spMkLst>
        </pc:spChg>
        <pc:picChg chg="mod modCrop">
          <ac:chgData name="Saurabh Kadam" userId="9841b78c1d414935" providerId="LiveId" clId="{9C1C730E-FD0D-4C3E-B98E-6BCBF0D620FD}" dt="2025-09-30T02:59:39.786" v="2494" actId="1076"/>
          <ac:picMkLst>
            <pc:docMk/>
            <pc:sldMk cId="2301183566" sldId="272"/>
            <ac:picMk id="5" creationId="{3CD081FA-3B3F-60CD-6901-505CE3407A36}"/>
          </ac:picMkLst>
        </pc:picChg>
        <pc:picChg chg="mod modCrop">
          <ac:chgData name="Saurabh Kadam" userId="9841b78c1d414935" providerId="LiveId" clId="{9C1C730E-FD0D-4C3E-B98E-6BCBF0D620FD}" dt="2025-09-30T02:59:39.786" v="2494" actId="1076"/>
          <ac:picMkLst>
            <pc:docMk/>
            <pc:sldMk cId="2301183566" sldId="272"/>
            <ac:picMk id="7" creationId="{6F9021E3-3FFD-A272-9F1B-156E031C3EF9}"/>
          </ac:picMkLst>
        </pc:picChg>
        <pc:picChg chg="add mod">
          <ac:chgData name="Saurabh Kadam" userId="9841b78c1d414935" providerId="LiveId" clId="{9C1C730E-FD0D-4C3E-B98E-6BCBF0D620FD}" dt="2025-09-30T02:59:39.786" v="2494" actId="1076"/>
          <ac:picMkLst>
            <pc:docMk/>
            <pc:sldMk cId="2301183566" sldId="272"/>
            <ac:picMk id="12" creationId="{91A5B77A-1524-7F4D-28CD-7B055C1D5C19}"/>
          </ac:picMkLst>
        </pc:picChg>
        <pc:picChg chg="mod">
          <ac:chgData name="Saurabh Kadam" userId="9841b78c1d414935" providerId="LiveId" clId="{9C1C730E-FD0D-4C3E-B98E-6BCBF0D620FD}" dt="2025-09-30T02:59:39.786" v="2494" actId="1076"/>
          <ac:picMkLst>
            <pc:docMk/>
            <pc:sldMk cId="2301183566" sldId="272"/>
            <ac:picMk id="22" creationId="{6AB52287-2B7D-3BF9-E4AD-A4B11B4C36ED}"/>
          </ac:picMkLst>
        </pc:picChg>
        <pc:picChg chg="del">
          <ac:chgData name="Saurabh Kadam" userId="9841b78c1d414935" providerId="LiveId" clId="{9C1C730E-FD0D-4C3E-B98E-6BCBF0D620FD}" dt="2025-09-30T02:57:18.032" v="2476" actId="478"/>
          <ac:picMkLst>
            <pc:docMk/>
            <pc:sldMk cId="2301183566" sldId="272"/>
            <ac:picMk id="23" creationId="{91FC9B02-67A1-FB17-1F4F-ACB37BEF56D2}"/>
          </ac:picMkLst>
        </pc:picChg>
        <pc:picChg chg="mod">
          <ac:chgData name="Saurabh Kadam" userId="9841b78c1d414935" providerId="LiveId" clId="{9C1C730E-FD0D-4C3E-B98E-6BCBF0D620FD}" dt="2025-09-30T02:59:39.786" v="2494" actId="1076"/>
          <ac:picMkLst>
            <pc:docMk/>
            <pc:sldMk cId="2301183566" sldId="272"/>
            <ac:picMk id="34" creationId="{30C096A5-5F91-93E6-F614-9F2D6D02669B}"/>
          </ac:picMkLst>
        </pc:picChg>
      </pc:sldChg>
      <pc:sldChg chg="modSp mod">
        <pc:chgData name="Saurabh Kadam" userId="9841b78c1d414935" providerId="LiveId" clId="{9C1C730E-FD0D-4C3E-B98E-6BCBF0D620FD}" dt="2025-09-29T00:18:23.534" v="1117" actId="20577"/>
        <pc:sldMkLst>
          <pc:docMk/>
          <pc:sldMk cId="2348857789" sldId="404"/>
        </pc:sldMkLst>
        <pc:spChg chg="mod">
          <ac:chgData name="Saurabh Kadam" userId="9841b78c1d414935" providerId="LiveId" clId="{9C1C730E-FD0D-4C3E-B98E-6BCBF0D620FD}" dt="2025-09-29T00:18:23.534" v="1117" actId="20577"/>
          <ac:spMkLst>
            <pc:docMk/>
            <pc:sldMk cId="2348857789" sldId="404"/>
            <ac:spMk id="41" creationId="{85355353-4D4D-E024-FC72-72098BAB5DBF}"/>
          </ac:spMkLst>
        </pc:spChg>
      </pc:sldChg>
      <pc:sldChg chg="del">
        <pc:chgData name="Saurabh Kadam" userId="9841b78c1d414935" providerId="LiveId" clId="{9C1C730E-FD0D-4C3E-B98E-6BCBF0D620FD}" dt="2025-09-28T23:53:24.902" v="766" actId="47"/>
        <pc:sldMkLst>
          <pc:docMk/>
          <pc:sldMk cId="155886133" sldId="405"/>
        </pc:sldMkLst>
      </pc:sldChg>
      <pc:sldChg chg="addSp delSp modSp mod">
        <pc:chgData name="Saurabh Kadam" userId="9841b78c1d414935" providerId="LiveId" clId="{9C1C730E-FD0D-4C3E-B98E-6BCBF0D620FD}" dt="2025-09-29T01:10:43.646" v="1246" actId="20577"/>
        <pc:sldMkLst>
          <pc:docMk/>
          <pc:sldMk cId="2664752898" sldId="411"/>
        </pc:sldMkLst>
        <pc:spChg chg="add del mod">
          <ac:chgData name="Saurabh Kadam" userId="9841b78c1d414935" providerId="LiveId" clId="{9C1C730E-FD0D-4C3E-B98E-6BCBF0D620FD}" dt="2025-09-29T01:10:43.646" v="1246" actId="20577"/>
          <ac:spMkLst>
            <pc:docMk/>
            <pc:sldMk cId="2664752898" sldId="411"/>
            <ac:spMk id="41" creationId="{85355353-4D4D-E024-FC72-72098BAB5DBF}"/>
          </ac:spMkLst>
        </pc:spChg>
      </pc:sldChg>
      <pc:sldChg chg="addSp modSp mod">
        <pc:chgData name="Saurabh Kadam" userId="9841b78c1d414935" providerId="LiveId" clId="{9C1C730E-FD0D-4C3E-B98E-6BCBF0D620FD}" dt="2025-09-30T03:09:34.914" v="2522" actId="1036"/>
        <pc:sldMkLst>
          <pc:docMk/>
          <pc:sldMk cId="2670259174" sldId="412"/>
        </pc:sldMkLst>
        <pc:spChg chg="mod">
          <ac:chgData name="Saurabh Kadam" userId="9841b78c1d414935" providerId="LiveId" clId="{9C1C730E-FD0D-4C3E-B98E-6BCBF0D620FD}" dt="2025-09-30T03:04:34.860" v="2498" actId="1076"/>
          <ac:spMkLst>
            <pc:docMk/>
            <pc:sldMk cId="2670259174" sldId="412"/>
            <ac:spMk id="7" creationId="{70AADAEE-31E4-6BC4-D246-0D60A0946BE1}"/>
          </ac:spMkLst>
        </pc:spChg>
        <pc:spChg chg="mod">
          <ac:chgData name="Saurabh Kadam" userId="9841b78c1d414935" providerId="LiveId" clId="{9C1C730E-FD0D-4C3E-B98E-6BCBF0D620FD}" dt="2025-09-30T03:09:22.851" v="2507" actId="1076"/>
          <ac:spMkLst>
            <pc:docMk/>
            <pc:sldMk cId="2670259174" sldId="412"/>
            <ac:spMk id="9" creationId="{A6756954-9E15-238D-B9DB-C1AC5A117FA5}"/>
          </ac:spMkLst>
        </pc:spChg>
        <pc:picChg chg="add mod">
          <ac:chgData name="Saurabh Kadam" userId="9841b78c1d414935" providerId="LiveId" clId="{9C1C730E-FD0D-4C3E-B98E-6BCBF0D620FD}" dt="2025-09-30T03:09:34.914" v="2522" actId="1036"/>
          <ac:picMkLst>
            <pc:docMk/>
            <pc:sldMk cId="2670259174" sldId="412"/>
            <ac:picMk id="3" creationId="{D8E6BFC2-3B73-0FF6-AA16-C069EF5E6E5C}"/>
          </ac:picMkLst>
        </pc:picChg>
        <pc:picChg chg="add mod">
          <ac:chgData name="Saurabh Kadam" userId="9841b78c1d414935" providerId="LiveId" clId="{9C1C730E-FD0D-4C3E-B98E-6BCBF0D620FD}" dt="2025-09-30T03:09:28.882" v="2509" actId="14100"/>
          <ac:picMkLst>
            <pc:docMk/>
            <pc:sldMk cId="2670259174" sldId="412"/>
            <ac:picMk id="6" creationId="{044CB2AA-59F0-276C-2333-7F450B8D467B}"/>
          </ac:picMkLst>
        </pc:picChg>
      </pc:sldChg>
      <pc:sldChg chg="del">
        <pc:chgData name="Saurabh Kadam" userId="9841b78c1d414935" providerId="LiveId" clId="{9C1C730E-FD0D-4C3E-B98E-6BCBF0D620FD}" dt="2025-09-28T21:56:08.266" v="184" actId="47"/>
        <pc:sldMkLst>
          <pc:docMk/>
          <pc:sldMk cId="1963853719" sldId="414"/>
        </pc:sldMkLst>
      </pc:sldChg>
      <pc:sldChg chg="del">
        <pc:chgData name="Saurabh Kadam" userId="9841b78c1d414935" providerId="LiveId" clId="{9C1C730E-FD0D-4C3E-B98E-6BCBF0D620FD}" dt="2025-09-28T21:54:04.459" v="181" actId="47"/>
        <pc:sldMkLst>
          <pc:docMk/>
          <pc:sldMk cId="4107781756" sldId="417"/>
        </pc:sldMkLst>
      </pc:sldChg>
      <pc:sldChg chg="del">
        <pc:chgData name="Saurabh Kadam" userId="9841b78c1d414935" providerId="LiveId" clId="{9C1C730E-FD0D-4C3E-B98E-6BCBF0D620FD}" dt="2025-09-28T21:54:04.459" v="181" actId="47"/>
        <pc:sldMkLst>
          <pc:docMk/>
          <pc:sldMk cId="3591516096" sldId="418"/>
        </pc:sldMkLst>
      </pc:sldChg>
      <pc:sldChg chg="del">
        <pc:chgData name="Saurabh Kadam" userId="9841b78c1d414935" providerId="LiveId" clId="{9C1C730E-FD0D-4C3E-B98E-6BCBF0D620FD}" dt="2025-09-28T21:54:04.459" v="181" actId="47"/>
        <pc:sldMkLst>
          <pc:docMk/>
          <pc:sldMk cId="4073356557" sldId="422"/>
        </pc:sldMkLst>
      </pc:sldChg>
      <pc:sldChg chg="del">
        <pc:chgData name="Saurabh Kadam" userId="9841b78c1d414935" providerId="LiveId" clId="{9C1C730E-FD0D-4C3E-B98E-6BCBF0D620FD}" dt="2025-09-28T21:54:04.459" v="181" actId="47"/>
        <pc:sldMkLst>
          <pc:docMk/>
          <pc:sldMk cId="3918550981" sldId="425"/>
        </pc:sldMkLst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2946429336" sldId="430"/>
        </pc:sldMkLst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2928284050" sldId="431"/>
        </pc:sldMkLst>
      </pc:sldChg>
      <pc:sldChg chg="ord">
        <pc:chgData name="Saurabh Kadam" userId="9841b78c1d414935" providerId="LiveId" clId="{9C1C730E-FD0D-4C3E-B98E-6BCBF0D620FD}" dt="2025-09-29T00:11:16.664" v="1017"/>
        <pc:sldMkLst>
          <pc:docMk/>
          <pc:sldMk cId="2129748566" sldId="432"/>
        </pc:sldMkLst>
      </pc:sldChg>
      <pc:sldChg chg="ord">
        <pc:chgData name="Saurabh Kadam" userId="9841b78c1d414935" providerId="LiveId" clId="{9C1C730E-FD0D-4C3E-B98E-6BCBF0D620FD}" dt="2025-09-29T00:11:16.664" v="1017"/>
        <pc:sldMkLst>
          <pc:docMk/>
          <pc:sldMk cId="2294372894" sldId="434"/>
        </pc:sldMkLst>
      </pc:sldChg>
      <pc:sldChg chg="delSp modSp mod">
        <pc:chgData name="Saurabh Kadam" userId="9841b78c1d414935" providerId="LiveId" clId="{9C1C730E-FD0D-4C3E-B98E-6BCBF0D620FD}" dt="2025-09-29T00:22:42.175" v="1128" actId="1076"/>
        <pc:sldMkLst>
          <pc:docMk/>
          <pc:sldMk cId="2351995773" sldId="435"/>
        </pc:sldMkLst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3" creationId="{527AB52E-3D4D-47E7-C321-5CA64E0466FA}"/>
          </ac:spMkLst>
        </pc:spChg>
        <pc:spChg chg="mod">
          <ac:chgData name="Saurabh Kadam" userId="9841b78c1d414935" providerId="LiveId" clId="{9C1C730E-FD0D-4C3E-B98E-6BCBF0D620FD}" dt="2025-09-29T00:17:52.740" v="1101" actId="14100"/>
          <ac:spMkLst>
            <pc:docMk/>
            <pc:sldMk cId="2351995773" sldId="435"/>
            <ac:spMk id="5" creationId="{3AF2A351-2829-7E3F-9893-99F959485CAC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8" creationId="{4A381DF1-E96C-02F3-F5F2-6EE2A7A7F0FC}"/>
          </ac:spMkLst>
        </pc:spChg>
        <pc:spChg chg="mod">
          <ac:chgData name="Saurabh Kadam" userId="9841b78c1d414935" providerId="LiveId" clId="{9C1C730E-FD0D-4C3E-B98E-6BCBF0D620FD}" dt="2025-09-29T00:22:42.175" v="1128" actId="1076"/>
          <ac:spMkLst>
            <pc:docMk/>
            <pc:sldMk cId="2351995773" sldId="435"/>
            <ac:spMk id="10" creationId="{460743C2-EA09-B15C-CDE0-B851CA036FEA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25" creationId="{859D4B68-08D1-7694-8495-5BC4AE3E8A70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26" creationId="{937C02BA-17E1-6BFA-A5B6-74C34F024EA0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27" creationId="{04CD4803-4C62-736F-6606-F6EE5BCF6AA7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32" creationId="{25C24D41-687B-5F8E-4C0F-63CF67DFA57C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42" creationId="{9BE9A4B7-AF56-EBE4-A2E7-B927C0FDD571}"/>
          </ac:spMkLst>
        </pc:spChg>
        <pc:spChg chg="mod">
          <ac:chgData name="Saurabh Kadam" userId="9841b78c1d414935" providerId="LiveId" clId="{9C1C730E-FD0D-4C3E-B98E-6BCBF0D620FD}" dt="2025-09-29T00:22:41.836" v="1127" actId="1076"/>
          <ac:spMkLst>
            <pc:docMk/>
            <pc:sldMk cId="2351995773" sldId="435"/>
            <ac:spMk id="43" creationId="{5AFC2C14-2E0A-4308-82D7-439D83262090}"/>
          </ac:spMkLst>
        </pc:spChg>
        <pc:picChg chg="mod">
          <ac:chgData name="Saurabh Kadam" userId="9841b78c1d414935" providerId="LiveId" clId="{9C1C730E-FD0D-4C3E-B98E-6BCBF0D620FD}" dt="2025-09-29T00:22:41.836" v="1127" actId="1076"/>
          <ac:picMkLst>
            <pc:docMk/>
            <pc:sldMk cId="2351995773" sldId="435"/>
            <ac:picMk id="12" creationId="{9EEF66B5-C35C-C7D5-9947-13B6EBF17826}"/>
          </ac:picMkLst>
        </pc:picChg>
        <pc:picChg chg="mod">
          <ac:chgData name="Saurabh Kadam" userId="9841b78c1d414935" providerId="LiveId" clId="{9C1C730E-FD0D-4C3E-B98E-6BCBF0D620FD}" dt="2025-09-29T00:22:41.836" v="1127" actId="1076"/>
          <ac:picMkLst>
            <pc:docMk/>
            <pc:sldMk cId="2351995773" sldId="435"/>
            <ac:picMk id="29" creationId="{A589F50D-6021-087E-71E0-9A60B79A0032}"/>
          </ac:picMkLst>
        </pc:picChg>
        <pc:picChg chg="mod">
          <ac:chgData name="Saurabh Kadam" userId="9841b78c1d414935" providerId="LiveId" clId="{9C1C730E-FD0D-4C3E-B98E-6BCBF0D620FD}" dt="2025-09-29T00:22:31.854" v="1126" actId="1076"/>
          <ac:picMkLst>
            <pc:docMk/>
            <pc:sldMk cId="2351995773" sldId="435"/>
            <ac:picMk id="36" creationId="{D166B178-6F83-CB35-E30C-11DB7F731147}"/>
          </ac:picMkLst>
        </pc:picChg>
        <pc:cxnChg chg="mod">
          <ac:chgData name="Saurabh Kadam" userId="9841b78c1d414935" providerId="LiveId" clId="{9C1C730E-FD0D-4C3E-B98E-6BCBF0D620FD}" dt="2025-09-29T00:17:56.456" v="1104" actId="14100"/>
          <ac:cxnSpMkLst>
            <pc:docMk/>
            <pc:sldMk cId="2351995773" sldId="435"/>
            <ac:cxnSpMk id="11" creationId="{9A2B86DE-B1E1-BD3C-4E0A-43DEF4A9654E}"/>
          </ac:cxnSpMkLst>
        </pc:cxnChg>
      </pc:sldChg>
      <pc:sldChg chg="ord">
        <pc:chgData name="Saurabh Kadam" userId="9841b78c1d414935" providerId="LiveId" clId="{9C1C730E-FD0D-4C3E-B98E-6BCBF0D620FD}" dt="2025-09-29T00:11:16.664" v="1017"/>
        <pc:sldMkLst>
          <pc:docMk/>
          <pc:sldMk cId="619326089" sldId="436"/>
        </pc:sldMkLst>
      </pc:sldChg>
      <pc:sldChg chg="modSp mod">
        <pc:chgData name="Saurabh Kadam" userId="9841b78c1d414935" providerId="LiveId" clId="{9C1C730E-FD0D-4C3E-B98E-6BCBF0D620FD}" dt="2025-09-29T00:11:53.871" v="1037" actId="20577"/>
        <pc:sldMkLst>
          <pc:docMk/>
          <pc:sldMk cId="2510294038" sldId="437"/>
        </pc:sldMkLst>
        <pc:spChg chg="mod">
          <ac:chgData name="Saurabh Kadam" userId="9841b78c1d414935" providerId="LiveId" clId="{9C1C730E-FD0D-4C3E-B98E-6BCBF0D620FD}" dt="2025-09-28T23:50:53.935" v="765" actId="1076"/>
          <ac:spMkLst>
            <pc:docMk/>
            <pc:sldMk cId="2510294038" sldId="437"/>
            <ac:spMk id="4" creationId="{A47D794C-FCB2-0082-7AB1-B687D92593E0}"/>
          </ac:spMkLst>
        </pc:spChg>
        <pc:spChg chg="mod">
          <ac:chgData name="Saurabh Kadam" userId="9841b78c1d414935" providerId="LiveId" clId="{9C1C730E-FD0D-4C3E-B98E-6BCBF0D620FD}" dt="2025-09-29T00:11:53.871" v="1037" actId="20577"/>
          <ac:spMkLst>
            <pc:docMk/>
            <pc:sldMk cId="2510294038" sldId="437"/>
            <ac:spMk id="5" creationId="{6CC71DE6-BDD5-71AA-6D6E-45AE5D90C066}"/>
          </ac:spMkLst>
        </pc:spChg>
      </pc:sldChg>
      <pc:sldChg chg="del">
        <pc:chgData name="Saurabh Kadam" userId="9841b78c1d414935" providerId="LiveId" clId="{9C1C730E-FD0D-4C3E-B98E-6BCBF0D620FD}" dt="2025-09-28T21:55:59.218" v="183" actId="47"/>
        <pc:sldMkLst>
          <pc:docMk/>
          <pc:sldMk cId="907979368" sldId="438"/>
        </pc:sldMkLst>
      </pc:sldChg>
      <pc:sldChg chg="addSp delSp modSp mod">
        <pc:chgData name="Saurabh Kadam" userId="9841b78c1d414935" providerId="LiveId" clId="{9C1C730E-FD0D-4C3E-B98E-6BCBF0D620FD}" dt="2025-09-29T00:32:19.935" v="1137" actId="21"/>
        <pc:sldMkLst>
          <pc:docMk/>
          <pc:sldMk cId="3185084203" sldId="439"/>
        </pc:sldMkLst>
        <pc:spChg chg="add mod">
          <ac:chgData name="Saurabh Kadam" userId="9841b78c1d414935" providerId="LiveId" clId="{9C1C730E-FD0D-4C3E-B98E-6BCBF0D620FD}" dt="2025-09-29T00:19:52.903" v="1123" actId="1076"/>
          <ac:spMkLst>
            <pc:docMk/>
            <pc:sldMk cId="3185084203" sldId="439"/>
            <ac:spMk id="20" creationId="{F4099B3C-8EEF-0851-3749-A18BB427BCAE}"/>
          </ac:spMkLst>
        </pc:spChg>
        <pc:spChg chg="add mod">
          <ac:chgData name="Saurabh Kadam" userId="9841b78c1d414935" providerId="LiveId" clId="{9C1C730E-FD0D-4C3E-B98E-6BCBF0D620FD}" dt="2025-09-29T00:19:52.903" v="1123" actId="1076"/>
          <ac:spMkLst>
            <pc:docMk/>
            <pc:sldMk cId="3185084203" sldId="439"/>
            <ac:spMk id="22" creationId="{B6F53633-BD6B-43BC-F7F7-F8C35C809FF7}"/>
          </ac:spMkLst>
        </pc:spChg>
        <pc:picChg chg="mod">
          <ac:chgData name="Saurabh Kadam" userId="9841b78c1d414935" providerId="LiveId" clId="{9C1C730E-FD0D-4C3E-B98E-6BCBF0D620FD}" dt="2025-09-29T00:31:58.327" v="1134" actId="1076"/>
          <ac:picMkLst>
            <pc:docMk/>
            <pc:sldMk cId="3185084203" sldId="439"/>
            <ac:picMk id="6" creationId="{F5361D3B-80E7-F823-2AB6-EC8D61BC3AB6}"/>
          </ac:picMkLst>
        </pc:picChg>
        <pc:picChg chg="add mod">
          <ac:chgData name="Saurabh Kadam" userId="9841b78c1d414935" providerId="LiveId" clId="{9C1C730E-FD0D-4C3E-B98E-6BCBF0D620FD}" dt="2025-09-29T00:19:52.903" v="1123" actId="1076"/>
          <ac:picMkLst>
            <pc:docMk/>
            <pc:sldMk cId="3185084203" sldId="439"/>
            <ac:picMk id="23" creationId="{8E81262C-95A9-F329-BB64-45C6C0967796}"/>
          </ac:picMkLst>
        </pc:picChg>
      </pc:sldChg>
      <pc:sldChg chg="addSp delSp modSp mod modAnim">
        <pc:chgData name="Saurabh Kadam" userId="9841b78c1d414935" providerId="LiveId" clId="{9C1C730E-FD0D-4C3E-B98E-6BCBF0D620FD}" dt="2025-09-30T04:20:24.294" v="2855"/>
        <pc:sldMkLst>
          <pc:docMk/>
          <pc:sldMk cId="888516295" sldId="440"/>
        </pc:sldMkLst>
        <pc:spChg chg="add mod">
          <ac:chgData name="Saurabh Kadam" userId="9841b78c1d414935" providerId="LiveId" clId="{9C1C730E-FD0D-4C3E-B98E-6BCBF0D620FD}" dt="2025-09-30T04:17:16.037" v="2820" actId="207"/>
          <ac:spMkLst>
            <pc:docMk/>
            <pc:sldMk cId="888516295" sldId="440"/>
            <ac:spMk id="2" creationId="{41A641F9-8042-C094-2CA1-789D06093233}"/>
          </ac:spMkLst>
        </pc:spChg>
        <pc:spChg chg="mod">
          <ac:chgData name="Saurabh Kadam" userId="9841b78c1d414935" providerId="LiveId" clId="{9C1C730E-FD0D-4C3E-B98E-6BCBF0D620FD}" dt="2025-09-29T01:05:48.638" v="1191" actId="1076"/>
          <ac:spMkLst>
            <pc:docMk/>
            <pc:sldMk cId="888516295" sldId="440"/>
            <ac:spMk id="3" creationId="{83C96CA7-DA1A-7712-2239-9A5DAEADD43A}"/>
          </ac:spMkLst>
        </pc:spChg>
        <pc:spChg chg="mod">
          <ac:chgData name="Saurabh Kadam" userId="9841b78c1d414935" providerId="LiveId" clId="{9C1C730E-FD0D-4C3E-B98E-6BCBF0D620FD}" dt="2025-09-29T01:05:48.638" v="1191" actId="1076"/>
          <ac:spMkLst>
            <pc:docMk/>
            <pc:sldMk cId="888516295" sldId="440"/>
            <ac:spMk id="4" creationId="{4085FFCE-EE0E-DEF7-0168-ECAF0C0392ED}"/>
          </ac:spMkLst>
        </pc:spChg>
        <pc:spChg chg="mod">
          <ac:chgData name="Saurabh Kadam" userId="9841b78c1d414935" providerId="LiveId" clId="{9C1C730E-FD0D-4C3E-B98E-6BCBF0D620FD}" dt="2025-09-29T01:05:48.638" v="1191" actId="1076"/>
          <ac:spMkLst>
            <pc:docMk/>
            <pc:sldMk cId="888516295" sldId="440"/>
            <ac:spMk id="5" creationId="{B6C8A07C-9678-1579-9819-F371B214A922}"/>
          </ac:spMkLst>
        </pc:spChg>
        <pc:spChg chg="mod">
          <ac:chgData name="Saurabh Kadam" userId="9841b78c1d414935" providerId="LiveId" clId="{9C1C730E-FD0D-4C3E-B98E-6BCBF0D620FD}" dt="2025-09-29T01:05:48.638" v="1191" actId="1076"/>
          <ac:spMkLst>
            <pc:docMk/>
            <pc:sldMk cId="888516295" sldId="440"/>
            <ac:spMk id="29" creationId="{AB8E70D5-E0C9-ADFB-EC2B-DB55C632F4F6}"/>
          </ac:spMkLst>
        </pc:spChg>
        <pc:picChg chg="mod">
          <ac:chgData name="Saurabh Kadam" userId="9841b78c1d414935" providerId="LiveId" clId="{9C1C730E-FD0D-4C3E-B98E-6BCBF0D620FD}" dt="2025-09-29T01:05:48.638" v="1191" actId="1076"/>
          <ac:picMkLst>
            <pc:docMk/>
            <pc:sldMk cId="888516295" sldId="440"/>
            <ac:picMk id="30" creationId="{05F1CD4E-4B2D-7CF0-7F06-336BF4C66B79}"/>
          </ac:picMkLst>
        </pc:picChg>
      </pc:sldChg>
      <pc:sldChg chg="addSp delSp modSp del mod">
        <pc:chgData name="Saurabh Kadam" userId="9841b78c1d414935" providerId="LiveId" clId="{9C1C730E-FD0D-4C3E-B98E-6BCBF0D620FD}" dt="2025-09-29T01:10:06.355" v="1231" actId="47"/>
        <pc:sldMkLst>
          <pc:docMk/>
          <pc:sldMk cId="832384780" sldId="441"/>
        </pc:sldMkLst>
      </pc:sldChg>
      <pc:sldChg chg="addSp modSp">
        <pc:chgData name="Saurabh Kadam" userId="9841b78c1d414935" providerId="LiveId" clId="{9C1C730E-FD0D-4C3E-B98E-6BCBF0D620FD}" dt="2025-09-30T04:21:26.158" v="2865"/>
        <pc:sldMkLst>
          <pc:docMk/>
          <pc:sldMk cId="3121213397" sldId="445"/>
        </pc:sldMkLst>
        <pc:spChg chg="add mod">
          <ac:chgData name="Saurabh Kadam" userId="9841b78c1d414935" providerId="LiveId" clId="{9C1C730E-FD0D-4C3E-B98E-6BCBF0D620FD}" dt="2025-09-30T04:21:26.158" v="2865"/>
          <ac:spMkLst>
            <pc:docMk/>
            <pc:sldMk cId="3121213397" sldId="445"/>
            <ac:spMk id="11" creationId="{BE30D106-96B9-86BE-F620-4B3FBBAEF8B2}"/>
          </ac:spMkLst>
        </pc:spChg>
      </pc:sldChg>
      <pc:sldChg chg="add">
        <pc:chgData name="Saurabh Kadam" userId="9841b78c1d414935" providerId="LiveId" clId="{9C1C730E-FD0D-4C3E-B98E-6BCBF0D620FD}" dt="2025-09-30T03:05:05.426" v="2501"/>
        <pc:sldMkLst>
          <pc:docMk/>
          <pc:sldMk cId="1248308473" sldId="446"/>
        </pc:sldMkLst>
      </pc:sldChg>
      <pc:sldChg chg="del">
        <pc:chgData name="Saurabh Kadam" userId="9841b78c1d414935" providerId="LiveId" clId="{9C1C730E-FD0D-4C3E-B98E-6BCBF0D620FD}" dt="2025-09-30T03:05:00.817" v="2500" actId="2696"/>
        <pc:sldMkLst>
          <pc:docMk/>
          <pc:sldMk cId="1487033657" sldId="446"/>
        </pc:sldMkLst>
      </pc:sldChg>
      <pc:sldChg chg="del ord">
        <pc:chgData name="Saurabh Kadam" userId="9841b78c1d414935" providerId="LiveId" clId="{9C1C730E-FD0D-4C3E-B98E-6BCBF0D620FD}" dt="2025-09-30T03:05:28.276" v="2503" actId="47"/>
        <pc:sldMkLst>
          <pc:docMk/>
          <pc:sldMk cId="3405562026" sldId="447"/>
        </pc:sldMkLst>
      </pc:sldChg>
      <pc:sldChg chg="del">
        <pc:chgData name="Saurabh Kadam" userId="9841b78c1d414935" providerId="LiveId" clId="{9C1C730E-FD0D-4C3E-B98E-6BCBF0D620FD}" dt="2025-09-30T03:05:13.465" v="2502" actId="47"/>
        <pc:sldMkLst>
          <pc:docMk/>
          <pc:sldMk cId="1627787301" sldId="448"/>
        </pc:sldMkLst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2603410247" sldId="449"/>
        </pc:sldMkLst>
      </pc:sldChg>
      <pc:sldChg chg="del">
        <pc:chgData name="Saurabh Kadam" userId="9841b78c1d414935" providerId="LiveId" clId="{9C1C730E-FD0D-4C3E-B98E-6BCBF0D620FD}" dt="2025-09-29T01:14:50.255" v="1321" actId="47"/>
        <pc:sldMkLst>
          <pc:docMk/>
          <pc:sldMk cId="3497848357" sldId="450"/>
        </pc:sldMkLst>
      </pc:sldChg>
      <pc:sldChg chg="del">
        <pc:chgData name="Saurabh Kadam" userId="9841b78c1d414935" providerId="LiveId" clId="{9C1C730E-FD0D-4C3E-B98E-6BCBF0D620FD}" dt="2025-09-28T21:54:14.751" v="182" actId="47"/>
        <pc:sldMkLst>
          <pc:docMk/>
          <pc:sldMk cId="398332546" sldId="451"/>
        </pc:sldMkLst>
      </pc:sldChg>
      <pc:sldChg chg="modSp del mod">
        <pc:chgData name="Saurabh Kadam" userId="9841b78c1d414935" providerId="LiveId" clId="{9C1C730E-FD0D-4C3E-B98E-6BCBF0D620FD}" dt="2025-09-28T21:54:14.751" v="182" actId="47"/>
        <pc:sldMkLst>
          <pc:docMk/>
          <pc:sldMk cId="1785832555" sldId="453"/>
        </pc:sldMkLst>
      </pc:sldChg>
      <pc:sldChg chg="del">
        <pc:chgData name="Saurabh Kadam" userId="9841b78c1d414935" providerId="LiveId" clId="{9C1C730E-FD0D-4C3E-B98E-6BCBF0D620FD}" dt="2025-09-29T00:11:06.285" v="1015" actId="18676"/>
        <pc:sldMkLst>
          <pc:docMk/>
          <pc:sldMk cId="3468884596" sldId="454"/>
        </pc:sldMkLst>
      </pc:sldChg>
      <pc:sldChg chg="addSp delSp modSp new mod ord">
        <pc:chgData name="Saurabh Kadam" userId="9841b78c1d414935" providerId="LiveId" clId="{9C1C730E-FD0D-4C3E-B98E-6BCBF0D620FD}" dt="2025-09-28T22:48:07.319" v="621" actId="20577"/>
        <pc:sldMkLst>
          <pc:docMk/>
          <pc:sldMk cId="2043682504" sldId="455"/>
        </pc:sldMkLst>
      </pc:sldChg>
      <pc:sldChg chg="addSp modSp new del mod">
        <pc:chgData name="Saurabh Kadam" userId="9841b78c1d414935" providerId="LiveId" clId="{9C1C730E-FD0D-4C3E-B98E-6BCBF0D620FD}" dt="2025-09-29T04:33:21.336" v="2258" actId="2696"/>
        <pc:sldMkLst>
          <pc:docMk/>
          <pc:sldMk cId="2580063043" sldId="456"/>
        </pc:sldMkLst>
      </pc:sldChg>
      <pc:sldChg chg="addSp delSp modSp new del mod">
        <pc:chgData name="Saurabh Kadam" userId="9841b78c1d414935" providerId="LiveId" clId="{9C1C730E-FD0D-4C3E-B98E-6BCBF0D620FD}" dt="2025-09-29T03:46:13.759" v="1340" actId="47"/>
        <pc:sldMkLst>
          <pc:docMk/>
          <pc:sldMk cId="4009437777" sldId="457"/>
        </pc:sldMkLst>
      </pc:sldChg>
      <pc:sldChg chg="addSp delSp modSp add mod modTransition delAnim modAnim">
        <pc:chgData name="Saurabh Kadam" userId="9841b78c1d414935" providerId="LiveId" clId="{9C1C730E-FD0D-4C3E-B98E-6BCBF0D620FD}" dt="2025-09-30T04:21:30.290" v="2866"/>
        <pc:sldMkLst>
          <pc:docMk/>
          <pc:sldMk cId="3220729352" sldId="458"/>
        </pc:sldMkLst>
        <pc:spChg chg="mod">
          <ac:chgData name="Saurabh Kadam" userId="9841b78c1d414935" providerId="LiveId" clId="{9C1C730E-FD0D-4C3E-B98E-6BCBF0D620FD}" dt="2025-09-30T04:21:19.577" v="2864" actId="1076"/>
          <ac:spMkLst>
            <pc:docMk/>
            <pc:sldMk cId="3220729352" sldId="458"/>
            <ac:spMk id="2" creationId="{F89DDABF-811D-3A0E-ED7B-638C9526C7BE}"/>
          </ac:spMkLst>
        </pc:spChg>
        <pc:spChg chg="add del mod">
          <ac:chgData name="Saurabh Kadam" userId="9841b78c1d414935" providerId="LiveId" clId="{9C1C730E-FD0D-4C3E-B98E-6BCBF0D620FD}" dt="2025-09-30T04:17:23.003" v="2822" actId="478"/>
          <ac:spMkLst>
            <pc:docMk/>
            <pc:sldMk cId="3220729352" sldId="458"/>
            <ac:spMk id="3" creationId="{0D992E39-8306-BA30-0156-199A1517CFD1}"/>
          </ac:spMkLst>
        </pc:spChg>
        <pc:spChg chg="add mod">
          <ac:chgData name="Saurabh Kadam" userId="9841b78c1d414935" providerId="LiveId" clId="{9C1C730E-FD0D-4C3E-B98E-6BCBF0D620FD}" dt="2025-09-30T04:21:19.577" v="2864" actId="1076"/>
          <ac:spMkLst>
            <pc:docMk/>
            <pc:sldMk cId="3220729352" sldId="458"/>
            <ac:spMk id="4" creationId="{87E42FC6-98CE-4CC9-EF75-3D5BBD32B868}"/>
          </ac:spMkLst>
        </pc:spChg>
        <pc:spChg chg="add mod">
          <ac:chgData name="Saurabh Kadam" userId="9841b78c1d414935" providerId="LiveId" clId="{9C1C730E-FD0D-4C3E-B98E-6BCBF0D620FD}" dt="2025-09-30T04:21:30.290" v="2866"/>
          <ac:spMkLst>
            <pc:docMk/>
            <pc:sldMk cId="3220729352" sldId="458"/>
            <ac:spMk id="5" creationId="{72405731-9B32-60D0-363A-F9BDA9C11524}"/>
          </ac:spMkLst>
        </pc:spChg>
        <pc:spChg chg="del mod">
          <ac:chgData name="Saurabh Kadam" userId="9841b78c1d414935" providerId="LiveId" clId="{9C1C730E-FD0D-4C3E-B98E-6BCBF0D620FD}" dt="2025-09-30T04:17:39.931" v="2829" actId="478"/>
          <ac:spMkLst>
            <pc:docMk/>
            <pc:sldMk cId="3220729352" sldId="458"/>
            <ac:spMk id="12" creationId="{E98ACABC-95CD-D494-A168-5964756CDD8A}"/>
          </ac:spMkLst>
        </pc:spChg>
        <pc:spChg chg="add del mod">
          <ac:chgData name="Saurabh Kadam" userId="9841b78c1d414935" providerId="LiveId" clId="{9C1C730E-FD0D-4C3E-B98E-6BCBF0D620FD}" dt="2025-09-30T04:17:35.016" v="2827" actId="478"/>
          <ac:spMkLst>
            <pc:docMk/>
            <pc:sldMk cId="3220729352" sldId="458"/>
            <ac:spMk id="15" creationId="{E15F62FE-CD8C-3536-C371-AC9270548C27}"/>
          </ac:spMkLst>
        </pc:spChg>
        <pc:spChg chg="add del mod">
          <ac:chgData name="Saurabh Kadam" userId="9841b78c1d414935" providerId="LiveId" clId="{9C1C730E-FD0D-4C3E-B98E-6BCBF0D620FD}" dt="2025-09-30T04:17:36.532" v="2828" actId="478"/>
          <ac:spMkLst>
            <pc:docMk/>
            <pc:sldMk cId="3220729352" sldId="458"/>
            <ac:spMk id="16" creationId="{053CE632-7C00-BEE8-1B6A-F3276C33893C}"/>
          </ac:spMkLst>
        </pc:spChg>
        <pc:picChg chg="mod">
          <ac:chgData name="Saurabh Kadam" userId="9841b78c1d414935" providerId="LiveId" clId="{9C1C730E-FD0D-4C3E-B98E-6BCBF0D620FD}" dt="2025-09-30T04:21:19.577" v="2864" actId="1076"/>
          <ac:picMkLst>
            <pc:docMk/>
            <pc:sldMk cId="3220729352" sldId="458"/>
            <ac:picMk id="7" creationId="{692A0F06-3D28-25C5-541F-EAED176523F5}"/>
          </ac:picMkLst>
        </pc:picChg>
        <pc:picChg chg="mod">
          <ac:chgData name="Saurabh Kadam" userId="9841b78c1d414935" providerId="LiveId" clId="{9C1C730E-FD0D-4C3E-B98E-6BCBF0D620FD}" dt="2025-09-30T04:21:19.577" v="2864" actId="1076"/>
          <ac:picMkLst>
            <pc:docMk/>
            <pc:sldMk cId="3220729352" sldId="458"/>
            <ac:picMk id="9" creationId="{857869E0-598E-7219-AA61-C77A640B2AF4}"/>
          </ac:picMkLst>
        </pc:picChg>
        <pc:picChg chg="add mod">
          <ac:chgData name="Saurabh Kadam" userId="9841b78c1d414935" providerId="LiveId" clId="{9C1C730E-FD0D-4C3E-B98E-6BCBF0D620FD}" dt="2025-09-30T04:21:19.577" v="2864" actId="1076"/>
          <ac:picMkLst>
            <pc:docMk/>
            <pc:sldMk cId="3220729352" sldId="458"/>
            <ac:picMk id="17" creationId="{6E447ACC-44C3-BC74-1654-7C3C32D97F8A}"/>
          </ac:picMkLst>
        </pc:picChg>
        <pc:picChg chg="add mod">
          <ac:chgData name="Saurabh Kadam" userId="9841b78c1d414935" providerId="LiveId" clId="{9C1C730E-FD0D-4C3E-B98E-6BCBF0D620FD}" dt="2025-09-30T04:21:19.577" v="2864" actId="1076"/>
          <ac:picMkLst>
            <pc:docMk/>
            <pc:sldMk cId="3220729352" sldId="458"/>
            <ac:picMk id="18" creationId="{2E9FAD6B-E98B-6FEE-6607-2CBA3D7A8FD2}"/>
          </ac:picMkLst>
        </pc:picChg>
      </pc:sldChg>
      <pc:sldChg chg="delSp modSp add mod setBg delDesignElem">
        <pc:chgData name="Saurabh Kadam" userId="9841b78c1d414935" providerId="LiveId" clId="{9C1C730E-FD0D-4C3E-B98E-6BCBF0D620FD}" dt="2025-09-30T05:25:49.909" v="3736" actId="12788"/>
        <pc:sldMkLst>
          <pc:docMk/>
          <pc:sldMk cId="3977384327" sldId="459"/>
        </pc:sldMkLst>
        <pc:spChg chg="mod">
          <ac:chgData name="Saurabh Kadam" userId="9841b78c1d414935" providerId="LiveId" clId="{9C1C730E-FD0D-4C3E-B98E-6BCBF0D620FD}" dt="2025-09-29T01:13:26.494" v="1294" actId="20577"/>
          <ac:spMkLst>
            <pc:docMk/>
            <pc:sldMk cId="3977384327" sldId="459"/>
            <ac:spMk id="4" creationId="{006539BF-8A66-B717-3169-3487DD96FEB5}"/>
          </ac:spMkLst>
        </pc:spChg>
        <pc:spChg chg="mod">
          <ac:chgData name="Saurabh Kadam" userId="9841b78c1d414935" providerId="LiveId" clId="{9C1C730E-FD0D-4C3E-B98E-6BCBF0D620FD}" dt="2025-09-30T05:25:49.909" v="3736" actId="12788"/>
          <ac:spMkLst>
            <pc:docMk/>
            <pc:sldMk cId="3977384327" sldId="459"/>
            <ac:spMk id="5" creationId="{9FB5367D-9F40-B055-33C1-51B417C3E342}"/>
          </ac:spMkLst>
        </pc:spChg>
        <pc:picChg chg="mod">
          <ac:chgData name="Saurabh Kadam" userId="9841b78c1d414935" providerId="LiveId" clId="{9C1C730E-FD0D-4C3E-B98E-6BCBF0D620FD}" dt="2025-09-30T05:25:49.909" v="3736" actId="12788"/>
          <ac:picMkLst>
            <pc:docMk/>
            <pc:sldMk cId="3977384327" sldId="459"/>
            <ac:picMk id="3" creationId="{C71E8EA4-42BF-7B32-5B42-41B23A125B8A}"/>
          </ac:picMkLst>
        </pc:picChg>
      </pc:sldChg>
      <pc:sldChg chg="new del">
        <pc:chgData name="Saurabh Kadam" userId="9841b78c1d414935" providerId="LiveId" clId="{9C1C730E-FD0D-4C3E-B98E-6BCBF0D620FD}" dt="2025-09-29T03:46:13.759" v="1340" actId="47"/>
        <pc:sldMkLst>
          <pc:docMk/>
          <pc:sldMk cId="866386809" sldId="460"/>
        </pc:sldMkLst>
      </pc:sldChg>
      <pc:sldChg chg="modSp add mod">
        <pc:chgData name="Saurabh Kadam" userId="9841b78c1d414935" providerId="LiveId" clId="{9C1C730E-FD0D-4C3E-B98E-6BCBF0D620FD}" dt="2025-09-30T04:21:44.088" v="2867" actId="1076"/>
        <pc:sldMkLst>
          <pc:docMk/>
          <pc:sldMk cId="3614457170" sldId="460"/>
        </pc:sldMkLst>
        <pc:spChg chg="mod">
          <ac:chgData name="Saurabh Kadam" userId="9841b78c1d414935" providerId="LiveId" clId="{9C1C730E-FD0D-4C3E-B98E-6BCBF0D620FD}" dt="2025-09-30T04:03:02.022" v="2638" actId="14100"/>
          <ac:spMkLst>
            <pc:docMk/>
            <pc:sldMk cId="3614457170" sldId="460"/>
            <ac:spMk id="32" creationId="{25C24D41-687B-5F8E-4C0F-63CF67DFA57C}"/>
          </ac:spMkLst>
        </pc:spChg>
        <pc:picChg chg="mod">
          <ac:chgData name="Saurabh Kadam" userId="9841b78c1d414935" providerId="LiveId" clId="{9C1C730E-FD0D-4C3E-B98E-6BCBF0D620FD}" dt="2025-09-30T04:02:58.509" v="2637" actId="14100"/>
          <ac:picMkLst>
            <pc:docMk/>
            <pc:sldMk cId="3614457170" sldId="460"/>
            <ac:picMk id="13" creationId="{90059AE0-5C26-7408-34CC-4BF7CE1586D8}"/>
          </ac:picMkLst>
        </pc:picChg>
        <pc:picChg chg="mod">
          <ac:chgData name="Saurabh Kadam" userId="9841b78c1d414935" providerId="LiveId" clId="{9C1C730E-FD0D-4C3E-B98E-6BCBF0D620FD}" dt="2025-09-30T04:21:44.088" v="2867" actId="1076"/>
          <ac:picMkLst>
            <pc:docMk/>
            <pc:sldMk cId="3614457170" sldId="460"/>
            <ac:picMk id="21" creationId="{9927A736-0B07-3E4B-C460-00749AB0ABB1}"/>
          </ac:picMkLst>
        </pc:picChg>
      </pc:sldChg>
      <pc:sldChg chg="addSp delSp modSp add mod">
        <pc:chgData name="Saurabh Kadam" userId="9841b78c1d414935" providerId="LiveId" clId="{9C1C730E-FD0D-4C3E-B98E-6BCBF0D620FD}" dt="2025-09-30T04:21:58.081" v="2869"/>
        <pc:sldMkLst>
          <pc:docMk/>
          <pc:sldMk cId="16281942" sldId="461"/>
        </pc:sldMkLst>
        <pc:spChg chg="add mod">
          <ac:chgData name="Saurabh Kadam" userId="9841b78c1d414935" providerId="LiveId" clId="{9C1C730E-FD0D-4C3E-B98E-6BCBF0D620FD}" dt="2025-09-30T04:21:58.081" v="2869"/>
          <ac:spMkLst>
            <pc:docMk/>
            <pc:sldMk cId="16281942" sldId="461"/>
            <ac:spMk id="3" creationId="{340DCD5A-6CA1-E1A1-A3D8-73449D752B27}"/>
          </ac:spMkLst>
        </pc:spChg>
        <pc:spChg chg="del">
          <ac:chgData name="Saurabh Kadam" userId="9841b78c1d414935" providerId="LiveId" clId="{9C1C730E-FD0D-4C3E-B98E-6BCBF0D620FD}" dt="2025-09-30T04:21:57.733" v="2868" actId="478"/>
          <ac:spMkLst>
            <pc:docMk/>
            <pc:sldMk cId="16281942" sldId="461"/>
            <ac:spMk id="20" creationId="{19312922-FE71-57DE-B67C-10BF4FCF12D7}"/>
          </ac:spMkLst>
        </pc:spChg>
      </pc:sldChg>
      <pc:sldChg chg="modSp add del mod">
        <pc:chgData name="Saurabh Kadam" userId="9841b78c1d414935" providerId="LiveId" clId="{9C1C730E-FD0D-4C3E-B98E-6BCBF0D620FD}" dt="2025-09-29T03:46:13.759" v="1340" actId="47"/>
        <pc:sldMkLst>
          <pc:docMk/>
          <pc:sldMk cId="3939460494" sldId="461"/>
        </pc:sldMkLst>
      </pc:sldChg>
      <pc:sldChg chg="add">
        <pc:chgData name="Saurabh Kadam" userId="9841b78c1d414935" providerId="LiveId" clId="{9C1C730E-FD0D-4C3E-B98E-6BCBF0D620FD}" dt="2025-09-29T03:46:16.409" v="1341"/>
        <pc:sldMkLst>
          <pc:docMk/>
          <pc:sldMk cId="1802624559" sldId="462"/>
        </pc:sldMkLst>
      </pc:sldChg>
      <pc:sldChg chg="addSp delSp modSp add del mod">
        <pc:chgData name="Saurabh Kadam" userId="9841b78c1d414935" providerId="LiveId" clId="{9C1C730E-FD0D-4C3E-B98E-6BCBF0D620FD}" dt="2025-09-29T03:46:13.759" v="1340" actId="47"/>
        <pc:sldMkLst>
          <pc:docMk/>
          <pc:sldMk cId="2620583106" sldId="462"/>
        </pc:sldMkLst>
      </pc:sldChg>
      <pc:sldChg chg="add del">
        <pc:chgData name="Saurabh Kadam" userId="9841b78c1d414935" providerId="LiveId" clId="{9C1C730E-FD0D-4C3E-B98E-6BCBF0D620FD}" dt="2025-09-29T03:46:34.021" v="1342" actId="47"/>
        <pc:sldMkLst>
          <pc:docMk/>
          <pc:sldMk cId="1767968327" sldId="463"/>
        </pc:sldMkLst>
      </pc:sldChg>
      <pc:sldChg chg="add modTransition">
        <pc:chgData name="Saurabh Kadam" userId="9841b78c1d414935" providerId="LiveId" clId="{9C1C730E-FD0D-4C3E-B98E-6BCBF0D620FD}" dt="2025-09-29T03:46:46.316" v="1343"/>
        <pc:sldMkLst>
          <pc:docMk/>
          <pc:sldMk cId="1161102702" sldId="464"/>
        </pc:sldMkLst>
      </pc:sldChg>
      <pc:sldChg chg="add">
        <pc:chgData name="Saurabh Kadam" userId="9841b78c1d414935" providerId="LiveId" clId="{9C1C730E-FD0D-4C3E-B98E-6BCBF0D620FD}" dt="2025-09-29T03:46:16.409" v="1341"/>
        <pc:sldMkLst>
          <pc:docMk/>
          <pc:sldMk cId="307766628" sldId="465"/>
        </pc:sldMkLst>
      </pc:sldChg>
      <pc:sldChg chg="addSp modSp add mod modAnim">
        <pc:chgData name="Saurabh Kadam" userId="9841b78c1d414935" providerId="LiveId" clId="{9C1C730E-FD0D-4C3E-B98E-6BCBF0D620FD}" dt="2025-09-29T04:08:51.966" v="1813" actId="1076"/>
        <pc:sldMkLst>
          <pc:docMk/>
          <pc:sldMk cId="2205175563" sldId="466"/>
        </pc:sldMkLst>
        <pc:spChg chg="mod">
          <ac:chgData name="Saurabh Kadam" userId="9841b78c1d414935" providerId="LiveId" clId="{9C1C730E-FD0D-4C3E-B98E-6BCBF0D620FD}" dt="2025-09-29T03:48:44.662" v="1407" actId="14100"/>
          <ac:spMkLst>
            <pc:docMk/>
            <pc:sldMk cId="2205175563" sldId="466"/>
            <ac:spMk id="2" creationId="{13EC936A-7D77-E0B0-FDF0-B63D1CA4E339}"/>
          </ac:spMkLst>
        </pc:spChg>
        <pc:spChg chg="add mod">
          <ac:chgData name="Saurabh Kadam" userId="9841b78c1d414935" providerId="LiveId" clId="{9C1C730E-FD0D-4C3E-B98E-6BCBF0D620FD}" dt="2025-09-29T03:48:42.198" v="1406" actId="1076"/>
          <ac:spMkLst>
            <pc:docMk/>
            <pc:sldMk cId="2205175563" sldId="466"/>
            <ac:spMk id="3" creationId="{29A061DE-F1AF-E59E-9C3F-26B92613D736}"/>
          </ac:spMkLst>
        </pc:spChg>
        <pc:spChg chg="mod">
          <ac:chgData name="Saurabh Kadam" userId="9841b78c1d414935" providerId="LiveId" clId="{9C1C730E-FD0D-4C3E-B98E-6BCBF0D620FD}" dt="2025-09-29T03:47:26.354" v="1345" actId="1076"/>
          <ac:spMkLst>
            <pc:docMk/>
            <pc:sldMk cId="2205175563" sldId="466"/>
            <ac:spMk id="4" creationId="{70BB7CFA-1B93-425D-1547-33003FB792CB}"/>
          </ac:spMkLst>
        </pc:spChg>
        <pc:spChg chg="add mod">
          <ac:chgData name="Saurabh Kadam" userId="9841b78c1d414935" providerId="LiveId" clId="{9C1C730E-FD0D-4C3E-B98E-6BCBF0D620FD}" dt="2025-09-29T04:08:35.199" v="1807" actId="14100"/>
          <ac:spMkLst>
            <pc:docMk/>
            <pc:sldMk cId="2205175563" sldId="466"/>
            <ac:spMk id="9" creationId="{FC1E9B90-09BC-6DF1-60BC-A98828BA52ED}"/>
          </ac:spMkLst>
        </pc:spChg>
        <pc:spChg chg="add mod">
          <ac:chgData name="Saurabh Kadam" userId="9841b78c1d414935" providerId="LiveId" clId="{9C1C730E-FD0D-4C3E-B98E-6BCBF0D620FD}" dt="2025-09-29T04:08:40.220" v="1808" actId="1076"/>
          <ac:spMkLst>
            <pc:docMk/>
            <pc:sldMk cId="2205175563" sldId="466"/>
            <ac:spMk id="10" creationId="{86A4C8CF-DD1A-3BA0-ACD0-7B28A3567C15}"/>
          </ac:spMkLst>
        </pc:spChg>
        <pc:spChg chg="mod">
          <ac:chgData name="Saurabh Kadam" userId="9841b78c1d414935" providerId="LiveId" clId="{9C1C730E-FD0D-4C3E-B98E-6BCBF0D620FD}" dt="2025-09-29T03:47:42.355" v="1349" actId="20577"/>
          <ac:spMkLst>
            <pc:docMk/>
            <pc:sldMk cId="2205175563" sldId="466"/>
            <ac:spMk id="58" creationId="{0E7E4806-0380-DD5A-B8C7-1D17AFCC316C}"/>
          </ac:spMkLst>
        </pc:spChg>
        <pc:grpChg chg="mod">
          <ac:chgData name="Saurabh Kadam" userId="9841b78c1d414935" providerId="LiveId" clId="{9C1C730E-FD0D-4C3E-B98E-6BCBF0D620FD}" dt="2025-09-29T03:47:26.354" v="1345" actId="1076"/>
          <ac:grpSpMkLst>
            <pc:docMk/>
            <pc:sldMk cId="2205175563" sldId="466"/>
            <ac:grpSpMk id="25" creationId="{7EC77C51-119F-2C72-59A8-6AA27A3A35E7}"/>
          </ac:grpSpMkLst>
        </pc:grpChg>
        <pc:picChg chg="add mod">
          <ac:chgData name="Saurabh Kadam" userId="9841b78c1d414935" providerId="LiveId" clId="{9C1C730E-FD0D-4C3E-B98E-6BCBF0D620FD}" dt="2025-09-29T04:08:40.220" v="1808" actId="1076"/>
          <ac:picMkLst>
            <pc:docMk/>
            <pc:sldMk cId="2205175563" sldId="466"/>
            <ac:picMk id="8" creationId="{38D68944-6A26-4922-52A8-BD3AB223E3A4}"/>
          </ac:picMkLst>
        </pc:picChg>
        <pc:picChg chg="add mod">
          <ac:chgData name="Saurabh Kadam" userId="9841b78c1d414935" providerId="LiveId" clId="{9C1C730E-FD0D-4C3E-B98E-6BCBF0D620FD}" dt="2025-09-29T04:08:51.966" v="1813" actId="1076"/>
          <ac:picMkLst>
            <pc:docMk/>
            <pc:sldMk cId="2205175563" sldId="466"/>
            <ac:picMk id="13" creationId="{CF33B1EB-C67F-1B19-C074-73F11823D6A1}"/>
          </ac:picMkLst>
        </pc:picChg>
        <pc:picChg chg="mod">
          <ac:chgData name="Saurabh Kadam" userId="9841b78c1d414935" providerId="LiveId" clId="{9C1C730E-FD0D-4C3E-B98E-6BCBF0D620FD}" dt="2025-09-29T03:47:26.354" v="1345" actId="1076"/>
          <ac:picMkLst>
            <pc:docMk/>
            <pc:sldMk cId="2205175563" sldId="466"/>
            <ac:picMk id="22" creationId="{4B089795-4D6B-9998-44E8-607CD557188B}"/>
          </ac:picMkLst>
        </pc:picChg>
        <pc:cxnChg chg="mod">
          <ac:chgData name="Saurabh Kadam" userId="9841b78c1d414935" providerId="LiveId" clId="{9C1C730E-FD0D-4C3E-B98E-6BCBF0D620FD}" dt="2025-09-29T03:47:26.354" v="1345" actId="1076"/>
          <ac:cxnSpMkLst>
            <pc:docMk/>
            <pc:sldMk cId="2205175563" sldId="466"/>
            <ac:cxnSpMk id="21" creationId="{CDDEFF3F-5AF1-CE95-7F86-91E42BCF8257}"/>
          </ac:cxnSpMkLst>
        </pc:cxnChg>
      </pc:sldChg>
      <pc:sldChg chg="addSp delSp modSp add mod modTransition delAnim modAnim">
        <pc:chgData name="Saurabh Kadam" userId="9841b78c1d414935" providerId="LiveId" clId="{9C1C730E-FD0D-4C3E-B98E-6BCBF0D620FD}" dt="2025-09-30T05:25:03.876" v="3734" actId="1076"/>
        <pc:sldMkLst>
          <pc:docMk/>
          <pc:sldMk cId="2429998413" sldId="467"/>
        </pc:sldMkLst>
        <pc:spChg chg="del mod">
          <ac:chgData name="Saurabh Kadam" userId="9841b78c1d414935" providerId="LiveId" clId="{9C1C730E-FD0D-4C3E-B98E-6BCBF0D620FD}" dt="2025-09-30T03:45:07.895" v="2563" actId="478"/>
          <ac:spMkLst>
            <pc:docMk/>
            <pc:sldMk cId="2429998413" sldId="467"/>
            <ac:spMk id="3" creationId="{432A4969-E68A-03D7-0299-191BD77E456A}"/>
          </ac:spMkLst>
        </pc:spChg>
        <pc:spChg chg="add del mod">
          <ac:chgData name="Saurabh Kadam" userId="9841b78c1d414935" providerId="LiveId" clId="{9C1C730E-FD0D-4C3E-B98E-6BCBF0D620FD}" dt="2025-09-30T04:00:18.958" v="2609" actId="478"/>
          <ac:spMkLst>
            <pc:docMk/>
            <pc:sldMk cId="2429998413" sldId="467"/>
            <ac:spMk id="4" creationId="{CBA0F873-358E-0D7E-EA32-9410B931BC40}"/>
          </ac:spMkLst>
        </pc:spChg>
        <pc:spChg chg="add mod">
          <ac:chgData name="Saurabh Kadam" userId="9841b78c1d414935" providerId="LiveId" clId="{9C1C730E-FD0D-4C3E-B98E-6BCBF0D620FD}" dt="2025-09-30T04:00:23.840" v="2611" actId="1076"/>
          <ac:spMkLst>
            <pc:docMk/>
            <pc:sldMk cId="2429998413" sldId="467"/>
            <ac:spMk id="18" creationId="{E5D135A7-89F3-F50F-4398-E8A11CD096EE}"/>
          </ac:spMkLst>
        </pc:spChg>
        <pc:spChg chg="add del">
          <ac:chgData name="Saurabh Kadam" userId="9841b78c1d414935" providerId="LiveId" clId="{9C1C730E-FD0D-4C3E-B98E-6BCBF0D620FD}" dt="2025-09-30T04:01:13.092" v="2618" actId="478"/>
          <ac:spMkLst>
            <pc:docMk/>
            <pc:sldMk cId="2429998413" sldId="467"/>
            <ac:spMk id="19" creationId="{3D1C1B21-E649-D084-E1AD-9CD7AE4901A2}"/>
          </ac:spMkLst>
        </pc:spChg>
        <pc:spChg chg="add del mod">
          <ac:chgData name="Saurabh Kadam" userId="9841b78c1d414935" providerId="LiveId" clId="{9C1C730E-FD0D-4C3E-B98E-6BCBF0D620FD}" dt="2025-09-30T04:01:38.600" v="2622" actId="11529"/>
          <ac:spMkLst>
            <pc:docMk/>
            <pc:sldMk cId="2429998413" sldId="467"/>
            <ac:spMk id="20" creationId="{E8BCAE85-A637-27DC-E9B7-B1520F672CA2}"/>
          </ac:spMkLst>
        </pc:spChg>
        <pc:spChg chg="add mod">
          <ac:chgData name="Saurabh Kadam" userId="9841b78c1d414935" providerId="LiveId" clId="{9C1C730E-FD0D-4C3E-B98E-6BCBF0D620FD}" dt="2025-09-30T04:10:51.342" v="2717" actId="1076"/>
          <ac:spMkLst>
            <pc:docMk/>
            <pc:sldMk cId="2429998413" sldId="467"/>
            <ac:spMk id="21" creationId="{C77E0263-59B6-C2C7-C730-3F896971319A}"/>
          </ac:spMkLst>
        </pc:spChg>
        <pc:spChg chg="add mod">
          <ac:chgData name="Saurabh Kadam" userId="9841b78c1d414935" providerId="LiveId" clId="{9C1C730E-FD0D-4C3E-B98E-6BCBF0D620FD}" dt="2025-09-30T05:22:15.262" v="3719" actId="1076"/>
          <ac:spMkLst>
            <pc:docMk/>
            <pc:sldMk cId="2429998413" sldId="467"/>
            <ac:spMk id="22" creationId="{1358E3BD-8B00-6CCF-78E0-0D4C1ABBCB8E}"/>
          </ac:spMkLst>
        </pc:spChg>
        <pc:spChg chg="add mod ord">
          <ac:chgData name="Saurabh Kadam" userId="9841b78c1d414935" providerId="LiveId" clId="{9C1C730E-FD0D-4C3E-B98E-6BCBF0D620FD}" dt="2025-09-30T05:00:09.279" v="3665" actId="1036"/>
          <ac:spMkLst>
            <pc:docMk/>
            <pc:sldMk cId="2429998413" sldId="467"/>
            <ac:spMk id="25" creationId="{463C0DC1-B361-6C05-2162-C4E3DD9DF58B}"/>
          </ac:spMkLst>
        </pc:spChg>
        <pc:spChg chg="add mod">
          <ac:chgData name="Saurabh Kadam" userId="9841b78c1d414935" providerId="LiveId" clId="{9C1C730E-FD0D-4C3E-B98E-6BCBF0D620FD}" dt="2025-09-30T05:23:49.998" v="3720" actId="14100"/>
          <ac:spMkLst>
            <pc:docMk/>
            <pc:sldMk cId="2429998413" sldId="467"/>
            <ac:spMk id="26" creationId="{FE427B0C-5751-2392-8760-BC7F9D496EE7}"/>
          </ac:spMkLst>
        </pc:spChg>
        <pc:spChg chg="add mod">
          <ac:chgData name="Saurabh Kadam" userId="9841b78c1d414935" providerId="LiveId" clId="{9C1C730E-FD0D-4C3E-B98E-6BCBF0D620FD}" dt="2025-09-30T05:16:27.171" v="3679" actId="1076"/>
          <ac:spMkLst>
            <pc:docMk/>
            <pc:sldMk cId="2429998413" sldId="467"/>
            <ac:spMk id="27" creationId="{52B8ACFE-A2B9-B6CB-6B32-0A52625E415F}"/>
          </ac:spMkLst>
        </pc:spChg>
        <pc:spChg chg="add mod">
          <ac:chgData name="Saurabh Kadam" userId="9841b78c1d414935" providerId="LiveId" clId="{9C1C730E-FD0D-4C3E-B98E-6BCBF0D620FD}" dt="2025-09-30T04:42:51.288" v="3630" actId="1076"/>
          <ac:spMkLst>
            <pc:docMk/>
            <pc:sldMk cId="2429998413" sldId="467"/>
            <ac:spMk id="28" creationId="{FE6A1E89-0ABA-9E19-0F97-53C771739264}"/>
          </ac:spMkLst>
        </pc:spChg>
        <pc:spChg chg="add mod ord">
          <ac:chgData name="Saurabh Kadam" userId="9841b78c1d414935" providerId="LiveId" clId="{9C1C730E-FD0D-4C3E-B98E-6BCBF0D620FD}" dt="2025-09-30T05:17:45.397" v="3692" actId="13244"/>
          <ac:spMkLst>
            <pc:docMk/>
            <pc:sldMk cId="2429998413" sldId="467"/>
            <ac:spMk id="37" creationId="{517570EF-846B-8ED0-8343-03C35C849071}"/>
          </ac:spMkLst>
        </pc:spChg>
        <pc:spChg chg="add mod">
          <ac:chgData name="Saurabh Kadam" userId="9841b78c1d414935" providerId="LiveId" clId="{9C1C730E-FD0D-4C3E-B98E-6BCBF0D620FD}" dt="2025-09-30T05:25:00.826" v="3733" actId="14100"/>
          <ac:spMkLst>
            <pc:docMk/>
            <pc:sldMk cId="2429998413" sldId="467"/>
            <ac:spMk id="38" creationId="{99BE9B6B-C357-747A-41AC-C2F7883B9AD3}"/>
          </ac:spMkLst>
        </pc:spChg>
        <pc:spChg chg="add mod">
          <ac:chgData name="Saurabh Kadam" userId="9841b78c1d414935" providerId="LiveId" clId="{9C1C730E-FD0D-4C3E-B98E-6BCBF0D620FD}" dt="2025-09-30T05:25:03.876" v="3734" actId="1076"/>
          <ac:spMkLst>
            <pc:docMk/>
            <pc:sldMk cId="2429998413" sldId="467"/>
            <ac:spMk id="39" creationId="{AAD28FFC-B6EF-40A9-2D97-224C772104E3}"/>
          </ac:spMkLst>
        </pc:spChg>
        <pc:picChg chg="mod">
          <ac:chgData name="Saurabh Kadam" userId="9841b78c1d414935" providerId="LiveId" clId="{9C1C730E-FD0D-4C3E-B98E-6BCBF0D620FD}" dt="2025-09-30T04:06:36.638" v="2690" actId="1076"/>
          <ac:picMkLst>
            <pc:docMk/>
            <pc:sldMk cId="2429998413" sldId="467"/>
            <ac:picMk id="6" creationId="{1C627C08-E844-CDBE-3A8C-BA26BDD718B7}"/>
          </ac:picMkLst>
        </pc:picChg>
        <pc:picChg chg="add mod">
          <ac:chgData name="Saurabh Kadam" userId="9841b78c1d414935" providerId="LiveId" clId="{9C1C730E-FD0D-4C3E-B98E-6BCBF0D620FD}" dt="2025-09-30T04:02:23.919" v="2631" actId="1076"/>
          <ac:picMkLst>
            <pc:docMk/>
            <pc:sldMk cId="2429998413" sldId="467"/>
            <ac:picMk id="7" creationId="{425D7977-6D15-119B-C0B9-05CFB9E7B341}"/>
          </ac:picMkLst>
        </pc:picChg>
        <pc:picChg chg="add del mod">
          <ac:chgData name="Saurabh Kadam" userId="9841b78c1d414935" providerId="LiveId" clId="{9C1C730E-FD0D-4C3E-B98E-6BCBF0D620FD}" dt="2025-09-30T03:31:50.562" v="2534" actId="478"/>
          <ac:picMkLst>
            <pc:docMk/>
            <pc:sldMk cId="2429998413" sldId="467"/>
            <ac:picMk id="9" creationId="{E391C442-D6EE-10B6-1980-39A47261DF1F}"/>
          </ac:picMkLst>
        </pc:picChg>
        <pc:picChg chg="add del mod">
          <ac:chgData name="Saurabh Kadam" userId="9841b78c1d414935" providerId="LiveId" clId="{9C1C730E-FD0D-4C3E-B98E-6BCBF0D620FD}" dt="2025-09-30T03:44:02.697" v="2545" actId="478"/>
          <ac:picMkLst>
            <pc:docMk/>
            <pc:sldMk cId="2429998413" sldId="467"/>
            <ac:picMk id="11" creationId="{7B98E5A1-25CB-14FC-16D5-067E1B903F07}"/>
          </ac:picMkLst>
        </pc:picChg>
        <pc:picChg chg="add mod">
          <ac:chgData name="Saurabh Kadam" userId="9841b78c1d414935" providerId="LiveId" clId="{9C1C730E-FD0D-4C3E-B98E-6BCBF0D620FD}" dt="2025-09-30T04:06:42.738" v="2691" actId="1076"/>
          <ac:picMkLst>
            <pc:docMk/>
            <pc:sldMk cId="2429998413" sldId="467"/>
            <ac:picMk id="13" creationId="{4DFE7893-62FC-BCBF-DBC8-1422D5F14B42}"/>
          </ac:picMkLst>
        </pc:picChg>
        <pc:picChg chg="add mod">
          <ac:chgData name="Saurabh Kadam" userId="9841b78c1d414935" providerId="LiveId" clId="{9C1C730E-FD0D-4C3E-B98E-6BCBF0D620FD}" dt="2025-09-30T04:02:32.481" v="2633" actId="1076"/>
          <ac:picMkLst>
            <pc:docMk/>
            <pc:sldMk cId="2429998413" sldId="467"/>
            <ac:picMk id="15" creationId="{F8239F28-D613-0624-98A4-5FDCCA6F4B2B}"/>
          </ac:picMkLst>
        </pc:picChg>
        <pc:picChg chg="add mod">
          <ac:chgData name="Saurabh Kadam" userId="9841b78c1d414935" providerId="LiveId" clId="{9C1C730E-FD0D-4C3E-B98E-6BCBF0D620FD}" dt="2025-09-30T04:02:27.017" v="2632" actId="1076"/>
          <ac:picMkLst>
            <pc:docMk/>
            <pc:sldMk cId="2429998413" sldId="467"/>
            <ac:picMk id="17" creationId="{C423790F-D35F-0A67-91D8-584A7F4895C9}"/>
          </ac:picMkLst>
        </pc:picChg>
        <pc:picChg chg="add del mod">
          <ac:chgData name="Saurabh Kadam" userId="9841b78c1d414935" providerId="LiveId" clId="{9C1C730E-FD0D-4C3E-B98E-6BCBF0D620FD}" dt="2025-09-30T04:59:58.066" v="3641" actId="478"/>
          <ac:picMkLst>
            <pc:docMk/>
            <pc:sldMk cId="2429998413" sldId="467"/>
            <ac:picMk id="24" creationId="{8EFC5020-A360-EB8F-0CB8-4D9B08644177}"/>
          </ac:picMkLst>
        </pc:picChg>
        <pc:picChg chg="add mod">
          <ac:chgData name="Saurabh Kadam" userId="9841b78c1d414935" providerId="LiveId" clId="{9C1C730E-FD0D-4C3E-B98E-6BCBF0D620FD}" dt="2025-09-30T05:00:04.647" v="3642" actId="1076"/>
          <ac:picMkLst>
            <pc:docMk/>
            <pc:sldMk cId="2429998413" sldId="467"/>
            <ac:picMk id="30" creationId="{27C50ED8-E7B1-EDDE-B2C9-6F9EB0F60872}"/>
          </ac:picMkLst>
        </pc:picChg>
        <pc:picChg chg="add mod">
          <ac:chgData name="Saurabh Kadam" userId="9841b78c1d414935" providerId="LiveId" clId="{9C1C730E-FD0D-4C3E-B98E-6BCBF0D620FD}" dt="2025-09-30T05:24:39.399" v="3730" actId="1076"/>
          <ac:picMkLst>
            <pc:docMk/>
            <pc:sldMk cId="2429998413" sldId="467"/>
            <ac:picMk id="32" creationId="{8D1BA1CE-39EA-E7E3-3C90-BE0145444A77}"/>
          </ac:picMkLst>
        </pc:picChg>
        <pc:picChg chg="add del mod">
          <ac:chgData name="Saurabh Kadam" userId="9841b78c1d414935" providerId="LiveId" clId="{9C1C730E-FD0D-4C3E-B98E-6BCBF0D620FD}" dt="2025-09-30T05:16:58.728" v="3681" actId="478"/>
          <ac:picMkLst>
            <pc:docMk/>
            <pc:sldMk cId="2429998413" sldId="467"/>
            <ac:picMk id="34" creationId="{B01E1101-3ECE-7F45-B801-0FFD12E76725}"/>
          </ac:picMkLst>
        </pc:picChg>
        <pc:picChg chg="add mod">
          <ac:chgData name="Saurabh Kadam" userId="9841b78c1d414935" providerId="LiveId" clId="{9C1C730E-FD0D-4C3E-B98E-6BCBF0D620FD}" dt="2025-09-30T05:24:42.183" v="3731" actId="1076"/>
          <ac:picMkLst>
            <pc:docMk/>
            <pc:sldMk cId="2429998413" sldId="467"/>
            <ac:picMk id="36" creationId="{85A0FA6F-B8B4-DD75-1219-3EE1EDCB7C11}"/>
          </ac:picMkLst>
        </pc:picChg>
      </pc:sldChg>
      <pc:sldChg chg="addSp delSp modSp add mod modTransition modAnim">
        <pc:chgData name="Saurabh Kadam" userId="9841b78c1d414935" providerId="LiveId" clId="{9C1C730E-FD0D-4C3E-B98E-6BCBF0D620FD}" dt="2025-09-29T04:11:22.553" v="1918" actId="1035"/>
        <pc:sldMkLst>
          <pc:docMk/>
          <pc:sldMk cId="269305303" sldId="468"/>
        </pc:sldMkLst>
        <pc:spChg chg="add mod ord">
          <ac:chgData name="Saurabh Kadam" userId="9841b78c1d414935" providerId="LiveId" clId="{9C1C730E-FD0D-4C3E-B98E-6BCBF0D620FD}" dt="2025-09-29T04:11:16.721" v="1908" actId="1036"/>
          <ac:spMkLst>
            <pc:docMk/>
            <pc:sldMk cId="269305303" sldId="468"/>
            <ac:spMk id="24" creationId="{4C6074F1-25AA-1CB7-7D2B-89E0861F8FE1}"/>
          </ac:spMkLst>
        </pc:spChg>
        <pc:spChg chg="add mod">
          <ac:chgData name="Saurabh Kadam" userId="9841b78c1d414935" providerId="LiveId" clId="{9C1C730E-FD0D-4C3E-B98E-6BCBF0D620FD}" dt="2025-09-29T04:11:16.721" v="1908" actId="1036"/>
          <ac:spMkLst>
            <pc:docMk/>
            <pc:sldMk cId="269305303" sldId="468"/>
            <ac:spMk id="28" creationId="{57AD43D3-C1B2-68D1-7C28-E69C50BEB340}"/>
          </ac:spMkLst>
        </pc:spChg>
        <pc:spChg chg="add mod">
          <ac:chgData name="Saurabh Kadam" userId="9841b78c1d414935" providerId="LiveId" clId="{9C1C730E-FD0D-4C3E-B98E-6BCBF0D620FD}" dt="2025-09-29T04:04:37.265" v="1782" actId="14100"/>
          <ac:spMkLst>
            <pc:docMk/>
            <pc:sldMk cId="269305303" sldId="468"/>
            <ac:spMk id="32" creationId="{8B91E37C-98BD-CD8F-315B-FD0564538B18}"/>
          </ac:spMkLst>
        </pc:spChg>
        <pc:spChg chg="add mod ord">
          <ac:chgData name="Saurabh Kadam" userId="9841b78c1d414935" providerId="LiveId" clId="{9C1C730E-FD0D-4C3E-B98E-6BCBF0D620FD}" dt="2025-09-29T04:09:23.989" v="1828" actId="1035"/>
          <ac:spMkLst>
            <pc:docMk/>
            <pc:sldMk cId="269305303" sldId="468"/>
            <ac:spMk id="35" creationId="{226E411B-DD30-5C1F-481C-88F8CCAC2333}"/>
          </ac:spMkLst>
        </pc:spChg>
        <pc:spChg chg="add mod">
          <ac:chgData name="Saurabh Kadam" userId="9841b78c1d414935" providerId="LiveId" clId="{9C1C730E-FD0D-4C3E-B98E-6BCBF0D620FD}" dt="2025-09-29T04:09:18.508" v="1816" actId="1076"/>
          <ac:spMkLst>
            <pc:docMk/>
            <pc:sldMk cId="269305303" sldId="468"/>
            <ac:spMk id="37" creationId="{FF998CD4-FE5A-D860-0B04-1D757616D58D}"/>
          </ac:spMkLst>
        </pc:spChg>
        <pc:spChg chg="add mod">
          <ac:chgData name="Saurabh Kadam" userId="9841b78c1d414935" providerId="LiveId" clId="{9C1C730E-FD0D-4C3E-B98E-6BCBF0D620FD}" dt="2025-09-29T04:09:18.508" v="1816" actId="1076"/>
          <ac:spMkLst>
            <pc:docMk/>
            <pc:sldMk cId="269305303" sldId="468"/>
            <ac:spMk id="38" creationId="{09AAB3BD-14B3-C9EC-CBD0-5BA6C1531ACD}"/>
          </ac:spMkLst>
        </pc:spChg>
        <pc:picChg chg="add mod">
          <ac:chgData name="Saurabh Kadam" userId="9841b78c1d414935" providerId="LiveId" clId="{9C1C730E-FD0D-4C3E-B98E-6BCBF0D620FD}" dt="2025-09-29T04:11:22.553" v="1918" actId="1035"/>
          <ac:picMkLst>
            <pc:docMk/>
            <pc:sldMk cId="269305303" sldId="468"/>
            <ac:picMk id="13" creationId="{4DE04524-4CC8-5EBF-1E07-EACD4C9EF422}"/>
          </ac:picMkLst>
        </pc:picChg>
        <pc:picChg chg="add mod">
          <ac:chgData name="Saurabh Kadam" userId="9841b78c1d414935" providerId="LiveId" clId="{9C1C730E-FD0D-4C3E-B98E-6BCBF0D620FD}" dt="2025-09-29T04:11:16.721" v="1908" actId="1036"/>
          <ac:picMkLst>
            <pc:docMk/>
            <pc:sldMk cId="269305303" sldId="468"/>
            <ac:picMk id="23" creationId="{60CDC6C4-CEBD-B29A-9F17-074C8D11E064}"/>
          </ac:picMkLst>
        </pc:picChg>
        <pc:picChg chg="add mod ord">
          <ac:chgData name="Saurabh Kadam" userId="9841b78c1d414935" providerId="LiveId" clId="{9C1C730E-FD0D-4C3E-B98E-6BCBF0D620FD}" dt="2025-09-29T04:11:16.721" v="1908" actId="1036"/>
          <ac:picMkLst>
            <pc:docMk/>
            <pc:sldMk cId="269305303" sldId="468"/>
            <ac:picMk id="30" creationId="{8AE2BAA1-5806-BFB6-7359-88E2C4AEB312}"/>
          </ac:picMkLst>
        </pc:picChg>
        <pc:picChg chg="add mod">
          <ac:chgData name="Saurabh Kadam" userId="9841b78c1d414935" providerId="LiveId" clId="{9C1C730E-FD0D-4C3E-B98E-6BCBF0D620FD}" dt="2025-09-29T04:09:18.508" v="1816" actId="1076"/>
          <ac:picMkLst>
            <pc:docMk/>
            <pc:sldMk cId="269305303" sldId="468"/>
            <ac:picMk id="36" creationId="{10ABC5D4-4E90-C577-F0F1-8D38FEFD7617}"/>
          </ac:picMkLst>
        </pc:picChg>
        <pc:picChg chg="add mod">
          <ac:chgData name="Saurabh Kadam" userId="9841b78c1d414935" providerId="LiveId" clId="{9C1C730E-FD0D-4C3E-B98E-6BCBF0D620FD}" dt="2025-09-29T04:09:18.508" v="1816" actId="1076"/>
          <ac:picMkLst>
            <pc:docMk/>
            <pc:sldMk cId="269305303" sldId="468"/>
            <ac:picMk id="39" creationId="{08B93B31-835F-32B0-1ABD-DAD755735CB3}"/>
          </ac:picMkLst>
        </pc:picChg>
      </pc:sldChg>
      <pc:sldChg chg="addSp delSp modSp add mod delAnim modAnim">
        <pc:chgData name="Saurabh Kadam" userId="9841b78c1d414935" providerId="LiveId" clId="{9C1C730E-FD0D-4C3E-B98E-6BCBF0D620FD}" dt="2025-09-30T04:00:32.653" v="2613"/>
        <pc:sldMkLst>
          <pc:docMk/>
          <pc:sldMk cId="345380837" sldId="469"/>
        </pc:sldMkLst>
        <pc:spChg chg="add mod">
          <ac:chgData name="Saurabh Kadam" userId="9841b78c1d414935" providerId="LiveId" clId="{9C1C730E-FD0D-4C3E-B98E-6BCBF0D620FD}" dt="2025-09-30T04:00:14.326" v="2608" actId="207"/>
          <ac:spMkLst>
            <pc:docMk/>
            <pc:sldMk cId="345380837" sldId="469"/>
            <ac:spMk id="3" creationId="{9BD8C5C3-79BD-51A5-5D71-36ABAE907E12}"/>
          </ac:spMkLst>
        </pc:spChg>
        <pc:spChg chg="add mod">
          <ac:chgData name="Saurabh Kadam" userId="9841b78c1d414935" providerId="LiveId" clId="{9C1C730E-FD0D-4C3E-B98E-6BCBF0D620FD}" dt="2025-09-29T04:19:44.461" v="2151" actId="1076"/>
          <ac:spMkLst>
            <pc:docMk/>
            <pc:sldMk cId="345380837" sldId="469"/>
            <ac:spMk id="5" creationId="{14BDAADE-1BC6-1494-C047-279D1DDC00B9}"/>
          </ac:spMkLst>
        </pc:spChg>
        <pc:spChg chg="add mod">
          <ac:chgData name="Saurabh Kadam" userId="9841b78c1d414935" providerId="LiveId" clId="{9C1C730E-FD0D-4C3E-B98E-6BCBF0D620FD}" dt="2025-09-29T04:22:18.981" v="2255" actId="1038"/>
          <ac:spMkLst>
            <pc:docMk/>
            <pc:sldMk cId="345380837" sldId="469"/>
            <ac:spMk id="14" creationId="{49002576-FDBC-9BA4-0FB0-888DAF18C354}"/>
          </ac:spMkLst>
        </pc:spChg>
        <pc:spChg chg="mod">
          <ac:chgData name="Saurabh Kadam" userId="9841b78c1d414935" providerId="LiveId" clId="{9C1C730E-FD0D-4C3E-B98E-6BCBF0D620FD}" dt="2025-09-29T04:19:53.159" v="2154" actId="14100"/>
          <ac:spMkLst>
            <pc:docMk/>
            <pc:sldMk cId="345380837" sldId="469"/>
            <ac:spMk id="17" creationId="{E8A82063-D704-A27C-446F-EEC377783767}"/>
          </ac:spMkLst>
        </pc:spChg>
        <pc:picChg chg="add mod">
          <ac:chgData name="Saurabh Kadam" userId="9841b78c1d414935" providerId="LiveId" clId="{9C1C730E-FD0D-4C3E-B98E-6BCBF0D620FD}" dt="2025-09-29T04:13:36.779" v="1934" actId="1076"/>
          <ac:picMkLst>
            <pc:docMk/>
            <pc:sldMk cId="345380837" sldId="469"/>
            <ac:picMk id="2" creationId="{EA0D4A18-23A5-A31E-B443-FEAB4BEF8946}"/>
          </ac:picMkLst>
        </pc:picChg>
        <pc:picChg chg="add mod">
          <ac:chgData name="Saurabh Kadam" userId="9841b78c1d414935" providerId="LiveId" clId="{9C1C730E-FD0D-4C3E-B98E-6BCBF0D620FD}" dt="2025-09-29T04:19:48.664" v="2152" actId="1076"/>
          <ac:picMkLst>
            <pc:docMk/>
            <pc:sldMk cId="345380837" sldId="469"/>
            <ac:picMk id="7" creationId="{92ABDE04-B842-37F9-0EBD-0EEE767DDA1B}"/>
          </ac:picMkLst>
        </pc:picChg>
        <pc:picChg chg="add mod">
          <ac:chgData name="Saurabh Kadam" userId="9841b78c1d414935" providerId="LiveId" clId="{9C1C730E-FD0D-4C3E-B98E-6BCBF0D620FD}" dt="2025-09-29T04:19:48.664" v="2152" actId="1076"/>
          <ac:picMkLst>
            <pc:docMk/>
            <pc:sldMk cId="345380837" sldId="469"/>
            <ac:picMk id="9" creationId="{4663C2B8-00BF-9A13-BA56-E8FD9249FD01}"/>
          </ac:picMkLst>
        </pc:picChg>
        <pc:picChg chg="add mod">
          <ac:chgData name="Saurabh Kadam" userId="9841b78c1d414935" providerId="LiveId" clId="{9C1C730E-FD0D-4C3E-B98E-6BCBF0D620FD}" dt="2025-09-29T04:19:50.277" v="2153" actId="1076"/>
          <ac:picMkLst>
            <pc:docMk/>
            <pc:sldMk cId="345380837" sldId="469"/>
            <ac:picMk id="11" creationId="{53BE1F10-CA4D-7E72-AA28-8765C6783187}"/>
          </ac:picMkLst>
        </pc:picChg>
      </pc:sldChg>
      <pc:sldChg chg="addSp delSp modSp new mod">
        <pc:chgData name="Saurabh Kadam" userId="9841b78c1d414935" providerId="LiveId" clId="{9C1C730E-FD0D-4C3E-B98E-6BCBF0D620FD}" dt="2025-09-30T06:29:15.848" v="4392" actId="1036"/>
        <pc:sldMkLst>
          <pc:docMk/>
          <pc:sldMk cId="3395725296" sldId="470"/>
        </pc:sldMkLst>
        <pc:spChg chg="add mod">
          <ac:chgData name="Saurabh Kadam" userId="9841b78c1d414935" providerId="LiveId" clId="{9C1C730E-FD0D-4C3E-B98E-6BCBF0D620FD}" dt="2025-09-29T04:39:20.842" v="2308" actId="20577"/>
          <ac:spMkLst>
            <pc:docMk/>
            <pc:sldMk cId="3395725296" sldId="470"/>
            <ac:spMk id="3" creationId="{8F48EC15-451D-AC09-F175-95AC851CDD51}"/>
          </ac:spMkLst>
        </pc:spChg>
        <pc:spChg chg="add mod">
          <ac:chgData name="Saurabh Kadam" userId="9841b78c1d414935" providerId="LiveId" clId="{9C1C730E-FD0D-4C3E-B98E-6BCBF0D620FD}" dt="2025-09-29T04:44:59.186" v="2467" actId="6549"/>
          <ac:spMkLst>
            <pc:docMk/>
            <pc:sldMk cId="3395725296" sldId="470"/>
            <ac:spMk id="7" creationId="{3DDC0D12-4497-86C0-A58E-503934E4092F}"/>
          </ac:spMkLst>
        </pc:spChg>
        <pc:picChg chg="mod">
          <ac:chgData name="Saurabh Kadam" userId="9841b78c1d414935" providerId="LiveId" clId="{9C1C730E-FD0D-4C3E-B98E-6BCBF0D620FD}" dt="2025-09-30T06:29:15.848" v="4392" actId="1036"/>
          <ac:picMkLst>
            <pc:docMk/>
            <pc:sldMk cId="3395725296" sldId="470"/>
            <ac:picMk id="9" creationId="{A31CE05C-91F9-C7C3-8808-14651E2DC941}"/>
          </ac:picMkLst>
        </pc:picChg>
        <pc:cxnChg chg="add mod">
          <ac:chgData name="Saurabh Kadam" userId="9841b78c1d414935" providerId="LiveId" clId="{9C1C730E-FD0D-4C3E-B98E-6BCBF0D620FD}" dt="2025-09-29T04:39:05.212" v="2261"/>
          <ac:cxnSpMkLst>
            <pc:docMk/>
            <pc:sldMk cId="3395725296" sldId="470"/>
            <ac:cxnSpMk id="5" creationId="{8E894B1C-3754-3A86-4854-D658C6E1BA0A}"/>
          </ac:cxnSpMkLst>
        </pc:cxnChg>
      </pc:sldChg>
      <pc:sldChg chg="new">
        <pc:chgData name="Saurabh Kadam" userId="9841b78c1d414935" providerId="LiveId" clId="{9C1C730E-FD0D-4C3E-B98E-6BCBF0D620FD}" dt="2025-09-29T04:45:50.201" v="2468" actId="680"/>
        <pc:sldMkLst>
          <pc:docMk/>
          <pc:sldMk cId="1039267508" sldId="471"/>
        </pc:sldMkLst>
      </pc:sldChg>
      <pc:sldChg chg="delSp modSp add del mod">
        <pc:chgData name="Saurabh Kadam" userId="9841b78c1d414935" providerId="LiveId" clId="{9C1C730E-FD0D-4C3E-B98E-6BCBF0D620FD}" dt="2025-09-30T05:33:23.700" v="3835" actId="47"/>
        <pc:sldMkLst>
          <pc:docMk/>
          <pc:sldMk cId="4235602954" sldId="476"/>
        </pc:sldMkLst>
        <pc:spChg chg="mod">
          <ac:chgData name="Saurabh Kadam" userId="9841b78c1d414935" providerId="LiveId" clId="{9C1C730E-FD0D-4C3E-B98E-6BCBF0D620FD}" dt="2025-09-30T05:30:49.682" v="3795"/>
          <ac:spMkLst>
            <pc:docMk/>
            <pc:sldMk cId="4235602954" sldId="476"/>
            <ac:spMk id="32" creationId="{19F077B1-C199-7437-28C7-BF29437B729E}"/>
          </ac:spMkLst>
        </pc:spChg>
        <pc:spChg chg="del">
          <ac:chgData name="Saurabh Kadam" userId="9841b78c1d414935" providerId="LiveId" clId="{9C1C730E-FD0D-4C3E-B98E-6BCBF0D620FD}" dt="2025-09-30T05:30:54.632" v="3796" actId="478"/>
          <ac:spMkLst>
            <pc:docMk/>
            <pc:sldMk cId="4235602954" sldId="476"/>
            <ac:spMk id="41" creationId="{1EDFBD09-AE1D-AD78-4247-7200B6610CC6}"/>
          </ac:spMkLst>
        </pc:spChg>
      </pc:sldChg>
      <pc:sldChg chg="addSp delSp modSp add del mod setBg">
        <pc:chgData name="Saurabh Kadam" userId="9841b78c1d414935" providerId="LiveId" clId="{9C1C730E-FD0D-4C3E-B98E-6BCBF0D620FD}" dt="2025-09-30T05:33:21.085" v="3834" actId="47"/>
        <pc:sldMkLst>
          <pc:docMk/>
          <pc:sldMk cId="854444305" sldId="477"/>
        </pc:sldMkLst>
        <pc:spChg chg="mod ord">
          <ac:chgData name="Saurabh Kadam" userId="9841b78c1d414935" providerId="LiveId" clId="{9C1C730E-FD0D-4C3E-B98E-6BCBF0D620FD}" dt="2025-09-30T05:28:38.124" v="3755" actId="26606"/>
          <ac:spMkLst>
            <pc:docMk/>
            <pc:sldMk cId="854444305" sldId="477"/>
            <ac:spMk id="2" creationId="{1251DD5C-480F-83A1-EF81-53A2824C871C}"/>
          </ac:spMkLst>
        </pc:spChg>
        <pc:spChg chg="add del mod">
          <ac:chgData name="Saurabh Kadam" userId="9841b78c1d414935" providerId="LiveId" clId="{9C1C730E-FD0D-4C3E-B98E-6BCBF0D620FD}" dt="2025-09-30T05:28:56.355" v="3783" actId="14100"/>
          <ac:spMkLst>
            <pc:docMk/>
            <pc:sldMk cId="854444305" sldId="477"/>
            <ac:spMk id="4" creationId="{DC84A389-58D1-6DF8-22A5-1BB3557DAA98}"/>
          </ac:spMkLst>
        </pc:spChg>
        <pc:spChg chg="del">
          <ac:chgData name="Saurabh Kadam" userId="9841b78c1d414935" providerId="LiveId" clId="{9C1C730E-FD0D-4C3E-B98E-6BCBF0D620FD}" dt="2025-09-30T05:26:38.597" v="3740" actId="478"/>
          <ac:spMkLst>
            <pc:docMk/>
            <pc:sldMk cId="854444305" sldId="477"/>
            <ac:spMk id="5" creationId="{A3B36B07-6503-BFD2-AB32-9D44F2C1BD7E}"/>
          </ac:spMkLst>
        </pc:spChg>
        <pc:spChg chg="add mod ord">
          <ac:chgData name="Saurabh Kadam" userId="9841b78c1d414935" providerId="LiveId" clId="{9C1C730E-FD0D-4C3E-B98E-6BCBF0D620FD}" dt="2025-09-30T05:27:59.852" v="3751" actId="14100"/>
          <ac:spMkLst>
            <pc:docMk/>
            <pc:sldMk cId="854444305" sldId="477"/>
            <ac:spMk id="7" creationId="{E997D791-4105-078A-2015-2360A7022BC4}"/>
          </ac:spMkLst>
        </pc:spChg>
        <pc:spChg chg="add">
          <ac:chgData name="Saurabh Kadam" userId="9841b78c1d414935" providerId="LiveId" clId="{9C1C730E-FD0D-4C3E-B98E-6BCBF0D620FD}" dt="2025-09-30T05:28:38.124" v="3755" actId="26606"/>
          <ac:spMkLst>
            <pc:docMk/>
            <pc:sldMk cId="854444305" sldId="477"/>
            <ac:spMk id="8" creationId="{665DBBEF-238B-476B-96AB-8AAC3224ECEA}"/>
          </ac:spMkLst>
        </pc:spChg>
        <pc:spChg chg="add">
          <ac:chgData name="Saurabh Kadam" userId="9841b78c1d414935" providerId="LiveId" clId="{9C1C730E-FD0D-4C3E-B98E-6BCBF0D620FD}" dt="2025-09-30T05:28:38.124" v="3755" actId="26606"/>
          <ac:spMkLst>
            <pc:docMk/>
            <pc:sldMk cId="854444305" sldId="477"/>
            <ac:spMk id="9" creationId="{3FCFB1DE-0B7E-48CC-BA90-B2AB0889F9D6}"/>
          </ac:spMkLst>
        </pc:spChg>
        <pc:spChg chg="add mod">
          <ac:chgData name="Saurabh Kadam" userId="9841b78c1d414935" providerId="LiveId" clId="{9C1C730E-FD0D-4C3E-B98E-6BCBF0D620FD}" dt="2025-09-30T05:29:30.890" v="3789" actId="1076"/>
          <ac:spMkLst>
            <pc:docMk/>
            <pc:sldMk cId="854444305" sldId="477"/>
            <ac:spMk id="10" creationId="{EF72909C-9686-DF20-F27E-8CD89A322BD8}"/>
          </ac:spMkLst>
        </pc:spChg>
        <pc:spChg chg="add del">
          <ac:chgData name="Saurabh Kadam" userId="9841b78c1d414935" providerId="LiveId" clId="{9C1C730E-FD0D-4C3E-B98E-6BCBF0D620FD}" dt="2025-09-30T05:28:01.512" v="3753" actId="26606"/>
          <ac:spMkLst>
            <pc:docMk/>
            <pc:sldMk cId="854444305" sldId="477"/>
            <ac:spMk id="11" creationId="{A3363022-C969-41E9-8EB2-E4C94908C1FA}"/>
          </ac:spMkLst>
        </pc:spChg>
        <pc:spChg chg="add del">
          <ac:chgData name="Saurabh Kadam" userId="9841b78c1d414935" providerId="LiveId" clId="{9C1C730E-FD0D-4C3E-B98E-6BCBF0D620FD}" dt="2025-09-30T05:28:01.512" v="3753" actId="26606"/>
          <ac:spMkLst>
            <pc:docMk/>
            <pc:sldMk cId="854444305" sldId="477"/>
            <ac:spMk id="13" creationId="{8D1AD6B3-BE88-4CEB-BA17-790657CC4729}"/>
          </ac:spMkLst>
        </pc:spChg>
        <pc:spChg chg="add del">
          <ac:chgData name="Saurabh Kadam" userId="9841b78c1d414935" providerId="LiveId" clId="{9C1C730E-FD0D-4C3E-B98E-6BCBF0D620FD}" dt="2025-09-30T05:27:59.186" v="3750" actId="26606"/>
          <ac:spMkLst>
            <pc:docMk/>
            <pc:sldMk cId="854444305" sldId="477"/>
            <ac:spMk id="23" creationId="{3C54F4CE-85F0-46ED-80DA-9518C9251AD1}"/>
          </ac:spMkLst>
        </pc:spChg>
        <pc:spChg chg="add del">
          <ac:chgData name="Saurabh Kadam" userId="9841b78c1d414935" providerId="LiveId" clId="{9C1C730E-FD0D-4C3E-B98E-6BCBF0D620FD}" dt="2025-09-30T05:27:59.186" v="3750" actId="26606"/>
          <ac:spMkLst>
            <pc:docMk/>
            <pc:sldMk cId="854444305" sldId="477"/>
            <ac:spMk id="25" creationId="{DADD1FCA-8ACB-4958-81DD-4CDD6D3E1921}"/>
          </ac:spMkLst>
        </pc:spChg>
        <pc:grpChg chg="add del">
          <ac:chgData name="Saurabh Kadam" userId="9841b78c1d414935" providerId="LiveId" clId="{9C1C730E-FD0D-4C3E-B98E-6BCBF0D620FD}" dt="2025-09-30T05:28:01.512" v="3753" actId="26606"/>
          <ac:grpSpMkLst>
            <pc:docMk/>
            <pc:sldMk cId="854444305" sldId="477"/>
            <ac:grpSpMk id="15" creationId="{89D1390B-7E13-4B4F-9CB2-391063412E54}"/>
          </ac:grpSpMkLst>
        </pc:grpChg>
        <pc:picChg chg="del">
          <ac:chgData name="Saurabh Kadam" userId="9841b78c1d414935" providerId="LiveId" clId="{9C1C730E-FD0D-4C3E-B98E-6BCBF0D620FD}" dt="2025-09-30T05:26:40.111" v="3741" actId="478"/>
          <ac:picMkLst>
            <pc:docMk/>
            <pc:sldMk cId="854444305" sldId="477"/>
            <ac:picMk id="3" creationId="{996D3272-1B86-CFA9-E4C1-8685EB34F336}"/>
          </ac:picMkLst>
        </pc:picChg>
        <pc:picChg chg="add mod">
          <ac:chgData name="Saurabh Kadam" userId="9841b78c1d414935" providerId="LiveId" clId="{9C1C730E-FD0D-4C3E-B98E-6BCBF0D620FD}" dt="2025-09-30T05:29:17.696" v="3787" actId="14100"/>
          <ac:picMkLst>
            <pc:docMk/>
            <pc:sldMk cId="854444305" sldId="477"/>
            <ac:picMk id="6" creationId="{7D9374E2-640D-AE57-91B9-65CF4E0684D7}"/>
          </ac:picMkLst>
        </pc:picChg>
      </pc:sldChg>
      <pc:sldChg chg="addSp delSp modSp new mod">
        <pc:chgData name="Saurabh Kadam" userId="9841b78c1d414935" providerId="LiveId" clId="{9C1C730E-FD0D-4C3E-B98E-6BCBF0D620FD}" dt="2025-09-30T05:33:13.604" v="3833" actId="13244"/>
        <pc:sldMkLst>
          <pc:docMk/>
          <pc:sldMk cId="1480929026" sldId="478"/>
        </pc:sldMkLst>
        <pc:spChg chg="add mod">
          <ac:chgData name="Saurabh Kadam" userId="9841b78c1d414935" providerId="LiveId" clId="{9C1C730E-FD0D-4C3E-B98E-6BCBF0D620FD}" dt="2025-09-30T05:32:57.160" v="3829" actId="1076"/>
          <ac:spMkLst>
            <pc:docMk/>
            <pc:sldMk cId="1480929026" sldId="478"/>
            <ac:spMk id="3" creationId="{C517D2DC-E27F-FC95-51B0-24E29A831704}"/>
          </ac:spMkLst>
        </pc:spChg>
        <pc:spChg chg="add mod">
          <ac:chgData name="Saurabh Kadam" userId="9841b78c1d414935" providerId="LiveId" clId="{9C1C730E-FD0D-4C3E-B98E-6BCBF0D620FD}" dt="2025-09-30T05:32:28.353" v="3818" actId="1076"/>
          <ac:spMkLst>
            <pc:docMk/>
            <pc:sldMk cId="1480929026" sldId="478"/>
            <ac:spMk id="5" creationId="{73526D59-6D18-5106-FDA9-50EBABE09413}"/>
          </ac:spMkLst>
        </pc:spChg>
        <pc:spChg chg="add mod">
          <ac:chgData name="Saurabh Kadam" userId="9841b78c1d414935" providerId="LiveId" clId="{9C1C730E-FD0D-4C3E-B98E-6BCBF0D620FD}" dt="2025-09-30T05:31:45.932" v="3808" actId="207"/>
          <ac:spMkLst>
            <pc:docMk/>
            <pc:sldMk cId="1480929026" sldId="478"/>
            <ac:spMk id="6" creationId="{1498D102-F350-C6A7-8A82-74379845B4AD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7" creationId="{203F988F-143B-F0BE-9216-1349E2A0BF54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8" creationId="{986DC91A-7012-6C7F-3BE0-0FC9E8CE03A5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9" creationId="{F88F5674-173E-95A7-8BAD-487495BD775E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10" creationId="{4EE36849-B50A-2CCE-DE63-4B4606650CE4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11" creationId="{836857FC-AB72-BCBE-3DDE-C20718E5B012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12" creationId="{47A93514-D9B8-D48B-E163-5D18CB2E6338}"/>
          </ac:spMkLst>
        </pc:spChg>
        <pc:spChg chg="add mod">
          <ac:chgData name="Saurabh Kadam" userId="9841b78c1d414935" providerId="LiveId" clId="{9C1C730E-FD0D-4C3E-B98E-6BCBF0D620FD}" dt="2025-09-30T05:31:06.711" v="3797"/>
          <ac:spMkLst>
            <pc:docMk/>
            <pc:sldMk cId="1480929026" sldId="478"/>
            <ac:spMk id="13" creationId="{6C758667-C1B4-FA4E-7AD5-67F0D2878381}"/>
          </ac:spMkLst>
        </pc:spChg>
        <pc:spChg chg="add mod ord">
          <ac:chgData name="Saurabh Kadam" userId="9841b78c1d414935" providerId="LiveId" clId="{9C1C730E-FD0D-4C3E-B98E-6BCBF0D620FD}" dt="2025-09-30T05:33:13.604" v="3833" actId="13244"/>
          <ac:spMkLst>
            <pc:docMk/>
            <pc:sldMk cId="1480929026" sldId="478"/>
            <ac:spMk id="16" creationId="{B8873302-C220-D615-924D-6A1C2D8BC06F}"/>
          </ac:spMkLst>
        </pc:spChg>
        <pc:picChg chg="add del mod">
          <ac:chgData name="Saurabh Kadam" userId="9841b78c1d414935" providerId="LiveId" clId="{9C1C730E-FD0D-4C3E-B98E-6BCBF0D620FD}" dt="2025-09-30T05:31:09.845" v="3798" actId="478"/>
          <ac:picMkLst>
            <pc:docMk/>
            <pc:sldMk cId="1480929026" sldId="478"/>
            <ac:picMk id="4" creationId="{402D3F6F-A0BC-84B7-8AAA-DEE2781D3DE5}"/>
          </ac:picMkLst>
        </pc:picChg>
        <pc:picChg chg="add mod">
          <ac:chgData name="Saurabh Kadam" userId="9841b78c1d414935" providerId="LiveId" clId="{9C1C730E-FD0D-4C3E-B98E-6BCBF0D620FD}" dt="2025-09-30T05:31:06.711" v="3797"/>
          <ac:picMkLst>
            <pc:docMk/>
            <pc:sldMk cId="1480929026" sldId="478"/>
            <ac:picMk id="14" creationId="{69211E5E-8FFC-1609-7CF4-BB3578FF7098}"/>
          </ac:picMkLst>
        </pc:picChg>
        <pc:picChg chg="add mod">
          <ac:chgData name="Saurabh Kadam" userId="9841b78c1d414935" providerId="LiveId" clId="{9C1C730E-FD0D-4C3E-B98E-6BCBF0D620FD}" dt="2025-09-30T05:31:06.711" v="3797"/>
          <ac:picMkLst>
            <pc:docMk/>
            <pc:sldMk cId="1480929026" sldId="478"/>
            <ac:picMk id="15" creationId="{7DB9689E-AD36-DCE9-B34C-D5063CADE8B4}"/>
          </ac:picMkLst>
        </pc:picChg>
        <pc:cxnChg chg="add mod">
          <ac:chgData name="Saurabh Kadam" userId="9841b78c1d414935" providerId="LiveId" clId="{9C1C730E-FD0D-4C3E-B98E-6BCBF0D620FD}" dt="2025-09-30T05:32:18.887" v="3814"/>
          <ac:cxnSpMkLst>
            <pc:docMk/>
            <pc:sldMk cId="1480929026" sldId="478"/>
            <ac:cxnSpMk id="17" creationId="{35FAE5AE-4B54-6AF9-2968-7984E1EA530F}"/>
          </ac:cxnSpMkLst>
        </pc:cxnChg>
      </pc:sldChg>
      <pc:sldChg chg="add del">
        <pc:chgData name="Saurabh Kadam" userId="9841b78c1d414935" providerId="LiveId" clId="{9C1C730E-FD0D-4C3E-B98E-6BCBF0D620FD}" dt="2025-09-30T05:26:42.761" v="3743"/>
        <pc:sldMkLst>
          <pc:docMk/>
          <pc:sldMk cId="2862401636" sldId="478"/>
        </pc:sldMkLst>
      </pc:sldChg>
      <pc:sldChg chg="addSp delSp modSp add mod modTransition modAnim">
        <pc:chgData name="Saurabh Kadam" userId="9841b78c1d414935" providerId="LiveId" clId="{9C1C730E-FD0D-4C3E-B98E-6BCBF0D620FD}" dt="2025-09-30T06:39:20.908" v="4394" actId="20577"/>
        <pc:sldMkLst>
          <pc:docMk/>
          <pc:sldMk cId="792901908" sldId="479"/>
        </pc:sldMkLst>
        <pc:spChg chg="mod">
          <ac:chgData name="Saurabh Kadam" userId="9841b78c1d414935" providerId="LiveId" clId="{9C1C730E-FD0D-4C3E-B98E-6BCBF0D620FD}" dt="2025-09-30T05:33:44.993" v="3838" actId="1076"/>
          <ac:spMkLst>
            <pc:docMk/>
            <pc:sldMk cId="792901908" sldId="479"/>
            <ac:spMk id="3" creationId="{F302E9B7-4C54-EE72-0F86-BA83A83D27F8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6" creationId="{DFD06FC6-5C75-D8AC-2812-A014C276A020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7" creationId="{CF82C875-7F0D-5595-2693-CF3D72F8951A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8" creationId="{70B9F6E2-CBDB-FFDC-B1EC-F84E38D91896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9" creationId="{0214853C-04A3-562F-08EE-29533175AC84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10" creationId="{5086C2F5-A824-BAA0-39BF-9CD0769F3873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11" creationId="{C3C0CDF8-581E-8E0F-D5E2-FB78DAC3D5C1}"/>
          </ac:spMkLst>
        </pc:spChg>
        <pc:spChg chg="mod">
          <ac:chgData name="Saurabh Kadam" userId="9841b78c1d414935" providerId="LiveId" clId="{9C1C730E-FD0D-4C3E-B98E-6BCBF0D620FD}" dt="2025-09-30T05:33:44.993" v="3838" actId="1076"/>
          <ac:spMkLst>
            <pc:docMk/>
            <pc:sldMk cId="792901908" sldId="479"/>
            <ac:spMk id="12" creationId="{7D624217-6C78-A24B-231D-9B45F8DF94EA}"/>
          </ac:spMkLst>
        </pc:spChg>
        <pc:spChg chg="del">
          <ac:chgData name="Saurabh Kadam" userId="9841b78c1d414935" providerId="LiveId" clId="{9C1C730E-FD0D-4C3E-B98E-6BCBF0D620FD}" dt="2025-09-30T05:33:39.462" v="3837" actId="478"/>
          <ac:spMkLst>
            <pc:docMk/>
            <pc:sldMk cId="792901908" sldId="479"/>
            <ac:spMk id="13" creationId="{C895B3B9-8E61-BA87-4D00-340A95B1635D}"/>
          </ac:spMkLst>
        </pc:spChg>
        <pc:spChg chg="mod">
          <ac:chgData name="Saurabh Kadam" userId="9841b78c1d414935" providerId="LiveId" clId="{9C1C730E-FD0D-4C3E-B98E-6BCBF0D620FD}" dt="2025-09-30T05:33:44.993" v="3838" actId="1076"/>
          <ac:spMkLst>
            <pc:docMk/>
            <pc:sldMk cId="792901908" sldId="479"/>
            <ac:spMk id="16" creationId="{ED4F84A9-3BAF-8124-B2BC-F749C84E81A3}"/>
          </ac:spMkLst>
        </pc:spChg>
        <pc:spChg chg="add mod">
          <ac:chgData name="Saurabh Kadam" userId="9841b78c1d414935" providerId="LiveId" clId="{9C1C730E-FD0D-4C3E-B98E-6BCBF0D620FD}" dt="2025-09-30T05:35:21.879" v="3883" actId="207"/>
          <ac:spMkLst>
            <pc:docMk/>
            <pc:sldMk cId="792901908" sldId="479"/>
            <ac:spMk id="20" creationId="{CC16F06E-AEC6-0E5C-D27E-2286E946514C}"/>
          </ac:spMkLst>
        </pc:spChg>
        <pc:spChg chg="add mod ord">
          <ac:chgData name="Saurabh Kadam" userId="9841b78c1d414935" providerId="LiveId" clId="{9C1C730E-FD0D-4C3E-B98E-6BCBF0D620FD}" dt="2025-09-30T05:36:10.167" v="3888" actId="13244"/>
          <ac:spMkLst>
            <pc:docMk/>
            <pc:sldMk cId="792901908" sldId="479"/>
            <ac:spMk id="21" creationId="{516061FD-7CD9-67B8-8CAA-62669793F26F}"/>
          </ac:spMkLst>
        </pc:spChg>
        <pc:spChg chg="add mod">
          <ac:chgData name="Saurabh Kadam" userId="9841b78c1d414935" providerId="LiveId" clId="{9C1C730E-FD0D-4C3E-B98E-6BCBF0D620FD}" dt="2025-09-30T06:39:20.908" v="4394" actId="20577"/>
          <ac:spMkLst>
            <pc:docMk/>
            <pc:sldMk cId="792901908" sldId="479"/>
            <ac:spMk id="22" creationId="{955E4BCF-709E-9EFC-BCBE-0A659FDB9C04}"/>
          </ac:spMkLst>
        </pc:spChg>
        <pc:spChg chg="add mod">
          <ac:chgData name="Saurabh Kadam" userId="9841b78c1d414935" providerId="LiveId" clId="{9C1C730E-FD0D-4C3E-B98E-6BCBF0D620FD}" dt="2025-09-30T06:09:11.208" v="4023" actId="14100"/>
          <ac:spMkLst>
            <pc:docMk/>
            <pc:sldMk cId="792901908" sldId="479"/>
            <ac:spMk id="29" creationId="{0C9D605C-0886-68F5-9856-87D078A5DFDF}"/>
          </ac:spMkLst>
        </pc:spChg>
        <pc:spChg chg="add mod">
          <ac:chgData name="Saurabh Kadam" userId="9841b78c1d414935" providerId="LiveId" clId="{9C1C730E-FD0D-4C3E-B98E-6BCBF0D620FD}" dt="2025-09-30T06:08:12.510" v="4017" actId="1076"/>
          <ac:spMkLst>
            <pc:docMk/>
            <pc:sldMk cId="792901908" sldId="479"/>
            <ac:spMk id="30" creationId="{6EE2E8EF-FF0F-90BD-0FE5-F97A7F2D854C}"/>
          </ac:spMkLst>
        </pc:spChg>
        <pc:spChg chg="add mod">
          <ac:chgData name="Saurabh Kadam" userId="9841b78c1d414935" providerId="LiveId" clId="{9C1C730E-FD0D-4C3E-B98E-6BCBF0D620FD}" dt="2025-09-30T06:10:06.826" v="4106" actId="1076"/>
          <ac:spMkLst>
            <pc:docMk/>
            <pc:sldMk cId="792901908" sldId="479"/>
            <ac:spMk id="31" creationId="{4335C796-33DB-3A9B-4002-D3F10084B59C}"/>
          </ac:spMkLst>
        </pc:spChg>
        <pc:spChg chg="add mod ord">
          <ac:chgData name="Saurabh Kadam" userId="9841b78c1d414935" providerId="LiveId" clId="{9C1C730E-FD0D-4C3E-B98E-6BCBF0D620FD}" dt="2025-09-30T06:15:23.209" v="4168" actId="14100"/>
          <ac:spMkLst>
            <pc:docMk/>
            <pc:sldMk cId="792901908" sldId="479"/>
            <ac:spMk id="32" creationId="{5976B4FF-ED65-2050-D671-F4DC1149D777}"/>
          </ac:spMkLst>
        </pc:spChg>
        <pc:picChg chg="add mod">
          <ac:chgData name="Saurabh Kadam" userId="9841b78c1d414935" providerId="LiveId" clId="{9C1C730E-FD0D-4C3E-B98E-6BCBF0D620FD}" dt="2025-09-30T05:35:06.918" v="3881" actId="1076"/>
          <ac:picMkLst>
            <pc:docMk/>
            <pc:sldMk cId="792901908" sldId="479"/>
            <ac:picMk id="4" creationId="{450B30DF-D1E6-B5BF-8DC9-C31E93D0DCC1}"/>
          </ac:picMkLst>
        </pc:picChg>
        <pc:picChg chg="mod">
          <ac:chgData name="Saurabh Kadam" userId="9841b78c1d414935" providerId="LiveId" clId="{9C1C730E-FD0D-4C3E-B98E-6BCBF0D620FD}" dt="2025-09-30T05:33:53.259" v="3839" actId="1076"/>
          <ac:picMkLst>
            <pc:docMk/>
            <pc:sldMk cId="792901908" sldId="479"/>
            <ac:picMk id="14" creationId="{BA1A0032-154F-FD47-2129-D6C85C8FFD42}"/>
          </ac:picMkLst>
        </pc:picChg>
        <pc:picChg chg="mod">
          <ac:chgData name="Saurabh Kadam" userId="9841b78c1d414935" providerId="LiveId" clId="{9C1C730E-FD0D-4C3E-B98E-6BCBF0D620FD}" dt="2025-09-30T05:33:44.993" v="3838" actId="1076"/>
          <ac:picMkLst>
            <pc:docMk/>
            <pc:sldMk cId="792901908" sldId="479"/>
            <ac:picMk id="15" creationId="{1CF503C4-4CA7-C45B-CF29-B8D78138F9CB}"/>
          </ac:picMkLst>
        </pc:picChg>
        <pc:picChg chg="add mod">
          <ac:chgData name="Saurabh Kadam" userId="9841b78c1d414935" providerId="LiveId" clId="{9C1C730E-FD0D-4C3E-B98E-6BCBF0D620FD}" dt="2025-09-30T05:35:31.311" v="3884" actId="1076"/>
          <ac:picMkLst>
            <pc:docMk/>
            <pc:sldMk cId="792901908" sldId="479"/>
            <ac:picMk id="18" creationId="{609F69D6-D2A6-EDAE-5508-D287946987E7}"/>
          </ac:picMkLst>
        </pc:picChg>
        <pc:picChg chg="add mod">
          <ac:chgData name="Saurabh Kadam" userId="9841b78c1d414935" providerId="LiveId" clId="{9C1C730E-FD0D-4C3E-B98E-6BCBF0D620FD}" dt="2025-09-30T05:35:31.311" v="3884" actId="1076"/>
          <ac:picMkLst>
            <pc:docMk/>
            <pc:sldMk cId="792901908" sldId="479"/>
            <ac:picMk id="19" creationId="{B4557ED9-FFC6-7648-3590-5BD38A02574F}"/>
          </ac:picMkLst>
        </pc:picChg>
        <pc:picChg chg="add del mod">
          <ac:chgData name="Saurabh Kadam" userId="9841b78c1d414935" providerId="LiveId" clId="{9C1C730E-FD0D-4C3E-B98E-6BCBF0D620FD}" dt="2025-09-30T06:04:20.967" v="3988" actId="478"/>
          <ac:picMkLst>
            <pc:docMk/>
            <pc:sldMk cId="792901908" sldId="479"/>
            <ac:picMk id="24" creationId="{1F860AF8-58DD-4C74-C11B-907F2EB83543}"/>
          </ac:picMkLst>
        </pc:picChg>
        <pc:picChg chg="add del mod">
          <ac:chgData name="Saurabh Kadam" userId="9841b78c1d414935" providerId="LiveId" clId="{9C1C730E-FD0D-4C3E-B98E-6BCBF0D620FD}" dt="2025-09-30T06:07:02.698" v="3993" actId="478"/>
          <ac:picMkLst>
            <pc:docMk/>
            <pc:sldMk cId="792901908" sldId="479"/>
            <ac:picMk id="26" creationId="{4D5ECF88-578E-B46D-D5A4-FEBE2CE2568C}"/>
          </ac:picMkLst>
        </pc:picChg>
        <pc:picChg chg="add mod">
          <ac:chgData name="Saurabh Kadam" userId="9841b78c1d414935" providerId="LiveId" clId="{9C1C730E-FD0D-4C3E-B98E-6BCBF0D620FD}" dt="2025-09-30T06:10:01.793" v="4105" actId="1076"/>
          <ac:picMkLst>
            <pc:docMk/>
            <pc:sldMk cId="792901908" sldId="479"/>
            <ac:picMk id="28" creationId="{41887F02-76A5-2649-CB2A-4830744D68C9}"/>
          </ac:picMkLst>
        </pc:picChg>
      </pc:sldChg>
      <pc:sldChg chg="addSp modSp new mod modTransition modAnim">
        <pc:chgData name="Saurabh Kadam" userId="9841b78c1d414935" providerId="LiveId" clId="{9C1C730E-FD0D-4C3E-B98E-6BCBF0D620FD}" dt="2025-09-30T06:16:22.741" v="4187" actId="13244"/>
        <pc:sldMkLst>
          <pc:docMk/>
          <pc:sldMk cId="1347839586" sldId="480"/>
        </pc:sldMkLst>
        <pc:spChg chg="add mod">
          <ac:chgData name="Saurabh Kadam" userId="9841b78c1d414935" providerId="LiveId" clId="{9C1C730E-FD0D-4C3E-B98E-6BCBF0D620FD}" dt="2025-09-30T06:13:28.428" v="4111"/>
          <ac:spMkLst>
            <pc:docMk/>
            <pc:sldMk cId="1347839586" sldId="480"/>
            <ac:spMk id="5" creationId="{F9263283-3993-964F-E067-ABAFE268E8A9}"/>
          </ac:spMkLst>
        </pc:spChg>
        <pc:spChg chg="add mod">
          <ac:chgData name="Saurabh Kadam" userId="9841b78c1d414935" providerId="LiveId" clId="{9C1C730E-FD0D-4C3E-B98E-6BCBF0D620FD}" dt="2025-09-30T06:14:37.839" v="4161" actId="6549"/>
          <ac:spMkLst>
            <pc:docMk/>
            <pc:sldMk cId="1347839586" sldId="480"/>
            <ac:spMk id="7" creationId="{94D41677-FC7F-2A24-9DF5-E001068856DC}"/>
          </ac:spMkLst>
        </pc:spChg>
        <pc:spChg chg="add mod ord">
          <ac:chgData name="Saurabh Kadam" userId="9841b78c1d414935" providerId="LiveId" clId="{9C1C730E-FD0D-4C3E-B98E-6BCBF0D620FD}" dt="2025-09-30T06:15:40.355" v="4173" actId="1076"/>
          <ac:spMkLst>
            <pc:docMk/>
            <pc:sldMk cId="1347839586" sldId="480"/>
            <ac:spMk id="8" creationId="{614EB7AE-2A96-D887-2A63-6A16FE6778DF}"/>
          </ac:spMkLst>
        </pc:spChg>
        <pc:spChg chg="add mod ord">
          <ac:chgData name="Saurabh Kadam" userId="9841b78c1d414935" providerId="LiveId" clId="{9C1C730E-FD0D-4C3E-B98E-6BCBF0D620FD}" dt="2025-09-30T06:16:05.827" v="4179" actId="207"/>
          <ac:spMkLst>
            <pc:docMk/>
            <pc:sldMk cId="1347839586" sldId="480"/>
            <ac:spMk id="9" creationId="{2A49CD62-8F50-C30B-EF46-4AD0CEF607F9}"/>
          </ac:spMkLst>
        </pc:spChg>
        <pc:spChg chg="add mod ord">
          <ac:chgData name="Saurabh Kadam" userId="9841b78c1d414935" providerId="LiveId" clId="{9C1C730E-FD0D-4C3E-B98E-6BCBF0D620FD}" dt="2025-09-30T06:16:14.460" v="4183" actId="13244"/>
          <ac:spMkLst>
            <pc:docMk/>
            <pc:sldMk cId="1347839586" sldId="480"/>
            <ac:spMk id="10" creationId="{204751D3-B51F-E934-EBB5-62556BA15AD6}"/>
          </ac:spMkLst>
        </pc:spChg>
        <pc:spChg chg="add mod ord">
          <ac:chgData name="Saurabh Kadam" userId="9841b78c1d414935" providerId="LiveId" clId="{9C1C730E-FD0D-4C3E-B98E-6BCBF0D620FD}" dt="2025-09-30T06:16:22.741" v="4187" actId="13244"/>
          <ac:spMkLst>
            <pc:docMk/>
            <pc:sldMk cId="1347839586" sldId="480"/>
            <ac:spMk id="11" creationId="{969931C5-69FF-BF20-BD08-10411EF25AA4}"/>
          </ac:spMkLst>
        </pc:spChg>
        <pc:picChg chg="add mod">
          <ac:chgData name="Saurabh Kadam" userId="9841b78c1d414935" providerId="LiveId" clId="{9C1C730E-FD0D-4C3E-B98E-6BCBF0D620FD}" dt="2025-09-30T06:13:32.176" v="4112" actId="1076"/>
          <ac:picMkLst>
            <pc:docMk/>
            <pc:sldMk cId="1347839586" sldId="480"/>
            <ac:picMk id="4" creationId="{6E024F5F-55FB-3973-4051-EEECE47603FE}"/>
          </ac:picMkLst>
        </pc:picChg>
        <pc:cxnChg chg="add mod">
          <ac:chgData name="Saurabh Kadam" userId="9841b78c1d414935" providerId="LiveId" clId="{9C1C730E-FD0D-4C3E-B98E-6BCBF0D620FD}" dt="2025-09-30T06:13:28.428" v="4111"/>
          <ac:cxnSpMkLst>
            <pc:docMk/>
            <pc:sldMk cId="1347839586" sldId="480"/>
            <ac:cxnSpMk id="6" creationId="{4899993F-BE1E-8F47-2FB1-CB0043B68121}"/>
          </ac:cxnSpMkLst>
        </pc:cxnChg>
      </pc:sldChg>
      <pc:sldChg chg="addSp delSp modSp add mod">
        <pc:chgData name="Saurabh Kadam" userId="9841b78c1d414935" providerId="LiveId" clId="{9C1C730E-FD0D-4C3E-B98E-6BCBF0D620FD}" dt="2025-09-30T06:20:16.150" v="4267" actId="1076"/>
        <pc:sldMkLst>
          <pc:docMk/>
          <pc:sldMk cId="4104328906" sldId="481"/>
        </pc:sldMkLst>
        <pc:spChg chg="add mod">
          <ac:chgData name="Saurabh Kadam" userId="9841b78c1d414935" providerId="LiveId" clId="{9C1C730E-FD0D-4C3E-B98E-6BCBF0D620FD}" dt="2025-09-30T06:20:11.418" v="4265" actId="1076"/>
          <ac:spMkLst>
            <pc:docMk/>
            <pc:sldMk cId="4104328906" sldId="481"/>
            <ac:spMk id="19" creationId="{CD1A9536-1E90-7BD9-DF95-A5A784F8EB2C}"/>
          </ac:spMkLst>
        </pc:spChg>
        <pc:picChg chg="del">
          <ac:chgData name="Saurabh Kadam" userId="9841b78c1d414935" providerId="LiveId" clId="{9C1C730E-FD0D-4C3E-B98E-6BCBF0D620FD}" dt="2025-09-30T06:17:03.928" v="4189" actId="478"/>
          <ac:picMkLst>
            <pc:docMk/>
            <pc:sldMk cId="4104328906" sldId="481"/>
            <ac:picMk id="14" creationId="{7B9BD97A-DEFF-2BF7-8DEB-390CAC69102A}"/>
          </ac:picMkLst>
        </pc:picChg>
        <pc:picChg chg="del">
          <ac:chgData name="Saurabh Kadam" userId="9841b78c1d414935" providerId="LiveId" clId="{9C1C730E-FD0D-4C3E-B98E-6BCBF0D620FD}" dt="2025-09-30T06:17:05.877" v="4190" actId="478"/>
          <ac:picMkLst>
            <pc:docMk/>
            <pc:sldMk cId="4104328906" sldId="481"/>
            <ac:picMk id="15" creationId="{DDFE4D9F-5D03-0B1E-386A-5120E8972B05}"/>
          </ac:picMkLst>
        </pc:picChg>
        <pc:picChg chg="add mod">
          <ac:chgData name="Saurabh Kadam" userId="9841b78c1d414935" providerId="LiveId" clId="{9C1C730E-FD0D-4C3E-B98E-6BCBF0D620FD}" dt="2025-09-30T06:20:16.150" v="4267" actId="1076"/>
          <ac:picMkLst>
            <pc:docMk/>
            <pc:sldMk cId="4104328906" sldId="481"/>
            <ac:picMk id="18" creationId="{9AF731ED-5742-4FF9-F24D-83044F0E2A0D}"/>
          </ac:picMkLst>
        </pc:picChg>
      </pc:sldChg>
    </pc:docChg>
  </pc:docChgLst>
  <pc:docChgLst>
    <pc:chgData name="Saurabh Kadam" userId="9841b78c1d414935" providerId="LiveId" clId="{A69B1D94-244E-4160-B773-1949DA28B0A1}"/>
    <pc:docChg chg="undo redo custSel addSld delSld modSld sldOrd modSection">
      <pc:chgData name="Saurabh Kadam" userId="9841b78c1d414935" providerId="LiveId" clId="{A69B1D94-244E-4160-B773-1949DA28B0A1}" dt="2023-03-16T16:50:23.065" v="5258" actId="20577"/>
      <pc:docMkLst>
        <pc:docMk/>
      </pc:docMkLst>
      <pc:sldChg chg="modSp mod ord">
        <pc:chgData name="Saurabh Kadam" userId="9841b78c1d414935" providerId="LiveId" clId="{A69B1D94-244E-4160-B773-1949DA28B0A1}" dt="2023-03-14T08:04:02.075" v="4650" actId="20577"/>
        <pc:sldMkLst>
          <pc:docMk/>
          <pc:sldMk cId="2873198113" sldId="257"/>
        </pc:sldMkLst>
      </pc:sldChg>
      <pc:sldChg chg="modSp mod">
        <pc:chgData name="Saurabh Kadam" userId="9841b78c1d414935" providerId="LiveId" clId="{A69B1D94-244E-4160-B773-1949DA28B0A1}" dt="2023-03-14T06:07:17.766" v="3659" actId="20577"/>
        <pc:sldMkLst>
          <pc:docMk/>
          <pc:sldMk cId="2152851355" sldId="258"/>
        </pc:sldMkLst>
      </pc:sldChg>
      <pc:sldChg chg="addSp modSp mod">
        <pc:chgData name="Saurabh Kadam" userId="9841b78c1d414935" providerId="LiveId" clId="{A69B1D94-244E-4160-B773-1949DA28B0A1}" dt="2023-03-14T06:21:28.725" v="3805" actId="20577"/>
        <pc:sldMkLst>
          <pc:docMk/>
          <pc:sldMk cId="3495848696" sldId="261"/>
        </pc:sldMkLst>
      </pc:sldChg>
      <pc:sldChg chg="addSp delSp modSp mod delAnim modAnim">
        <pc:chgData name="Saurabh Kadam" userId="9841b78c1d414935" providerId="LiveId" clId="{A69B1D94-244E-4160-B773-1949DA28B0A1}" dt="2023-03-16T12:17:11.131" v="5043" actId="1076"/>
        <pc:sldMkLst>
          <pc:docMk/>
          <pc:sldMk cId="3478243465" sldId="262"/>
        </pc:sldMkLst>
      </pc:sldChg>
      <pc:sldChg chg="modSp mod">
        <pc:chgData name="Saurabh Kadam" userId="9841b78c1d414935" providerId="LiveId" clId="{A69B1D94-244E-4160-B773-1949DA28B0A1}" dt="2023-03-16T12:25:50.963" v="5067" actId="20577"/>
        <pc:sldMkLst>
          <pc:docMk/>
          <pc:sldMk cId="1231438002" sldId="264"/>
        </pc:sldMkLst>
      </pc:sldChg>
      <pc:sldChg chg="del">
        <pc:chgData name="Saurabh Kadam" userId="9841b78c1d414935" providerId="LiveId" clId="{A69B1D94-244E-4160-B773-1949DA28B0A1}" dt="2023-03-12T22:52:31.660" v="3017" actId="2696"/>
        <pc:sldMkLst>
          <pc:docMk/>
          <pc:sldMk cId="1134091811" sldId="265"/>
        </pc:sldMkLst>
      </pc:sldChg>
      <pc:sldChg chg="modSp mod ord">
        <pc:chgData name="Saurabh Kadam" userId="9841b78c1d414935" providerId="LiveId" clId="{A69B1D94-244E-4160-B773-1949DA28B0A1}" dt="2023-03-16T12:42:52.566" v="5246" actId="1035"/>
        <pc:sldMkLst>
          <pc:docMk/>
          <pc:sldMk cId="3236422709" sldId="267"/>
        </pc:sldMkLst>
      </pc:sldChg>
      <pc:sldChg chg="modSp mod">
        <pc:chgData name="Saurabh Kadam" userId="9841b78c1d414935" providerId="LiveId" clId="{A69B1D94-244E-4160-B773-1949DA28B0A1}" dt="2023-03-16T12:44:06.952" v="5252" actId="1076"/>
        <pc:sldMkLst>
          <pc:docMk/>
          <pc:sldMk cId="3268863319" sldId="268"/>
        </pc:sldMkLst>
      </pc:sldChg>
      <pc:sldChg chg="del">
        <pc:chgData name="Saurabh Kadam" userId="9841b78c1d414935" providerId="LiveId" clId="{A69B1D94-244E-4160-B773-1949DA28B0A1}" dt="2023-03-12T22:52:31.660" v="3017" actId="2696"/>
        <pc:sldMkLst>
          <pc:docMk/>
          <pc:sldMk cId="3291255542" sldId="270"/>
        </pc:sldMkLst>
      </pc:sldChg>
      <pc:sldChg chg="addSp delSp modSp mod addAnim delAnim modAnim">
        <pc:chgData name="Saurabh Kadam" userId="9841b78c1d414935" providerId="LiveId" clId="{A69B1D94-244E-4160-B773-1949DA28B0A1}" dt="2023-03-16T12:32:36.081" v="5172" actId="21"/>
        <pc:sldMkLst>
          <pc:docMk/>
          <pc:sldMk cId="2301183566" sldId="272"/>
        </pc:sldMkLst>
      </pc:sldChg>
      <pc:sldChg chg="modSp mod">
        <pc:chgData name="Saurabh Kadam" userId="9841b78c1d414935" providerId="LiveId" clId="{A69B1D94-244E-4160-B773-1949DA28B0A1}" dt="2023-03-12T09:45:11.316" v="2946" actId="20577"/>
        <pc:sldMkLst>
          <pc:docMk/>
          <pc:sldMk cId="2664752898" sldId="411"/>
        </pc:sldMkLst>
      </pc:sldChg>
      <pc:sldChg chg="addSp delSp modSp mod">
        <pc:chgData name="Saurabh Kadam" userId="9841b78c1d414935" providerId="LiveId" clId="{A69B1D94-244E-4160-B773-1949DA28B0A1}" dt="2023-03-12T10:04:35.315" v="2970" actId="1076"/>
        <pc:sldMkLst>
          <pc:docMk/>
          <pc:sldMk cId="1963853719" sldId="414"/>
        </pc:sldMkLst>
      </pc:sldChg>
      <pc:sldChg chg="del">
        <pc:chgData name="Saurabh Kadam" userId="9841b78c1d414935" providerId="LiveId" clId="{A69B1D94-244E-4160-B773-1949DA28B0A1}" dt="2023-03-12T22:53:04.876" v="3018" actId="2696"/>
        <pc:sldMkLst>
          <pc:docMk/>
          <pc:sldMk cId="312186448" sldId="416"/>
        </pc:sldMkLst>
      </pc:sldChg>
      <pc:sldChg chg="modSp mod modNotesTx">
        <pc:chgData name="Saurabh Kadam" userId="9841b78c1d414935" providerId="LiveId" clId="{A69B1D94-244E-4160-B773-1949DA28B0A1}" dt="2023-03-12T23:02:49.903" v="3195" actId="20577"/>
        <pc:sldMkLst>
          <pc:docMk/>
          <pc:sldMk cId="4107781756" sldId="417"/>
        </pc:sldMkLst>
      </pc:sldChg>
      <pc:sldChg chg="modSp mod modNotesTx">
        <pc:chgData name="Saurabh Kadam" userId="9841b78c1d414935" providerId="LiveId" clId="{A69B1D94-244E-4160-B773-1949DA28B0A1}" dt="2023-03-12T23:08:12.067" v="3374" actId="2710"/>
        <pc:sldMkLst>
          <pc:docMk/>
          <pc:sldMk cId="3591516096" sldId="418"/>
        </pc:sldMkLst>
      </pc:sldChg>
      <pc:sldChg chg="modSp">
        <pc:chgData name="Saurabh Kadam" userId="9841b78c1d414935" providerId="LiveId" clId="{A69B1D94-244E-4160-B773-1949DA28B0A1}" dt="2023-03-12T06:23:23.028" v="1372" actId="962"/>
        <pc:sldMkLst>
          <pc:docMk/>
          <pc:sldMk cId="4073356557" sldId="422"/>
        </pc:sldMkLst>
      </pc:sldChg>
      <pc:sldChg chg="modSp mod">
        <pc:chgData name="Saurabh Kadam" userId="9841b78c1d414935" providerId="LiveId" clId="{A69B1D94-244E-4160-B773-1949DA28B0A1}" dt="2023-03-14T07:38:30.075" v="4177" actId="33524"/>
        <pc:sldMkLst>
          <pc:docMk/>
          <pc:sldMk cId="3918550981" sldId="425"/>
        </pc:sldMkLst>
      </pc:sldChg>
      <pc:sldChg chg="del">
        <pc:chgData name="Saurabh Kadam" userId="9841b78c1d414935" providerId="LiveId" clId="{A69B1D94-244E-4160-B773-1949DA28B0A1}" dt="2023-03-09T05:09:01.892" v="0" actId="47"/>
        <pc:sldMkLst>
          <pc:docMk/>
          <pc:sldMk cId="4094163855" sldId="427"/>
        </pc:sldMkLst>
      </pc:sldChg>
      <pc:sldChg chg="del">
        <pc:chgData name="Saurabh Kadam" userId="9841b78c1d414935" providerId="LiveId" clId="{A69B1D94-244E-4160-B773-1949DA28B0A1}" dt="2023-03-09T05:09:04.109" v="1" actId="47"/>
        <pc:sldMkLst>
          <pc:docMk/>
          <pc:sldMk cId="935740741" sldId="428"/>
        </pc:sldMkLst>
      </pc:sldChg>
      <pc:sldChg chg="add del">
        <pc:chgData name="Saurabh Kadam" userId="9841b78c1d414935" providerId="LiveId" clId="{A69B1D94-244E-4160-B773-1949DA28B0A1}" dt="2023-03-12T22:42:19.398" v="2971"/>
        <pc:sldMkLst>
          <pc:docMk/>
          <pc:sldMk cId="494464606" sldId="429"/>
        </pc:sldMkLst>
      </pc:sldChg>
      <pc:sldChg chg="modSp mod">
        <pc:chgData name="Saurabh Kadam" userId="9841b78c1d414935" providerId="LiveId" clId="{A69B1D94-244E-4160-B773-1949DA28B0A1}" dt="2023-03-14T06:07:36.541" v="3664" actId="20577"/>
        <pc:sldMkLst>
          <pc:docMk/>
          <pc:sldMk cId="2946429336" sldId="430"/>
        </pc:sldMkLst>
      </pc:sldChg>
      <pc:sldChg chg="addSp modSp mod modAnim">
        <pc:chgData name="Saurabh Kadam" userId="9841b78c1d414935" providerId="LiveId" clId="{A69B1D94-244E-4160-B773-1949DA28B0A1}" dt="2023-03-14T08:18:17.540" v="4815"/>
        <pc:sldMkLst>
          <pc:docMk/>
          <pc:sldMk cId="2928284050" sldId="431"/>
        </pc:sldMkLst>
      </pc:sldChg>
      <pc:sldChg chg="del ord">
        <pc:chgData name="Saurabh Kadam" userId="9841b78c1d414935" providerId="LiveId" clId="{A69B1D94-244E-4160-B773-1949DA28B0A1}" dt="2023-03-12T22:52:31.660" v="3017" actId="2696"/>
        <pc:sldMkLst>
          <pc:docMk/>
          <pc:sldMk cId="1378886672" sldId="433"/>
        </pc:sldMkLst>
      </pc:sldChg>
      <pc:sldChg chg="addSp delSp modSp mod">
        <pc:chgData name="Saurabh Kadam" userId="9841b78c1d414935" providerId="LiveId" clId="{A69B1D94-244E-4160-B773-1949DA28B0A1}" dt="2023-03-16T12:21:26.646" v="5062" actId="14100"/>
        <pc:sldMkLst>
          <pc:docMk/>
          <pc:sldMk cId="2294372894" sldId="434"/>
        </pc:sldMkLst>
      </pc:sldChg>
      <pc:sldChg chg="addSp delSp modSp mod">
        <pc:chgData name="Saurabh Kadam" userId="9841b78c1d414935" providerId="LiveId" clId="{A69B1D94-244E-4160-B773-1949DA28B0A1}" dt="2023-03-16T12:21:36.760" v="5064"/>
        <pc:sldMkLst>
          <pc:docMk/>
          <pc:sldMk cId="619326089" sldId="436"/>
        </pc:sldMkLst>
      </pc:sldChg>
      <pc:sldChg chg="addSp modSp mod">
        <pc:chgData name="Saurabh Kadam" userId="9841b78c1d414935" providerId="LiveId" clId="{A69B1D94-244E-4160-B773-1949DA28B0A1}" dt="2023-03-14T08:02:55.547" v="4612" actId="20577"/>
        <pc:sldMkLst>
          <pc:docMk/>
          <pc:sldMk cId="2510294038" sldId="437"/>
        </pc:sldMkLst>
      </pc:sldChg>
      <pc:sldChg chg="addSp modSp mod">
        <pc:chgData name="Saurabh Kadam" userId="9841b78c1d414935" providerId="LiveId" clId="{A69B1D94-244E-4160-B773-1949DA28B0A1}" dt="2023-03-16T16:50:23.065" v="5258" actId="20577"/>
        <pc:sldMkLst>
          <pc:docMk/>
          <pc:sldMk cId="907979368" sldId="438"/>
        </pc:sldMkLst>
      </pc:sldChg>
      <pc:sldChg chg="addSp delSp modSp mod delAnim modAnim modNotesTx">
        <pc:chgData name="Saurabh Kadam" userId="9841b78c1d414935" providerId="LiveId" clId="{A69B1D94-244E-4160-B773-1949DA28B0A1}" dt="2023-03-16T12:30:20.603" v="5166" actId="5793"/>
        <pc:sldMkLst>
          <pc:docMk/>
          <pc:sldMk cId="3185084203" sldId="439"/>
        </pc:sldMkLst>
      </pc:sldChg>
      <pc:sldChg chg="modAnim">
        <pc:chgData name="Saurabh Kadam" userId="9841b78c1d414935" providerId="LiveId" clId="{A69B1D94-244E-4160-B773-1949DA28B0A1}" dt="2023-03-16T12:37:03.584" v="5180"/>
        <pc:sldMkLst>
          <pc:docMk/>
          <pc:sldMk cId="888516295" sldId="440"/>
        </pc:sldMkLst>
      </pc:sldChg>
      <pc:sldChg chg="addSp delSp modSp mod addAnim delAnim modAnim">
        <pc:chgData name="Saurabh Kadam" userId="9841b78c1d414935" providerId="LiveId" clId="{A69B1D94-244E-4160-B773-1949DA28B0A1}" dt="2023-03-16T12:38:29.814" v="5188" actId="14100"/>
        <pc:sldMkLst>
          <pc:docMk/>
          <pc:sldMk cId="832384780" sldId="441"/>
        </pc:sldMkLst>
      </pc:sldChg>
      <pc:sldChg chg="del">
        <pc:chgData name="Saurabh Kadam" userId="9841b78c1d414935" providerId="LiveId" clId="{A69B1D94-244E-4160-B773-1949DA28B0A1}" dt="2023-03-12T22:52:31.660" v="3017" actId="2696"/>
        <pc:sldMkLst>
          <pc:docMk/>
          <pc:sldMk cId="3394509847" sldId="444"/>
        </pc:sldMkLst>
      </pc:sldChg>
      <pc:sldChg chg="addSp modSp mod modAnim">
        <pc:chgData name="Saurabh Kadam" userId="9841b78c1d414935" providerId="LiveId" clId="{A69B1D94-244E-4160-B773-1949DA28B0A1}" dt="2023-03-16T12:33:27.885" v="5177" actId="1076"/>
        <pc:sldMkLst>
          <pc:docMk/>
          <pc:sldMk cId="3121213397" sldId="445"/>
        </pc:sldMkLst>
      </pc:sldChg>
      <pc:sldChg chg="modSp mod">
        <pc:chgData name="Saurabh Kadam" userId="9841b78c1d414935" providerId="LiveId" clId="{A69B1D94-244E-4160-B773-1949DA28B0A1}" dt="2023-03-14T08:14:14.179" v="4814" actId="14100"/>
        <pc:sldMkLst>
          <pc:docMk/>
          <pc:sldMk cId="1487033657" sldId="446"/>
        </pc:sldMkLst>
      </pc:sldChg>
      <pc:sldChg chg="addSp delSp modSp mod modAnim">
        <pc:chgData name="Saurabh Kadam" userId="9841b78c1d414935" providerId="LiveId" clId="{A69B1D94-244E-4160-B773-1949DA28B0A1}" dt="2023-03-16T06:39:19.891" v="5003" actId="14734"/>
        <pc:sldMkLst>
          <pc:docMk/>
          <pc:sldMk cId="3405562026" sldId="447"/>
        </pc:sldMkLst>
      </pc:sldChg>
      <pc:sldChg chg="ord">
        <pc:chgData name="Saurabh Kadam" userId="9841b78c1d414935" providerId="LiveId" clId="{A69B1D94-244E-4160-B773-1949DA28B0A1}" dt="2023-03-12T10:01:56.914" v="2955"/>
        <pc:sldMkLst>
          <pc:docMk/>
          <pc:sldMk cId="1627787301" sldId="448"/>
        </pc:sldMkLst>
      </pc:sldChg>
      <pc:sldChg chg="addSp delSp modSp new mod ord modTransition delAnim modAnim">
        <pc:chgData name="Saurabh Kadam" userId="9841b78c1d414935" providerId="LiveId" clId="{A69B1D94-244E-4160-B773-1949DA28B0A1}" dt="2023-03-16T12:18:32.048" v="5055" actId="14100"/>
        <pc:sldMkLst>
          <pc:docMk/>
          <pc:sldMk cId="2603410247" sldId="449"/>
        </pc:sldMkLst>
      </pc:sldChg>
      <pc:sldChg chg="addSp delSp modSp new mod delAnim modAnim">
        <pc:chgData name="Saurabh Kadam" userId="9841b78c1d414935" providerId="LiveId" clId="{A69B1D94-244E-4160-B773-1949DA28B0A1}" dt="2023-03-14T08:53:09.145" v="4975" actId="1076"/>
        <pc:sldMkLst>
          <pc:docMk/>
          <pc:sldMk cId="3497848357" sldId="450"/>
        </pc:sldMkLst>
      </pc:sldChg>
      <pc:sldChg chg="addSp delSp modSp mod">
        <pc:chgData name="Saurabh Kadam" userId="9841b78c1d414935" providerId="LiveId" clId="{A69B1D94-244E-4160-B773-1949DA28B0A1}" dt="2023-03-12T22:56:40.062" v="3067" actId="20577"/>
        <pc:sldMkLst>
          <pc:docMk/>
          <pc:sldMk cId="398332546" sldId="451"/>
        </pc:sldMkLst>
      </pc:sldChg>
      <pc:sldChg chg="modSp add del mod">
        <pc:chgData name="Saurabh Kadam" userId="9841b78c1d414935" providerId="LiveId" clId="{A69B1D94-244E-4160-B773-1949DA28B0A1}" dt="2023-03-12T05:28:27.979" v="706" actId="2696"/>
        <pc:sldMkLst>
          <pc:docMk/>
          <pc:sldMk cId="738926316" sldId="452"/>
        </pc:sldMkLst>
      </pc:sldChg>
      <pc:sldChg chg="add del ord">
        <pc:chgData name="Saurabh Kadam" userId="9841b78c1d414935" providerId="LiveId" clId="{A69B1D94-244E-4160-B773-1949DA28B0A1}" dt="2023-03-12T22:52:31.660" v="3017" actId="2696"/>
        <pc:sldMkLst>
          <pc:docMk/>
          <pc:sldMk cId="3901349273" sldId="452"/>
        </pc:sldMkLst>
      </pc:sldChg>
      <pc:sldChg chg="addSp delSp modSp add mod modTransition delAnim modAnim">
        <pc:chgData name="Saurabh Kadam" userId="9841b78c1d414935" providerId="LiveId" clId="{A69B1D94-244E-4160-B773-1949DA28B0A1}" dt="2023-03-12T22:44:47.361" v="2973" actId="14100"/>
        <pc:sldMkLst>
          <pc:docMk/>
          <pc:sldMk cId="1785832555" sldId="453"/>
        </pc:sldMkLst>
      </pc:sldChg>
      <pc:sldChg chg="addSp delSp modSp add mod modAnim">
        <pc:chgData name="Saurabh Kadam" userId="9841b78c1d414935" providerId="LiveId" clId="{A69B1D94-244E-4160-B773-1949DA28B0A1}" dt="2023-03-16T12:19:06.803" v="5059" actId="14100"/>
        <pc:sldMkLst>
          <pc:docMk/>
          <pc:sldMk cId="3468884596" sldId="454"/>
        </pc:sldMkLst>
      </pc:sldChg>
      <pc:sldChg chg="add del">
        <pc:chgData name="Saurabh Kadam" userId="9841b78c1d414935" providerId="LiveId" clId="{A69B1D94-244E-4160-B773-1949DA28B0A1}" dt="2023-03-12T05:56:35.433" v="1059" actId="2696"/>
        <pc:sldMkLst>
          <pc:docMk/>
          <pc:sldMk cId="3694689532" sldId="454"/>
        </pc:sldMkLst>
      </pc:sldChg>
      <pc:sldChg chg="new del">
        <pc:chgData name="Saurabh Kadam" userId="9841b78c1d414935" providerId="LiveId" clId="{A69B1D94-244E-4160-B773-1949DA28B0A1}" dt="2023-03-12T07:07:20.094" v="1651" actId="2696"/>
        <pc:sldMkLst>
          <pc:docMk/>
          <pc:sldMk cId="3948088356" sldId="4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0033-E4DE-4497-93D1-5810F3A53E3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C638-826D-44EC-BBC4-423653A07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396C4-D674-EF6A-072B-4D5431048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2E4B4-B1EF-86AD-50FB-FE6D47277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56477-C961-6279-C968-252D79EE6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2A081-95C2-9129-E8A8-6357AA7F1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CA3AB-1764-6147-3D74-51417E7F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7A771C-0180-DB4C-74D0-5821857A0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F7216-B218-F310-4CAA-4B2E7305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32328-E787-008F-9BB6-6D459945D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notational changes: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1 bar and 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 to keep everything local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7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0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ED47-24EB-E205-DAA3-D3E75E7F2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5BA7C-ED29-24EE-C0C1-505CFE7A7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2ADEC-1439-DC36-3C5A-7C25DBF8C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244F5-FD92-A20F-61EE-A75C6B752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F5E9-91FC-ECF6-27C4-33D64627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C69E7-CE3A-38F1-EC2A-C8E6B3900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14190-30D7-7E1F-BA60-87B1CA5D3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1AF36-A8D4-2120-EFE6-75DBDD0F2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6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3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7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notational changes: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1 bar and 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 to keep everything local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7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7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4C70-D571-1A30-B554-4974C4D9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6B960-A546-7276-BF9A-250A2F18E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0F0DD-2158-6044-C4AE-1A6B5C9AC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60921-9B27-C660-595A-ECBFF6C25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FC638-826D-44EC-BBC4-423653A07B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55ED-3E1F-DA90-A206-01052FE5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8D645-97C4-FA79-3A02-7F89D98D9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7B07C-C3AD-4E66-ECDD-BD35D0FB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5BB8-C2CB-43F4-B326-7D1BAC993820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2A974-80A5-B5C2-C0E6-56B6AAD7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826B-3FAF-9281-3F1A-3413AD11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9FE3-2E90-15DA-C735-4765680E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6E6F7-1AB6-58B8-0A19-223212A64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1C5F0-4B82-4E04-5845-9A0F55F1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7280-535A-4B57-B031-78A1D3DAD6AD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EDAFB-E634-0DE3-A549-C0AA2FC5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C99AC-E033-A8ED-0188-DEF4680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3623D-7AE3-BEF0-57A3-80D0AAE7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8407C-B190-34FB-BAE7-DAED76394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CA8F2-0853-69DE-3BA2-DB308482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B0F5-0449-4D00-B727-B77B0F4A3A63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7EE88-91D5-402A-45EF-D88CECD0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391E2-1917-C357-7070-F2A4B505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FBB-96E4-44F6-87D1-2C88F696E0C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5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CA9A-F961-4083-898E-3335B0349AAC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8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631C-AAE3-40F4-A57F-A80BC4FA695D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9812-299D-4D50-A711-AF4978973A7F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99D8-0D27-4FC2-BDCB-E79B9AA2FEB8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F2D-3B00-469F-B34A-6781071FD289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0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4DE4-B707-48D2-B043-4FE692D22D3C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868A-61F3-072A-E325-727ADC9D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23909-7C17-715D-B95A-5C056BC7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6FA5-CFD0-F6BF-0F57-B754724D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E2EB-C36E-4D04-8279-87179BB4F926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A2EA-7EE2-C766-85C3-7410BBC3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DAFDA-272B-51F1-F710-D83A141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8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8FB4-479A-6D69-B924-091CB4AA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B5154-AA50-41DD-DFC7-97B4AC99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D4B5-F94E-D115-2445-7E62413D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474F-29F5-4A81-BE72-26BA5A86DE3E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4C81-B7B9-E55D-0FD1-3F12868B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A3E8-89E7-5362-C03A-5841CF83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D8BC-3029-13F2-7B46-506C5ECB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C234-A625-5E93-6EC4-B242DD6CB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C01D7-7341-E3C6-115B-23533FD66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D1D4-90A7-A251-8978-7BC5D8ED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90B-DE55-4792-8676-6B611C71627E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89002-7A69-1F6C-CB7C-AD885243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66069-02D4-CE69-A617-FA28EE54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7655-A566-2283-4CFD-A4CEF57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8C24-9F95-38B8-A98B-30FEDCD7F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69F28-249F-5BE0-DB42-5046E542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ADCF6-266A-AC8B-C121-98436FB4D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F6835-0023-2021-CF13-680C9BA9F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EC907-B037-27FC-C15F-352AE060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D9BA-046B-476B-B71D-F88200D59417}" type="datetime1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FF85E-125B-9332-C22B-63B6BD9E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57C0C-365A-F04E-A9C7-42EDF347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CDEA-889A-86DE-F97F-D3A26B45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E5EFF-65CD-F860-F408-30E2894E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76EC-B87A-49FE-BFC3-C02D7378B17F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F0616-8B7E-7993-852B-4F8618F5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CA31A-7D0C-D5E7-25C2-8CB5809B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9F2DA-3C90-D4BA-0B60-8050379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06AC-03A4-4112-95E2-13287C04D337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E2BD7-BDBB-165E-8B5E-BD4FB90D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126DB-32A7-9C4E-3532-883B5583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B0CD-F172-D5F4-07E0-1DD99163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149D-19AD-19C4-C8EF-F6D7678F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244E-27EA-CAB8-12F9-08A9F5AFA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59AB0-96FB-2CD9-A14C-FB960A39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3444-4911-4372-B0D7-57964A261D2A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1FFA3-7D53-118B-2C90-64442690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B7ED8-A43D-E5C9-152F-92D925E8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D7EB-205E-5F12-9DE3-4E1847CE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F4613-4A1F-3BE3-32C8-51D36527C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0B455-F07F-31AA-2062-15606A22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18E3-EFB0-1F2B-4630-5E095106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1126-308D-4E63-8864-19A983B47710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7C144-CF97-3CDE-5CA0-82B8C1D4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07C33-283E-BA1C-1EE4-8CA68BDA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00E9E-B8C0-6509-6D94-80FFB776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59E77-F87F-4B05-3B82-87166EFD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50A6-29CE-96E2-57B6-EE5C5BC23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8339-A438-4A95-A2EA-C15DF16C7248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9C4B-23FF-B2B7-BF80-A25B0C52F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5D50-C107-A67A-CB13-5D2545CC8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BAF8-5887-421E-AA3D-BEC10EFF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78E8-08FB-4F3B-ABD8-E6A03500C9E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F6C4-A784-4AFA-B07E-9D973DDBE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58.svg"/><Relationship Id="rId2" Type="http://schemas.openxmlformats.org/officeDocument/2006/relationships/image" Target="../media/image7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88.sv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8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4.svg"/><Relationship Id="rId7" Type="http://schemas.openxmlformats.org/officeDocument/2006/relationships/image" Target="../media/image66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97.svg"/><Relationship Id="rId5" Type="http://schemas.openxmlformats.org/officeDocument/2006/relationships/image" Target="../media/image64.svg"/><Relationship Id="rId10" Type="http://schemas.openxmlformats.org/officeDocument/2006/relationships/image" Target="../media/image96.png"/><Relationship Id="rId4" Type="http://schemas.openxmlformats.org/officeDocument/2006/relationships/image" Target="../media/image63.png"/><Relationship Id="rId9" Type="http://schemas.openxmlformats.org/officeDocument/2006/relationships/image" Target="../media/image9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9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cds.cern.ch/images/CERN-HOMEWEB-PHO-2019-065-1" TargetMode="Externa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36.svg"/><Relationship Id="rId7" Type="http://schemas.openxmlformats.org/officeDocument/2006/relationships/image" Target="../media/image1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12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12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13" Type="http://schemas.openxmlformats.org/officeDocument/2006/relationships/image" Target="../media/image135.png"/><Relationship Id="rId18" Type="http://schemas.openxmlformats.org/officeDocument/2006/relationships/image" Target="../media/image140.svg"/><Relationship Id="rId3" Type="http://schemas.openxmlformats.org/officeDocument/2006/relationships/image" Target="../media/image71.png"/><Relationship Id="rId7" Type="http://schemas.openxmlformats.org/officeDocument/2006/relationships/image" Target="../media/image129.png"/><Relationship Id="rId12" Type="http://schemas.openxmlformats.org/officeDocument/2006/relationships/image" Target="../media/image134.sv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133.png"/><Relationship Id="rId5" Type="http://schemas.openxmlformats.org/officeDocument/2006/relationships/image" Target="../media/image73.png"/><Relationship Id="rId15" Type="http://schemas.openxmlformats.org/officeDocument/2006/relationships/image" Target="../media/image137.png"/><Relationship Id="rId10" Type="http://schemas.openxmlformats.org/officeDocument/2006/relationships/image" Target="../media/image132.svg"/><Relationship Id="rId4" Type="http://schemas.openxmlformats.org/officeDocument/2006/relationships/image" Target="../media/image72.svg"/><Relationship Id="rId9" Type="http://schemas.openxmlformats.org/officeDocument/2006/relationships/image" Target="../media/image131.png"/><Relationship Id="rId14" Type="http://schemas.openxmlformats.org/officeDocument/2006/relationships/image" Target="../media/image13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svg"/><Relationship Id="rId3" Type="http://schemas.openxmlformats.org/officeDocument/2006/relationships/image" Target="../media/image141.png"/><Relationship Id="rId7" Type="http://schemas.openxmlformats.org/officeDocument/2006/relationships/image" Target="../media/image137.png"/><Relationship Id="rId12" Type="http://schemas.openxmlformats.org/officeDocument/2006/relationships/image" Target="../media/image14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svg"/><Relationship Id="rId11" Type="http://schemas.openxmlformats.org/officeDocument/2006/relationships/image" Target="../media/image145.png"/><Relationship Id="rId5" Type="http://schemas.openxmlformats.org/officeDocument/2006/relationships/image" Target="../media/image143.png"/><Relationship Id="rId10" Type="http://schemas.openxmlformats.org/officeDocument/2006/relationships/image" Target="../media/image140.svg"/><Relationship Id="rId4" Type="http://schemas.openxmlformats.org/officeDocument/2006/relationships/image" Target="../media/image142.svg"/><Relationship Id="rId9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141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svg"/><Relationship Id="rId5" Type="http://schemas.openxmlformats.org/officeDocument/2006/relationships/image" Target="../media/image147.png"/><Relationship Id="rId10" Type="http://schemas.openxmlformats.org/officeDocument/2006/relationships/image" Target="../media/image152.svg"/><Relationship Id="rId4" Type="http://schemas.openxmlformats.org/officeDocument/2006/relationships/image" Target="../media/image142.svg"/><Relationship Id="rId9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svg"/><Relationship Id="rId3" Type="http://schemas.openxmlformats.org/officeDocument/2006/relationships/image" Target="../media/image154.svg"/><Relationship Id="rId7" Type="http://schemas.openxmlformats.org/officeDocument/2006/relationships/image" Target="../media/image158.sv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image" Target="../media/image153.png"/><Relationship Id="rId16" Type="http://schemas.openxmlformats.org/officeDocument/2006/relationships/image" Target="../media/image1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svg"/><Relationship Id="rId5" Type="http://schemas.openxmlformats.org/officeDocument/2006/relationships/image" Target="../media/image156.sv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svg"/><Relationship Id="rId14" Type="http://schemas.openxmlformats.org/officeDocument/2006/relationships/image" Target="../media/image16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sv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71.svg"/><Relationship Id="rId3" Type="http://schemas.openxmlformats.org/officeDocument/2006/relationships/image" Target="../media/image99.svg"/><Relationship Id="rId7" Type="http://schemas.openxmlformats.org/officeDocument/2006/relationships/image" Target="../media/image117.svg"/><Relationship Id="rId12" Type="http://schemas.openxmlformats.org/officeDocument/2006/relationships/image" Target="../media/image17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svg"/><Relationship Id="rId5" Type="http://schemas.openxmlformats.org/officeDocument/2006/relationships/image" Target="../media/image101.svg"/><Relationship Id="rId10" Type="http://schemas.openxmlformats.org/officeDocument/2006/relationships/image" Target="../media/image120.png"/><Relationship Id="rId4" Type="http://schemas.openxmlformats.org/officeDocument/2006/relationships/image" Target="../media/image100.png"/><Relationship Id="rId9" Type="http://schemas.openxmlformats.org/officeDocument/2006/relationships/image" Target="../media/image1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sv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13" Type="http://schemas.openxmlformats.org/officeDocument/2006/relationships/image" Target="../media/image189.png"/><Relationship Id="rId18" Type="http://schemas.openxmlformats.org/officeDocument/2006/relationships/image" Target="../media/image194.sv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sv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2.svg"/><Relationship Id="rId20" Type="http://schemas.openxmlformats.org/officeDocument/2006/relationships/image" Target="../media/image1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sv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svg"/><Relationship Id="rId19" Type="http://schemas.openxmlformats.org/officeDocument/2006/relationships/image" Target="../media/image195.png"/><Relationship Id="rId4" Type="http://schemas.openxmlformats.org/officeDocument/2006/relationships/image" Target="../media/image180.svg"/><Relationship Id="rId9" Type="http://schemas.openxmlformats.org/officeDocument/2006/relationships/image" Target="../media/image185.png"/><Relationship Id="rId14" Type="http://schemas.openxmlformats.org/officeDocument/2006/relationships/image" Target="../media/image19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86.png"/><Relationship Id="rId21" Type="http://schemas.openxmlformats.org/officeDocument/2006/relationships/image" Target="../media/image59.png"/><Relationship Id="rId7" Type="http://schemas.openxmlformats.org/officeDocument/2006/relationships/image" Target="../media/image46.svg"/><Relationship Id="rId12" Type="http://schemas.openxmlformats.org/officeDocument/2006/relationships/image" Target="../media/image95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62.svg"/><Relationship Id="rId5" Type="http://schemas.openxmlformats.org/officeDocument/2006/relationships/image" Target="../media/image44.sv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4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5AF3AFF-737D-63C2-FD64-426B1283E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15" y="5619434"/>
            <a:ext cx="790519" cy="790519"/>
          </a:xfrm>
          <a:prstGeom prst="rect">
            <a:avLst/>
          </a:prstGeom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99E5990F-FFFF-C9CC-D08C-4B680F039D6D}"/>
              </a:ext>
            </a:extLst>
          </p:cNvPr>
          <p:cNvSpPr txBox="1">
            <a:spLocks/>
          </p:cNvSpPr>
          <p:nvPr/>
        </p:nvSpPr>
        <p:spPr>
          <a:xfrm>
            <a:off x="1884790" y="2615116"/>
            <a:ext cx="8422420" cy="116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111 (2025) 7, 074516 and in preparation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Saurabh Kadam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C3B1560-A410-D2A3-FD63-5205B069EFC0}"/>
              </a:ext>
            </a:extLst>
          </p:cNvPr>
          <p:cNvSpPr txBox="1">
            <a:spLocks/>
          </p:cNvSpPr>
          <p:nvPr/>
        </p:nvSpPr>
        <p:spPr>
          <a:xfrm>
            <a:off x="752007" y="901954"/>
            <a:ext cx="10687987" cy="6900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 String Hadron formulation for SU(3) Yang-Mills theory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D2FA93-AED9-98AB-1192-ACFFF64CCFFE}"/>
              </a:ext>
            </a:extLst>
          </p:cNvPr>
          <p:cNvSpPr txBox="1"/>
          <p:nvPr/>
        </p:nvSpPr>
        <p:spPr>
          <a:xfrm>
            <a:off x="5052031" y="6547749"/>
            <a:ext cx="2325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BITS Pilani Goa Campus, India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50D4A-0721-4221-D5C4-0F272B90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1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F4A8FDF-8FD1-8C9D-5FF8-18BC98803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779034"/>
            <a:ext cx="12192000" cy="770341"/>
          </a:xfrm>
          <a:prstGeom prst="rect">
            <a:avLst/>
          </a:prstGeom>
        </p:spPr>
      </p:pic>
      <p:pic>
        <p:nvPicPr>
          <p:cNvPr id="3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B0C446A-42DA-378C-B3DA-C1A5FD842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22" y="225270"/>
            <a:ext cx="2249822" cy="377649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9A065FD-FA69-916E-A115-35BEB9E2C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6" y="225268"/>
            <a:ext cx="1998040" cy="3776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EED4AC-9569-45C6-F470-7CA2F3CC00AF}"/>
              </a:ext>
            </a:extLst>
          </p:cNvPr>
          <p:cNvCxnSpPr>
            <a:cxnSpLocks/>
          </p:cNvCxnSpPr>
          <p:nvPr/>
        </p:nvCxnSpPr>
        <p:spPr>
          <a:xfrm>
            <a:off x="0" y="700686"/>
            <a:ext cx="121920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831B02-83BB-9463-A982-AB4617FA2F24}"/>
              </a:ext>
            </a:extLst>
          </p:cNvPr>
          <p:cNvSpPr txBox="1"/>
          <p:nvPr/>
        </p:nvSpPr>
        <p:spPr>
          <a:xfrm>
            <a:off x="8380664" y="6334780"/>
            <a:ext cx="297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</a:rPr>
              <a:t>InQubator</a:t>
            </a:r>
            <a:r>
              <a:rPr lang="en-US" sz="1400" dirty="0">
                <a:latin typeface="+mj-lt"/>
              </a:rPr>
              <a:t> for Quantum Simulation, University of Washington</a:t>
            </a:r>
          </a:p>
        </p:txBody>
      </p:sp>
      <p:pic>
        <p:nvPicPr>
          <p:cNvPr id="9" name="Picture 8" descr="A purple and black logo&#10;&#10;Description automatically generated">
            <a:extLst>
              <a:ext uri="{FF2B5EF4-FFF2-40B4-BE49-F238E27FC236}">
                <a16:creationId xmlns:a16="http://schemas.microsoft.com/office/drawing/2014/main" id="{05BA212E-40E0-D519-8B93-2FD67B4A6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98" y="5607414"/>
            <a:ext cx="1098394" cy="540362"/>
          </a:xfrm>
          <a:prstGeom prst="rect">
            <a:avLst/>
          </a:prstGeom>
        </p:spPr>
      </p:pic>
      <p:pic>
        <p:nvPicPr>
          <p:cNvPr id="11" name="Picture 10" descr="A blue and grey logo&#10;&#10;Description automatically generated">
            <a:extLst>
              <a:ext uri="{FF2B5EF4-FFF2-40B4-BE49-F238E27FC236}">
                <a16:creationId xmlns:a16="http://schemas.microsoft.com/office/drawing/2014/main" id="{6C1017CA-121E-0608-8F42-F2E3B0871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83" y="5492425"/>
            <a:ext cx="1432043" cy="770340"/>
          </a:xfrm>
          <a:prstGeom prst="rect">
            <a:avLst/>
          </a:prstGeom>
        </p:spPr>
      </p:pic>
      <p:pic>
        <p:nvPicPr>
          <p:cNvPr id="1027" name="Picture 3" descr="Berkeley Lab Logo with tagline">
            <a:extLst>
              <a:ext uri="{FF2B5EF4-FFF2-40B4-BE49-F238E27FC236}">
                <a16:creationId xmlns:a16="http://schemas.microsoft.com/office/drawing/2014/main" id="{FED35C6C-EFDC-B7FD-CFF9-81B904CFD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3"/>
          <a:stretch>
            <a:fillRect/>
          </a:stretch>
        </p:blipFill>
        <p:spPr bwMode="auto">
          <a:xfrm>
            <a:off x="614062" y="5648559"/>
            <a:ext cx="2967339" cy="7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E8CEA1-9A72-A5F6-C68E-2755491F46F6}"/>
              </a:ext>
            </a:extLst>
          </p:cNvPr>
          <p:cNvSpPr txBox="1"/>
          <p:nvPr/>
        </p:nvSpPr>
        <p:spPr>
          <a:xfrm>
            <a:off x="497372" y="6429686"/>
            <a:ext cx="330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Lawrence Berkeley National Laboratory</a:t>
            </a:r>
          </a:p>
        </p:txBody>
      </p:sp>
      <p:pic>
        <p:nvPicPr>
          <p:cNvPr id="16" name="JS pic">
            <a:extLst>
              <a:ext uri="{FF2B5EF4-FFF2-40B4-BE49-F238E27FC236}">
                <a16:creationId xmlns:a16="http://schemas.microsoft.com/office/drawing/2014/main" id="{4A3CD545-1BD2-CD82-09DB-A3E45BE3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6558" y="3840555"/>
            <a:ext cx="1224614" cy="1224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R pic">
            <a:extLst>
              <a:ext uri="{FF2B5EF4-FFF2-40B4-BE49-F238E27FC236}">
                <a16:creationId xmlns:a16="http://schemas.microsoft.com/office/drawing/2014/main" id="{54D505D4-6AFE-7321-620D-53397D39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8186" y="3821118"/>
            <a:ext cx="1224613" cy="1244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D name">
            <a:extLst>
              <a:ext uri="{FF2B5EF4-FFF2-40B4-BE49-F238E27FC236}">
                <a16:creationId xmlns:a16="http://schemas.microsoft.com/office/drawing/2014/main" id="{D345A0AD-9EEC-874D-157D-9945C3B4EDF4}"/>
              </a:ext>
            </a:extLst>
          </p:cNvPr>
          <p:cNvSpPr txBox="1"/>
          <p:nvPr/>
        </p:nvSpPr>
        <p:spPr>
          <a:xfrm>
            <a:off x="1411305" y="5184361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Jesse Stryker</a:t>
            </a:r>
          </a:p>
        </p:txBody>
      </p:sp>
      <p:pic>
        <p:nvPicPr>
          <p:cNvPr id="23" name="IR pic">
            <a:extLst>
              <a:ext uri="{FF2B5EF4-FFF2-40B4-BE49-F238E27FC236}">
                <a16:creationId xmlns:a16="http://schemas.microsoft.com/office/drawing/2014/main" id="{51654DA9-3717-3CBE-58EA-A4FAA709C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0"/>
          <a:stretch>
            <a:fillRect/>
          </a:stretch>
        </p:blipFill>
        <p:spPr bwMode="auto">
          <a:xfrm>
            <a:off x="4439724" y="3821118"/>
            <a:ext cx="1224614" cy="1244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D name">
            <a:extLst>
              <a:ext uri="{FF2B5EF4-FFF2-40B4-BE49-F238E27FC236}">
                <a16:creationId xmlns:a16="http://schemas.microsoft.com/office/drawing/2014/main" id="{C970E350-4273-E8DD-9ED3-7EC9A589BE04}"/>
              </a:ext>
            </a:extLst>
          </p:cNvPr>
          <p:cNvSpPr txBox="1"/>
          <p:nvPr/>
        </p:nvSpPr>
        <p:spPr>
          <a:xfrm>
            <a:off x="4254471" y="5184361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Ahiri Naskar</a:t>
            </a:r>
          </a:p>
        </p:txBody>
      </p:sp>
      <p:sp>
        <p:nvSpPr>
          <p:cNvPr id="25" name="ZD name">
            <a:extLst>
              <a:ext uri="{FF2B5EF4-FFF2-40B4-BE49-F238E27FC236}">
                <a16:creationId xmlns:a16="http://schemas.microsoft.com/office/drawing/2014/main" id="{7CD1823D-54AD-B2AE-5FA8-FDC4B8A8E4CE}"/>
              </a:ext>
            </a:extLst>
          </p:cNvPr>
          <p:cNvSpPr txBox="1"/>
          <p:nvPr/>
        </p:nvSpPr>
        <p:spPr>
          <a:xfrm>
            <a:off x="5733924" y="5184361"/>
            <a:ext cx="29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Indrakshi Raychowdhury</a:t>
            </a:r>
          </a:p>
        </p:txBody>
      </p:sp>
    </p:spTree>
    <p:extLst>
      <p:ext uri="{BB962C8B-B14F-4D97-AF65-F5344CB8AC3E}">
        <p14:creationId xmlns:p14="http://schemas.microsoft.com/office/powerpoint/2010/main" val="287319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45126BB-2397-453C-91A3-DC037A7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Blue">
            <a:extLst>
              <a:ext uri="{FF2B5EF4-FFF2-40B4-BE49-F238E27FC236}">
                <a16:creationId xmlns:a16="http://schemas.microsoft.com/office/drawing/2014/main" id="{9E7D5867-5DFA-4407-9613-1737F18B72A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6DEA8F27-18DD-B8B9-CD9C-F943D396DC2D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LSH Formulation for SU(3) lattice gauge theory in 1+1 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BE644-6206-5205-E231-95EE2BF05AEA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55353-4D4D-E024-FC72-72098BAB5DBF}"/>
              </a:ext>
            </a:extLst>
          </p:cNvPr>
          <p:cNvSpPr txBox="1"/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BF5674-FA0A-ACD7-4183-0EBF5273E751}"/>
              </a:ext>
            </a:extLst>
          </p:cNvPr>
          <p:cNvSpPr/>
          <p:nvPr/>
        </p:nvSpPr>
        <p:spPr>
          <a:xfrm>
            <a:off x="4100731" y="1379171"/>
            <a:ext cx="3369214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42" name="Blue">
            <a:extLst>
              <a:ext uri="{FF2B5EF4-FFF2-40B4-BE49-F238E27FC236}">
                <a16:creationId xmlns:a16="http://schemas.microsoft.com/office/drawing/2014/main" id="{116C2954-D6EA-FF33-890B-45930FC3D0E7}"/>
              </a:ext>
            </a:extLst>
          </p:cNvPr>
          <p:cNvSpPr/>
          <p:nvPr/>
        </p:nvSpPr>
        <p:spPr>
          <a:xfrm>
            <a:off x="8032346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sp>
        <p:nvSpPr>
          <p:cNvPr id="9" name="Blue">
            <a:extLst>
              <a:ext uri="{FF2B5EF4-FFF2-40B4-BE49-F238E27FC236}">
                <a16:creationId xmlns:a16="http://schemas.microsoft.com/office/drawing/2014/main" id="{A6756954-9E15-238D-B9DB-C1AC5A117FA5}"/>
              </a:ext>
            </a:extLst>
          </p:cNvPr>
          <p:cNvSpPr/>
          <p:nvPr/>
        </p:nvSpPr>
        <p:spPr>
          <a:xfrm>
            <a:off x="4100731" y="3107615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70AADAEE-31E4-6BC4-D246-0D60A0946BE1}"/>
              </a:ext>
            </a:extLst>
          </p:cNvPr>
          <p:cNvSpPr/>
          <p:nvPr/>
        </p:nvSpPr>
        <p:spPr>
          <a:xfrm rot="10800000">
            <a:off x="7322233" y="2700997"/>
            <a:ext cx="2637693" cy="1575580"/>
          </a:xfrm>
          <a:prstGeom prst="bentArrow">
            <a:avLst>
              <a:gd name="adj1" fmla="val 45150"/>
              <a:gd name="adj2" fmla="val 42320"/>
              <a:gd name="adj3" fmla="val 31340"/>
              <a:gd name="adj4" fmla="val 24623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47FB2-E96E-4DAC-61DB-51AD0A49C224}"/>
              </a:ext>
            </a:extLst>
          </p:cNvPr>
          <p:cNvSpPr txBox="1"/>
          <p:nvPr/>
        </p:nvSpPr>
        <p:spPr>
          <a:xfrm>
            <a:off x="7801908" y="3249675"/>
            <a:ext cx="19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invariant operators </a:t>
            </a:r>
          </a:p>
        </p:txBody>
      </p:sp>
    </p:spTree>
    <p:extLst>
      <p:ext uri="{BB962C8B-B14F-4D97-AF65-F5344CB8AC3E}">
        <p14:creationId xmlns:p14="http://schemas.microsoft.com/office/powerpoint/2010/main" val="266475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een rectangle big">
            <a:extLst>
              <a:ext uri="{FF2B5EF4-FFF2-40B4-BE49-F238E27FC236}">
                <a16:creationId xmlns:a16="http://schemas.microsoft.com/office/drawing/2014/main" id="{5A4FEB27-B9A8-15C3-C351-86F05225697E}"/>
              </a:ext>
            </a:extLst>
          </p:cNvPr>
          <p:cNvSpPr/>
          <p:nvPr/>
        </p:nvSpPr>
        <p:spPr>
          <a:xfrm>
            <a:off x="924869" y="1491634"/>
            <a:ext cx="2447924" cy="52554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d rectangle small">
            <a:extLst>
              <a:ext uri="{FF2B5EF4-FFF2-40B4-BE49-F238E27FC236}">
                <a16:creationId xmlns:a16="http://schemas.microsoft.com/office/drawing/2014/main" id="{D749CA38-88D6-0476-80B3-0C41EF57CD76}"/>
              </a:ext>
            </a:extLst>
          </p:cNvPr>
          <p:cNvSpPr/>
          <p:nvPr/>
        </p:nvSpPr>
        <p:spPr>
          <a:xfrm>
            <a:off x="763460" y="5303609"/>
            <a:ext cx="2775939" cy="4703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7E4806-0380-DD5A-B8C7-1D17AFCC316C}"/>
              </a:ext>
            </a:extLst>
          </p:cNvPr>
          <p:cNvSpPr txBox="1"/>
          <p:nvPr/>
        </p:nvSpPr>
        <p:spPr>
          <a:xfrm>
            <a:off x="363105" y="4725286"/>
            <a:ext cx="35766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Local singlets using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Only a subset of them is required to reconstruct the Hamiltonian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666E4C-0445-A931-1F5F-17ED8C62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975" y="5397237"/>
            <a:ext cx="738687" cy="3258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BDD183-6FD1-61D1-B7AA-4A41A26E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1176" y="5396024"/>
            <a:ext cx="1171617" cy="2756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AC5022-B7DC-5C40-6B94-6B07072BA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3663" y="2497656"/>
            <a:ext cx="2404129" cy="2234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FD179-DFB1-63E7-060B-8453B9275BE8}"/>
              </a:ext>
            </a:extLst>
          </p:cNvPr>
          <p:cNvSpPr txBox="1"/>
          <p:nvPr/>
        </p:nvSpPr>
        <p:spPr>
          <a:xfrm>
            <a:off x="652449" y="2005131"/>
            <a:ext cx="2997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degrees of freedom</a:t>
            </a:r>
          </a:p>
        </p:txBody>
      </p:sp>
      <p:sp>
        <p:nvSpPr>
          <p:cNvPr id="2" name="Red Box">
            <a:extLst>
              <a:ext uri="{FF2B5EF4-FFF2-40B4-BE49-F238E27FC236}">
                <a16:creationId xmlns:a16="http://schemas.microsoft.com/office/drawing/2014/main" id="{13EC936A-7D77-E0B0-FDF0-B63D1CA4E339}"/>
              </a:ext>
            </a:extLst>
          </p:cNvPr>
          <p:cNvSpPr/>
          <p:nvPr/>
        </p:nvSpPr>
        <p:spPr>
          <a:xfrm>
            <a:off x="5232400" y="266508"/>
            <a:ext cx="5346699" cy="6351604"/>
          </a:xfrm>
          <a:prstGeom prst="roundRect">
            <a:avLst>
              <a:gd name="adj" fmla="val 780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B7CFA-1B93-425D-1547-33003FB792CB}"/>
              </a:ext>
            </a:extLst>
          </p:cNvPr>
          <p:cNvSpPr txBox="1"/>
          <p:nvPr/>
        </p:nvSpPr>
        <p:spPr>
          <a:xfrm>
            <a:off x="5828841" y="699159"/>
            <a:ext cx="4112969" cy="166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be a gauge singlet operator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have only creation type operators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a null operator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CDB067-53C2-4CCA-483C-00028148A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98233" y="2899596"/>
            <a:ext cx="1707137" cy="2612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3693AB-31DB-55C7-290F-7E19BC265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996749" y="2899596"/>
            <a:ext cx="1707129" cy="2612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A6AADAC-F8FC-B54D-08E9-9346C6543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424755" y="2440961"/>
            <a:ext cx="1100120" cy="3065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E44679-BD1A-87A7-7301-C7F7DB94A4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89379" y="3489461"/>
            <a:ext cx="3814499" cy="30140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EFF3F-5AF1-CE95-7F86-91E42BCF8257}"/>
              </a:ext>
            </a:extLst>
          </p:cNvPr>
          <p:cNvCxnSpPr>
            <a:cxnSpLocks/>
          </p:cNvCxnSpPr>
          <p:nvPr/>
        </p:nvCxnSpPr>
        <p:spPr>
          <a:xfrm>
            <a:off x="5511800" y="3340100"/>
            <a:ext cx="4749800" cy="0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ue">
            <a:extLst>
              <a:ext uri="{FF2B5EF4-FFF2-40B4-BE49-F238E27FC236}">
                <a16:creationId xmlns:a16="http://schemas.microsoft.com/office/drawing/2014/main" id="{87978F79-C1EB-1A8D-D98E-F7793BDF40A2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341D2D-950C-2935-D3D9-888D2D75AD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33496" y="1637938"/>
            <a:ext cx="2235865" cy="301287"/>
          </a:xfrm>
          <a:prstGeom prst="rect">
            <a:avLst/>
          </a:prstGeom>
        </p:spPr>
      </p:pic>
      <p:sp>
        <p:nvSpPr>
          <p:cNvPr id="11" name="Slide Number Placeholder 24">
            <a:extLst>
              <a:ext uri="{FF2B5EF4-FFF2-40B4-BE49-F238E27FC236}">
                <a16:creationId xmlns:a16="http://schemas.microsoft.com/office/drawing/2014/main" id="{BE30D106-96B9-86BE-F620-4B3FBBAE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13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yan box">
            <a:extLst>
              <a:ext uri="{FF2B5EF4-FFF2-40B4-BE49-F238E27FC236}">
                <a16:creationId xmlns:a16="http://schemas.microsoft.com/office/drawing/2014/main" id="{9EC696DB-F10B-3A68-7C56-8DA21F23D82B}"/>
              </a:ext>
            </a:extLst>
          </p:cNvPr>
          <p:cNvSpPr/>
          <p:nvPr/>
        </p:nvSpPr>
        <p:spPr>
          <a:xfrm>
            <a:off x="6726660" y="6274228"/>
            <a:ext cx="5262879" cy="525544"/>
          </a:xfrm>
          <a:prstGeom prst="roundRect">
            <a:avLst>
              <a:gd name="adj" fmla="val 2930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Purple box">
            <a:extLst>
              <a:ext uri="{FF2B5EF4-FFF2-40B4-BE49-F238E27FC236}">
                <a16:creationId xmlns:a16="http://schemas.microsoft.com/office/drawing/2014/main" id="{5613F4A2-07B7-8096-41B3-E0A241F7628A}"/>
              </a:ext>
            </a:extLst>
          </p:cNvPr>
          <p:cNvSpPr/>
          <p:nvPr/>
        </p:nvSpPr>
        <p:spPr>
          <a:xfrm>
            <a:off x="6726661" y="2829452"/>
            <a:ext cx="5262880" cy="3304035"/>
          </a:xfrm>
          <a:prstGeom prst="roundRect">
            <a:avLst>
              <a:gd name="adj" fmla="val 8036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Green box">
            <a:extLst>
              <a:ext uri="{FF2B5EF4-FFF2-40B4-BE49-F238E27FC236}">
                <a16:creationId xmlns:a16="http://schemas.microsoft.com/office/drawing/2014/main" id="{2856E278-C4A1-C0D9-C51E-144B5EB8312F}"/>
              </a:ext>
            </a:extLst>
          </p:cNvPr>
          <p:cNvSpPr/>
          <p:nvPr/>
        </p:nvSpPr>
        <p:spPr>
          <a:xfrm>
            <a:off x="6726662" y="69748"/>
            <a:ext cx="5262880" cy="1711214"/>
          </a:xfrm>
          <a:prstGeom prst="roundRect">
            <a:avLst>
              <a:gd name="adj" fmla="val 80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Green box text">
            <a:extLst>
              <a:ext uri="{FF2B5EF4-FFF2-40B4-BE49-F238E27FC236}">
                <a16:creationId xmlns:a16="http://schemas.microsoft.com/office/drawing/2014/main" id="{CEC316E6-B5EC-BCF9-18FE-D2850120890C}"/>
              </a:ext>
            </a:extLst>
          </p:cNvPr>
          <p:cNvSpPr/>
          <p:nvPr/>
        </p:nvSpPr>
        <p:spPr>
          <a:xfrm>
            <a:off x="4984399" y="734662"/>
            <a:ext cx="1480900" cy="819020"/>
          </a:xfrm>
          <a:prstGeom prst="roundRect">
            <a:avLst/>
          </a:prstGeom>
          <a:solidFill>
            <a:srgbClr val="ABFFD1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Loops: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Bosonic</a:t>
            </a:r>
          </a:p>
        </p:txBody>
      </p:sp>
      <p:sp>
        <p:nvSpPr>
          <p:cNvPr id="13" name="Purple box text">
            <a:extLst>
              <a:ext uri="{FF2B5EF4-FFF2-40B4-BE49-F238E27FC236}">
                <a16:creationId xmlns:a16="http://schemas.microsoft.com/office/drawing/2014/main" id="{B7D5AE26-C793-C38C-6E9B-FBA5E3AFBB5C}"/>
              </a:ext>
            </a:extLst>
          </p:cNvPr>
          <p:cNvSpPr/>
          <p:nvPr/>
        </p:nvSpPr>
        <p:spPr>
          <a:xfrm>
            <a:off x="4984400" y="3871782"/>
            <a:ext cx="1480900" cy="1219374"/>
          </a:xfrm>
          <a:prstGeom prst="roundRect">
            <a:avLst/>
          </a:prstGeom>
          <a:solidFill>
            <a:srgbClr val="D1B2E8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Strings: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Fermionic + Bosonic</a:t>
            </a:r>
          </a:p>
        </p:txBody>
      </p:sp>
      <p:sp>
        <p:nvSpPr>
          <p:cNvPr id="14" name="Cyan box text">
            <a:extLst>
              <a:ext uri="{FF2B5EF4-FFF2-40B4-BE49-F238E27FC236}">
                <a16:creationId xmlns:a16="http://schemas.microsoft.com/office/drawing/2014/main" id="{B664207D-F4DF-D0A6-FFEC-D61F9B54A6F8}"/>
              </a:ext>
            </a:extLst>
          </p:cNvPr>
          <p:cNvSpPr/>
          <p:nvPr/>
        </p:nvSpPr>
        <p:spPr>
          <a:xfrm>
            <a:off x="4984399" y="6274228"/>
            <a:ext cx="1480900" cy="525544"/>
          </a:xfrm>
          <a:prstGeom prst="roundRect">
            <a:avLst/>
          </a:prstGeom>
          <a:solidFill>
            <a:srgbClr val="AFEAFF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Hadron: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Fermionic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F05446C-291E-9DD2-57ED-C4CE21A8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223" y="184345"/>
            <a:ext cx="3649784" cy="151113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C3F2776-C813-E974-6DFE-FA5C3FB8F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0853" y="2970193"/>
            <a:ext cx="4827326" cy="295156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FBC2C4D-6CCB-9966-14C5-6490B0BDE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5852" y="6406160"/>
            <a:ext cx="3770485" cy="276225"/>
          </a:xfrm>
          <a:prstGeom prst="rect">
            <a:avLst/>
          </a:prstGeom>
        </p:spPr>
      </p:pic>
      <p:sp>
        <p:nvSpPr>
          <p:cNvPr id="29" name="Red Box">
            <a:extLst>
              <a:ext uri="{FF2B5EF4-FFF2-40B4-BE49-F238E27FC236}">
                <a16:creationId xmlns:a16="http://schemas.microsoft.com/office/drawing/2014/main" id="{AB8E70D5-E0C9-ADFB-EC2B-DB55C632F4F6}"/>
              </a:ext>
            </a:extLst>
          </p:cNvPr>
          <p:cNvSpPr/>
          <p:nvPr/>
        </p:nvSpPr>
        <p:spPr>
          <a:xfrm>
            <a:off x="227555" y="1535272"/>
            <a:ext cx="4345443" cy="3523175"/>
          </a:xfrm>
          <a:prstGeom prst="roundRect">
            <a:avLst>
              <a:gd name="adj" fmla="val 571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5F1CD4E-4B2D-7CF0-7F06-336BF4C66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7714" y="1834637"/>
            <a:ext cx="3814499" cy="3014079"/>
          </a:xfrm>
          <a:prstGeom prst="rect">
            <a:avLst/>
          </a:prstGeom>
        </p:spPr>
      </p:pic>
      <p:sp>
        <p:nvSpPr>
          <p:cNvPr id="32" name="Yellow box">
            <a:extLst>
              <a:ext uri="{FF2B5EF4-FFF2-40B4-BE49-F238E27FC236}">
                <a16:creationId xmlns:a16="http://schemas.microsoft.com/office/drawing/2014/main" id="{D1C77FAC-918D-6B4E-C73E-3F474BD8C6D7}"/>
              </a:ext>
            </a:extLst>
          </p:cNvPr>
          <p:cNvSpPr/>
          <p:nvPr/>
        </p:nvSpPr>
        <p:spPr>
          <a:xfrm>
            <a:off x="6726660" y="2206959"/>
            <a:ext cx="5262879" cy="525544"/>
          </a:xfrm>
          <a:prstGeom prst="roundRect">
            <a:avLst>
              <a:gd name="adj" fmla="val 29302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3" name="Yellow box text">
            <a:extLst>
              <a:ext uri="{FF2B5EF4-FFF2-40B4-BE49-F238E27FC236}">
                <a16:creationId xmlns:a16="http://schemas.microsoft.com/office/drawing/2014/main" id="{05356B51-71E1-E36D-646A-CDC879D2F783}"/>
              </a:ext>
            </a:extLst>
          </p:cNvPr>
          <p:cNvSpPr/>
          <p:nvPr/>
        </p:nvSpPr>
        <p:spPr>
          <a:xfrm>
            <a:off x="4984399" y="2206959"/>
            <a:ext cx="1480900" cy="5255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2A26120-53AB-1DE0-9FCF-6FD4835218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4517" y="1921702"/>
            <a:ext cx="1388433" cy="624795"/>
          </a:xfrm>
          <a:prstGeom prst="rect">
            <a:avLst/>
          </a:prstGeom>
        </p:spPr>
      </p:pic>
      <p:sp>
        <p:nvSpPr>
          <p:cNvPr id="3" name="Green box">
            <a:extLst>
              <a:ext uri="{FF2B5EF4-FFF2-40B4-BE49-F238E27FC236}">
                <a16:creationId xmlns:a16="http://schemas.microsoft.com/office/drawing/2014/main" id="{83C96CA7-DA1A-7712-2239-9A5DAEADD43A}"/>
              </a:ext>
            </a:extLst>
          </p:cNvPr>
          <p:cNvSpPr/>
          <p:nvPr/>
        </p:nvSpPr>
        <p:spPr>
          <a:xfrm>
            <a:off x="423146" y="1738366"/>
            <a:ext cx="3996454" cy="850565"/>
          </a:xfrm>
          <a:prstGeom prst="roundRect">
            <a:avLst>
              <a:gd name="adj" fmla="val 2241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Purple box">
            <a:extLst>
              <a:ext uri="{FF2B5EF4-FFF2-40B4-BE49-F238E27FC236}">
                <a16:creationId xmlns:a16="http://schemas.microsoft.com/office/drawing/2014/main" id="{4085FFCE-EE0E-DEF7-0168-ECAF0C0392ED}"/>
              </a:ext>
            </a:extLst>
          </p:cNvPr>
          <p:cNvSpPr/>
          <p:nvPr/>
        </p:nvSpPr>
        <p:spPr>
          <a:xfrm>
            <a:off x="423146" y="2588932"/>
            <a:ext cx="3996454" cy="1914526"/>
          </a:xfrm>
          <a:prstGeom prst="roundRect">
            <a:avLst>
              <a:gd name="adj" fmla="val 8036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Cyan box">
            <a:extLst>
              <a:ext uri="{FF2B5EF4-FFF2-40B4-BE49-F238E27FC236}">
                <a16:creationId xmlns:a16="http://schemas.microsoft.com/office/drawing/2014/main" id="{B6C8A07C-9678-1579-9819-F371B214A922}"/>
              </a:ext>
            </a:extLst>
          </p:cNvPr>
          <p:cNvSpPr/>
          <p:nvPr/>
        </p:nvSpPr>
        <p:spPr>
          <a:xfrm>
            <a:off x="423146" y="4503458"/>
            <a:ext cx="3996454" cy="441530"/>
          </a:xfrm>
          <a:prstGeom prst="roundRect">
            <a:avLst>
              <a:gd name="adj" fmla="val 33099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Blue">
            <a:extLst>
              <a:ext uri="{FF2B5EF4-FFF2-40B4-BE49-F238E27FC236}">
                <a16:creationId xmlns:a16="http://schemas.microsoft.com/office/drawing/2014/main" id="{FCBC09CF-D7E0-21C7-91EA-8830B7518690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2" name="Blue">
            <a:extLst>
              <a:ext uri="{FF2B5EF4-FFF2-40B4-BE49-F238E27FC236}">
                <a16:creationId xmlns:a16="http://schemas.microsoft.com/office/drawing/2014/main" id="{41A641F9-8042-C094-2CA1-789D06093233}"/>
              </a:ext>
            </a:extLst>
          </p:cNvPr>
          <p:cNvSpPr/>
          <p:nvPr/>
        </p:nvSpPr>
        <p:spPr>
          <a:xfrm>
            <a:off x="652448" y="5470788"/>
            <a:ext cx="2997965" cy="114732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singlet Hilbert space is constructed</a:t>
            </a:r>
          </a:p>
        </p:txBody>
      </p:sp>
    </p:spTree>
    <p:extLst>
      <p:ext uri="{BB962C8B-B14F-4D97-AF65-F5344CB8AC3E}">
        <p14:creationId xmlns:p14="http://schemas.microsoft.com/office/powerpoint/2010/main" val="888516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13" grpId="0" animBg="1"/>
      <p:bldP spid="14" grpId="0" animBg="1"/>
      <p:bldP spid="32" grpId="0" animBg="1"/>
      <p:bldP spid="33" grpId="0" animBg="1"/>
      <p:bldP spid="3" grpId="0" animBg="1"/>
      <p:bldP spid="4" grpId="0" animBg="1"/>
      <p:bldP spid="4" grpId="1" animBg="1"/>
      <p:bldP spid="5" grpId="0" animBg="1"/>
      <p:bldP spid="5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7F0B-68D1-727C-6032-626E487E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d Box">
            <a:extLst>
              <a:ext uri="{FF2B5EF4-FFF2-40B4-BE49-F238E27FC236}">
                <a16:creationId xmlns:a16="http://schemas.microsoft.com/office/drawing/2014/main" id="{4555F6DB-338C-A7FD-D6F0-46AFE997A746}"/>
              </a:ext>
            </a:extLst>
          </p:cNvPr>
          <p:cNvSpPr/>
          <p:nvPr/>
        </p:nvSpPr>
        <p:spPr>
          <a:xfrm>
            <a:off x="227555" y="1535272"/>
            <a:ext cx="4345443" cy="3523175"/>
          </a:xfrm>
          <a:prstGeom prst="roundRect">
            <a:avLst>
              <a:gd name="adj" fmla="val 571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A4A7071-0F02-62F8-9751-BE2D632D6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7714" y="1834637"/>
            <a:ext cx="3814499" cy="3014079"/>
          </a:xfrm>
          <a:prstGeom prst="rect">
            <a:avLst/>
          </a:prstGeom>
        </p:spPr>
      </p:pic>
      <p:sp>
        <p:nvSpPr>
          <p:cNvPr id="6" name="Blue">
            <a:extLst>
              <a:ext uri="{FF2B5EF4-FFF2-40B4-BE49-F238E27FC236}">
                <a16:creationId xmlns:a16="http://schemas.microsoft.com/office/drawing/2014/main" id="{9A451CE2-A7AF-5910-D03C-744DAE8A09B2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DDABF-811D-3A0E-ED7B-638C9526C7BE}"/>
              </a:ext>
            </a:extLst>
          </p:cNvPr>
          <p:cNvSpPr txBox="1"/>
          <p:nvPr/>
        </p:nvSpPr>
        <p:spPr>
          <a:xfrm>
            <a:off x="8206519" y="1982256"/>
            <a:ext cx="348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Non-locality is only through these Abelian Gauss’ laws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92A0F06-3D28-25C5-541F-EAED17652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9588" y="1972079"/>
            <a:ext cx="2172923" cy="2556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7869E0-598E-7219-AA61-C77A640B2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24482" y="2350840"/>
            <a:ext cx="2172923" cy="25563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447ACC-44C3-BC74-1654-7C3C32D97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7580" y="3037961"/>
            <a:ext cx="3394744" cy="38327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E9FAD6B-E98B-6FEE-6607-2CBA3D7A8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1352" y="3642308"/>
            <a:ext cx="6092934" cy="1028677"/>
          </a:xfrm>
          <a:prstGeom prst="rect">
            <a:avLst/>
          </a:prstGeom>
        </p:spPr>
      </p:pic>
      <p:sp>
        <p:nvSpPr>
          <p:cNvPr id="4" name="Blue">
            <a:extLst>
              <a:ext uri="{FF2B5EF4-FFF2-40B4-BE49-F238E27FC236}">
                <a16:creationId xmlns:a16="http://schemas.microsoft.com/office/drawing/2014/main" id="{87E42FC6-98CE-4CC9-EF75-3D5BBD32B868}"/>
              </a:ext>
            </a:extLst>
          </p:cNvPr>
          <p:cNvSpPr/>
          <p:nvPr/>
        </p:nvSpPr>
        <p:spPr>
          <a:xfrm>
            <a:off x="5417672" y="1134291"/>
            <a:ext cx="6459368" cy="3924156"/>
          </a:xfrm>
          <a:prstGeom prst="roundRect">
            <a:avLst>
              <a:gd name="adj" fmla="val 9786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Global Hilbert space</a:t>
            </a:r>
          </a:p>
        </p:txBody>
      </p:sp>
      <p:sp>
        <p:nvSpPr>
          <p:cNvPr id="5" name="Slide Number Placeholder 24">
            <a:extLst>
              <a:ext uri="{FF2B5EF4-FFF2-40B4-BE49-F238E27FC236}">
                <a16:creationId xmlns:a16="http://schemas.microsoft.com/office/drawing/2014/main" id="{72405731-9B32-60D0-363A-F9BDA9C1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2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45126BB-2397-453C-91A3-DC037A7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Blue">
            <a:extLst>
              <a:ext uri="{FF2B5EF4-FFF2-40B4-BE49-F238E27FC236}">
                <a16:creationId xmlns:a16="http://schemas.microsoft.com/office/drawing/2014/main" id="{9E7D5867-5DFA-4407-9613-1737F18B72A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6DEA8F27-18DD-B8B9-CD9C-F943D396DC2D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LSH Formulation for SU(3) lattice gauge theory in 1+1 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BE644-6206-5205-E231-95EE2BF05AEA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55353-4D4D-E024-FC72-72098BAB5DBF}"/>
              </a:ext>
            </a:extLst>
          </p:cNvPr>
          <p:cNvSpPr txBox="1"/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step towards quantum simulation of QCD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BF5674-FA0A-ACD7-4183-0EBF5273E751}"/>
              </a:ext>
            </a:extLst>
          </p:cNvPr>
          <p:cNvSpPr/>
          <p:nvPr/>
        </p:nvSpPr>
        <p:spPr>
          <a:xfrm>
            <a:off x="4100731" y="1379171"/>
            <a:ext cx="3369214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42" name="Blue">
            <a:extLst>
              <a:ext uri="{FF2B5EF4-FFF2-40B4-BE49-F238E27FC236}">
                <a16:creationId xmlns:a16="http://schemas.microsoft.com/office/drawing/2014/main" id="{116C2954-D6EA-FF33-890B-45930FC3D0E7}"/>
              </a:ext>
            </a:extLst>
          </p:cNvPr>
          <p:cNvSpPr/>
          <p:nvPr/>
        </p:nvSpPr>
        <p:spPr>
          <a:xfrm>
            <a:off x="8032346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sp>
        <p:nvSpPr>
          <p:cNvPr id="9" name="Blue">
            <a:extLst>
              <a:ext uri="{FF2B5EF4-FFF2-40B4-BE49-F238E27FC236}">
                <a16:creationId xmlns:a16="http://schemas.microsoft.com/office/drawing/2014/main" id="{A6756954-9E15-238D-B9DB-C1AC5A117FA5}"/>
              </a:ext>
            </a:extLst>
          </p:cNvPr>
          <p:cNvSpPr/>
          <p:nvPr/>
        </p:nvSpPr>
        <p:spPr>
          <a:xfrm>
            <a:off x="4100731" y="3107615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70AADAEE-31E4-6BC4-D246-0D60A0946BE1}"/>
              </a:ext>
            </a:extLst>
          </p:cNvPr>
          <p:cNvSpPr/>
          <p:nvPr/>
        </p:nvSpPr>
        <p:spPr>
          <a:xfrm rot="10800000">
            <a:off x="7322233" y="2700997"/>
            <a:ext cx="2637693" cy="1575580"/>
          </a:xfrm>
          <a:prstGeom prst="bentArrow">
            <a:avLst>
              <a:gd name="adj1" fmla="val 45150"/>
              <a:gd name="adj2" fmla="val 42320"/>
              <a:gd name="adj3" fmla="val 31340"/>
              <a:gd name="adj4" fmla="val 24623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47FB2-E96E-4DAC-61DB-51AD0A49C224}"/>
              </a:ext>
            </a:extLst>
          </p:cNvPr>
          <p:cNvSpPr txBox="1"/>
          <p:nvPr/>
        </p:nvSpPr>
        <p:spPr>
          <a:xfrm>
            <a:off x="7801908" y="3249675"/>
            <a:ext cx="19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invariant operators</a:t>
            </a:r>
          </a:p>
        </p:txBody>
      </p:sp>
      <p:sp>
        <p:nvSpPr>
          <p:cNvPr id="13" name="Blue">
            <a:extLst>
              <a:ext uri="{FF2B5EF4-FFF2-40B4-BE49-F238E27FC236}">
                <a16:creationId xmlns:a16="http://schemas.microsoft.com/office/drawing/2014/main" id="{86324448-BDF7-F461-1F81-BE3855BB2395}"/>
              </a:ext>
            </a:extLst>
          </p:cNvPr>
          <p:cNvSpPr/>
          <p:nvPr/>
        </p:nvSpPr>
        <p:spPr>
          <a:xfrm>
            <a:off x="540365" y="5060299"/>
            <a:ext cx="2997965" cy="11473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LSH Hamiltonian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869737-E413-52AE-9E59-52816E3F0745}"/>
              </a:ext>
            </a:extLst>
          </p:cNvPr>
          <p:cNvSpPr/>
          <p:nvPr/>
        </p:nvSpPr>
        <p:spPr>
          <a:xfrm>
            <a:off x="1354837" y="2741719"/>
            <a:ext cx="2235513" cy="2201799"/>
          </a:xfrm>
          <a:custGeom>
            <a:avLst/>
            <a:gdLst>
              <a:gd name="connsiteX0" fmla="*/ 303703 w 2235513"/>
              <a:gd name="connsiteY0" fmla="*/ 0 h 2201799"/>
              <a:gd name="connsiteX1" fmla="*/ 750188 w 2235513"/>
              <a:gd name="connsiteY1" fmla="*/ 0 h 2201799"/>
              <a:gd name="connsiteX2" fmla="*/ 750188 w 2235513"/>
              <a:gd name="connsiteY2" fmla="*/ 867917 h 2201799"/>
              <a:gd name="connsiteX3" fmla="*/ 2235513 w 2235513"/>
              <a:gd name="connsiteY3" fmla="*/ 867917 h 2201799"/>
              <a:gd name="connsiteX4" fmla="*/ 2235513 w 2235513"/>
              <a:gd name="connsiteY4" fmla="*/ 1317982 h 2201799"/>
              <a:gd name="connsiteX5" fmla="*/ 753543 w 2235513"/>
              <a:gd name="connsiteY5" fmla="*/ 1317982 h 2201799"/>
              <a:gd name="connsiteX6" fmla="*/ 753543 w 2235513"/>
              <a:gd name="connsiteY6" fmla="*/ 1643956 h 2201799"/>
              <a:gd name="connsiteX7" fmla="*/ 1057021 w 2235513"/>
              <a:gd name="connsiteY7" fmla="*/ 1643956 h 2201799"/>
              <a:gd name="connsiteX8" fmla="*/ 528511 w 2235513"/>
              <a:gd name="connsiteY8" fmla="*/ 2201799 h 2201799"/>
              <a:gd name="connsiteX9" fmla="*/ 0 w 2235513"/>
              <a:gd name="connsiteY9" fmla="*/ 1643956 h 2201799"/>
              <a:gd name="connsiteX10" fmla="*/ 303478 w 2235513"/>
              <a:gd name="connsiteY10" fmla="*/ 1643956 h 2201799"/>
              <a:gd name="connsiteX11" fmla="*/ 303478 w 2235513"/>
              <a:gd name="connsiteY11" fmla="*/ 867917 h 2201799"/>
              <a:gd name="connsiteX12" fmla="*/ 303703 w 2235513"/>
              <a:gd name="connsiteY12" fmla="*/ 867917 h 22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5513" h="2201799">
                <a:moveTo>
                  <a:pt x="303703" y="0"/>
                </a:moveTo>
                <a:lnTo>
                  <a:pt x="750188" y="0"/>
                </a:lnTo>
                <a:lnTo>
                  <a:pt x="750188" y="867917"/>
                </a:lnTo>
                <a:lnTo>
                  <a:pt x="2235513" y="867917"/>
                </a:lnTo>
                <a:lnTo>
                  <a:pt x="2235513" y="1317982"/>
                </a:lnTo>
                <a:lnTo>
                  <a:pt x="753543" y="1317982"/>
                </a:lnTo>
                <a:lnTo>
                  <a:pt x="753543" y="1643956"/>
                </a:lnTo>
                <a:lnTo>
                  <a:pt x="1057021" y="1643956"/>
                </a:lnTo>
                <a:lnTo>
                  <a:pt x="528511" y="2201799"/>
                </a:lnTo>
                <a:lnTo>
                  <a:pt x="0" y="1643956"/>
                </a:lnTo>
                <a:lnTo>
                  <a:pt x="303478" y="1643956"/>
                </a:lnTo>
                <a:lnTo>
                  <a:pt x="303478" y="867917"/>
                </a:lnTo>
                <a:lnTo>
                  <a:pt x="303703" y="8679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E6BFC2-3B73-0FF6-AA16-C069EF5E6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1552" y="4780416"/>
            <a:ext cx="5367854" cy="4627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44CB2AA-59F0-276C-2333-7F450B8D4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9279" y="5602845"/>
            <a:ext cx="4717870" cy="11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9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85D12-333D-E07C-BED2-0F1242FE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15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F48EC15-451D-AC09-F175-95AC851CDD51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Features and Status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94B1C-3754-3A86-4854-D658C6E1BA0A}"/>
              </a:ext>
            </a:extLst>
          </p:cNvPr>
          <p:cNvCxnSpPr>
            <a:cxnSpLocks/>
          </p:cNvCxnSpPr>
          <p:nvPr/>
        </p:nvCxnSpPr>
        <p:spPr>
          <a:xfrm>
            <a:off x="412668" y="650377"/>
            <a:ext cx="32971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DC0D12-4497-86C0-A58E-503934E4092F}"/>
              </a:ext>
            </a:extLst>
          </p:cNvPr>
          <p:cNvSpPr txBox="1"/>
          <p:nvPr/>
        </p:nvSpPr>
        <p:spPr>
          <a:xfrm>
            <a:off x="412667" y="1028677"/>
            <a:ext cx="10708179" cy="430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DOF: Local gauge singlets namely loops, strings, and hadrons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Hilbert space is complete and orthogonal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Non-Abelian constraints are removed, only the Abelian constraints are left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elements for operators in Hamiltonian are known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Hamiltonian and non-locality only through the Gauss’s law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 LSH formulation for SU(2) LTG in 1+1D, 2+1D, and 3+1D has been developed, including single flavor of fermions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31CE05C-91F9-C7C3-8808-14651E2D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059" y="118337"/>
            <a:ext cx="6092934" cy="1028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F9F24-C220-8577-077B-B73F5837DD62}"/>
              </a:ext>
            </a:extLst>
          </p:cNvPr>
          <p:cNvSpPr txBox="1"/>
          <p:nvPr/>
        </p:nvSpPr>
        <p:spPr>
          <a:xfrm>
            <a:off x="643879" y="5492534"/>
            <a:ext cx="3413291" cy="71508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Raychowdhury and Stryker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101, 114502 (2020)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08F45-698B-E4AD-0749-00A02759C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576" y="5221634"/>
            <a:ext cx="5555556" cy="12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66CC-B0D0-B26E-015A-A5249DB2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6B9D5-0F88-6664-E2D1-E7DF2E4B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16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4C09A2F-49BA-90B4-DA0E-A0FCF350480F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in 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5DE360-B251-13DD-A27F-7A6B0D46FD6B}"/>
              </a:ext>
            </a:extLst>
          </p:cNvPr>
          <p:cNvCxnSpPr>
            <a:cxnSpLocks/>
          </p:cNvCxnSpPr>
          <p:nvPr/>
        </p:nvCxnSpPr>
        <p:spPr>
          <a:xfrm>
            <a:off x="412668" y="650377"/>
            <a:ext cx="32971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89561F-FB2A-C001-031F-A9D1E4E86AEA}"/>
              </a:ext>
            </a:extLst>
          </p:cNvPr>
          <p:cNvSpPr txBox="1"/>
          <p:nvPr/>
        </p:nvSpPr>
        <p:spPr>
          <a:xfrm>
            <a:off x="540905" y="858443"/>
            <a:ext cx="526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 Proposals: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7">
                <a:extLst>
                  <a:ext uri="{FF2B5EF4-FFF2-40B4-BE49-F238E27FC236}">
                    <a16:creationId xmlns:a16="http://schemas.microsoft.com/office/drawing/2014/main" id="{2947DCE0-851B-BABD-11E0-75D4CBA59E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95145"/>
                  </p:ext>
                </p:extLst>
              </p:nvPr>
            </p:nvGraphicFramePr>
            <p:xfrm>
              <a:off x="327780" y="3813479"/>
              <a:ext cx="6041796" cy="1606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3226">
                      <a:extLst>
                        <a:ext uri="{9D8B030D-6E8A-4147-A177-3AD203B41FA5}">
                          <a16:colId xmlns:a16="http://schemas.microsoft.com/office/drawing/2014/main" val="1141598761"/>
                        </a:ext>
                      </a:extLst>
                    </a:gridCol>
                    <a:gridCol w="943767">
                      <a:extLst>
                        <a:ext uri="{9D8B030D-6E8A-4147-A177-3AD203B41FA5}">
                          <a16:colId xmlns:a16="http://schemas.microsoft.com/office/drawing/2014/main" val="726163307"/>
                        </a:ext>
                      </a:extLst>
                    </a:gridCol>
                    <a:gridCol w="1674499">
                      <a:extLst>
                        <a:ext uri="{9D8B030D-6E8A-4147-A177-3AD203B41FA5}">
                          <a16:colId xmlns:a16="http://schemas.microsoft.com/office/drawing/2014/main" val="1201706918"/>
                        </a:ext>
                      </a:extLst>
                    </a:gridCol>
                    <a:gridCol w="992070">
                      <a:extLst>
                        <a:ext uri="{9D8B030D-6E8A-4147-A177-3AD203B41FA5}">
                          <a16:colId xmlns:a16="http://schemas.microsoft.com/office/drawing/2014/main" val="2409854564"/>
                        </a:ext>
                      </a:extLst>
                    </a:gridCol>
                    <a:gridCol w="1678234">
                      <a:extLst>
                        <a:ext uri="{9D8B030D-6E8A-4147-A177-3AD203B41FA5}">
                          <a16:colId xmlns:a16="http://schemas.microsoft.com/office/drawing/2014/main" val="70980164"/>
                        </a:ext>
                      </a:extLst>
                    </a:gridCol>
                  </a:tblGrid>
                  <a:tr h="423648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Schwinger boson formulation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LSH formulation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5534254"/>
                      </a:ext>
                    </a:extLst>
                  </a:tr>
                  <a:tr h="333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Sites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Qubits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CNOT gates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Qubits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CNOT gates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3023518"/>
                      </a:ext>
                    </a:extLst>
                  </a:tr>
                  <a:tr h="42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4.86×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2.63×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9196578"/>
                      </a:ext>
                    </a:extLst>
                  </a:tr>
                  <a:tr h="42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1.44×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7.85×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5148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7">
                <a:extLst>
                  <a:ext uri="{FF2B5EF4-FFF2-40B4-BE49-F238E27FC236}">
                    <a16:creationId xmlns:a16="http://schemas.microsoft.com/office/drawing/2014/main" id="{2947DCE0-851B-BABD-11E0-75D4CBA59E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95145"/>
                  </p:ext>
                </p:extLst>
              </p:nvPr>
            </p:nvGraphicFramePr>
            <p:xfrm>
              <a:off x="327780" y="3813479"/>
              <a:ext cx="6041796" cy="1606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3226">
                      <a:extLst>
                        <a:ext uri="{9D8B030D-6E8A-4147-A177-3AD203B41FA5}">
                          <a16:colId xmlns:a16="http://schemas.microsoft.com/office/drawing/2014/main" val="1141598761"/>
                        </a:ext>
                      </a:extLst>
                    </a:gridCol>
                    <a:gridCol w="943767">
                      <a:extLst>
                        <a:ext uri="{9D8B030D-6E8A-4147-A177-3AD203B41FA5}">
                          <a16:colId xmlns:a16="http://schemas.microsoft.com/office/drawing/2014/main" val="726163307"/>
                        </a:ext>
                      </a:extLst>
                    </a:gridCol>
                    <a:gridCol w="1674499">
                      <a:extLst>
                        <a:ext uri="{9D8B030D-6E8A-4147-A177-3AD203B41FA5}">
                          <a16:colId xmlns:a16="http://schemas.microsoft.com/office/drawing/2014/main" val="1201706918"/>
                        </a:ext>
                      </a:extLst>
                    </a:gridCol>
                    <a:gridCol w="992070">
                      <a:extLst>
                        <a:ext uri="{9D8B030D-6E8A-4147-A177-3AD203B41FA5}">
                          <a16:colId xmlns:a16="http://schemas.microsoft.com/office/drawing/2014/main" val="2409854564"/>
                        </a:ext>
                      </a:extLst>
                    </a:gridCol>
                    <a:gridCol w="1678234">
                      <a:extLst>
                        <a:ext uri="{9D8B030D-6E8A-4147-A177-3AD203B41FA5}">
                          <a16:colId xmlns:a16="http://schemas.microsoft.com/office/drawing/2014/main" val="70980164"/>
                        </a:ext>
                      </a:extLst>
                    </a:gridCol>
                  </a:tblGrid>
                  <a:tr h="423648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Schwinger boson formulation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LSH formulation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55342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Sites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Qubits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CNOT gates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Qubits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CNOT gates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3023518"/>
                      </a:ext>
                    </a:extLst>
                  </a:tr>
                  <a:tr h="42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1818" t="-181429" r="-160000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59783" t="-181429" r="-725" b="-1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9196578"/>
                      </a:ext>
                    </a:extLst>
                  </a:tr>
                  <a:tr h="42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818" t="-281429" r="-160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9783" t="-281429" r="-725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148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66428D0D-5A5E-3BCD-C16A-C979EE08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30" y="2316007"/>
            <a:ext cx="6161546" cy="10416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D79E6D-2AF4-A0E9-2FBD-C4B7E18A3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450" y="1739564"/>
            <a:ext cx="5490550" cy="1806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C7A0EF-FF54-4C49-822D-B83DC31E8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30" y="4538636"/>
            <a:ext cx="5425440" cy="6954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849627-AE7B-87E9-BF65-D3BA02F34BA5}"/>
              </a:ext>
            </a:extLst>
          </p:cNvPr>
          <p:cNvSpPr txBox="1"/>
          <p:nvPr/>
        </p:nvSpPr>
        <p:spPr>
          <a:xfrm>
            <a:off x="327780" y="1679491"/>
            <a:ext cx="2502506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 7, 1213 (2023)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80464-A2C9-971D-F9ED-4E82F02A09B1}"/>
              </a:ext>
            </a:extLst>
          </p:cNvPr>
          <p:cNvSpPr txBox="1"/>
          <p:nvPr/>
        </p:nvSpPr>
        <p:spPr>
          <a:xfrm>
            <a:off x="7149736" y="1320108"/>
            <a:ext cx="4204063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Research 2, 033039 (2020)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652E7-2373-338C-ED43-083B7AB5E161}"/>
              </a:ext>
            </a:extLst>
          </p:cNvPr>
          <p:cNvSpPr txBox="1"/>
          <p:nvPr/>
        </p:nvSpPr>
        <p:spPr>
          <a:xfrm>
            <a:off x="8458302" y="3864829"/>
            <a:ext cx="1976846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arXiv:2009.13969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5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9A50-19D8-B83B-ABCD-7295BCAA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7E2C5-1C34-99F9-AE5E-3509A8DD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17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E806C23-9F1C-6BDA-B257-4187F6F862EC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in 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D43067-9026-CE07-AD8B-B51B3611ACD3}"/>
              </a:ext>
            </a:extLst>
          </p:cNvPr>
          <p:cNvCxnSpPr>
            <a:cxnSpLocks/>
          </p:cNvCxnSpPr>
          <p:nvPr/>
        </p:nvCxnSpPr>
        <p:spPr>
          <a:xfrm>
            <a:off x="412668" y="650377"/>
            <a:ext cx="32971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6EE6D0-A144-397A-FE6E-61874C718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414" y="1855439"/>
            <a:ext cx="5394545" cy="888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9ED19-0568-9D6B-ADE5-03194EF17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30" y="3146828"/>
            <a:ext cx="5915670" cy="679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B2064-DACF-B6B4-8EA7-0B4017ABC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1" y="4761352"/>
            <a:ext cx="6096000" cy="5218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76594-3048-30A6-5980-3F6F42F5A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873" y="4307632"/>
            <a:ext cx="4137625" cy="1222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B1767D-2292-05DC-ECEB-AB26A6A9C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67" y="1409210"/>
            <a:ext cx="5038037" cy="846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6EF5D-10A0-C3A9-8FCF-32AA4770B696}"/>
              </a:ext>
            </a:extLst>
          </p:cNvPr>
          <p:cNvSpPr txBox="1"/>
          <p:nvPr/>
        </p:nvSpPr>
        <p:spPr>
          <a:xfrm>
            <a:off x="489711" y="909032"/>
            <a:ext cx="3733945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104, 074505 (2021)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70507-48B1-8DC4-B9ED-6BC04A9D004F}"/>
              </a:ext>
            </a:extLst>
          </p:cNvPr>
          <p:cNvSpPr txBox="1"/>
          <p:nvPr/>
        </p:nvSpPr>
        <p:spPr>
          <a:xfrm>
            <a:off x="489712" y="2643592"/>
            <a:ext cx="2018358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arXiv:2409.13812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AF50B-36D4-7014-B4F6-CA0C7AB21DBE}"/>
              </a:ext>
            </a:extLst>
          </p:cNvPr>
          <p:cNvSpPr txBox="1"/>
          <p:nvPr/>
        </p:nvSpPr>
        <p:spPr>
          <a:xfrm>
            <a:off x="489712" y="4149871"/>
            <a:ext cx="2018358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arXiv:2404.12158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6F8F55-FE65-ABA2-09E4-A3B4EE2BAEBA}"/>
              </a:ext>
            </a:extLst>
          </p:cNvPr>
          <p:cNvSpPr/>
          <p:nvPr/>
        </p:nvSpPr>
        <p:spPr>
          <a:xfrm>
            <a:off x="6331131" y="722811"/>
            <a:ext cx="5582195" cy="21510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C263A-E0C7-EB09-D278-DF0041C4F163}"/>
              </a:ext>
            </a:extLst>
          </p:cNvPr>
          <p:cNvSpPr txBox="1"/>
          <p:nvPr/>
        </p:nvSpPr>
        <p:spPr>
          <a:xfrm>
            <a:off x="7929154" y="1409210"/>
            <a:ext cx="23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by Lukas Ebner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A93BB-8724-F729-75C7-A63460C4945A}"/>
              </a:ext>
            </a:extLst>
          </p:cNvPr>
          <p:cNvSpPr txBox="1"/>
          <p:nvPr/>
        </p:nvSpPr>
        <p:spPr>
          <a:xfrm>
            <a:off x="7963842" y="880502"/>
            <a:ext cx="2018358" cy="40862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arXiv:2509.18269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10F04-CA1B-02E1-EC93-6DB58B691D1A}"/>
              </a:ext>
            </a:extLst>
          </p:cNvPr>
          <p:cNvSpPr txBox="1"/>
          <p:nvPr/>
        </p:nvSpPr>
        <p:spPr>
          <a:xfrm>
            <a:off x="7666771" y="3282151"/>
            <a:ext cx="2910914" cy="71508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LATTICE2024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601A3-EB6C-F19D-B443-D09FF3C1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1E8EA4-42BF-7B32-5B42-41B23A125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43018"/>
            <a:ext cx="12192000" cy="768626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34BCB-7C30-9336-BFF3-6227460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45BAF8-5887-421E-AA3D-BEC10EFFE04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06539BF-8A66-B717-3169-3487DD96FEB5}"/>
              </a:ext>
            </a:extLst>
          </p:cNvPr>
          <p:cNvSpPr txBox="1">
            <a:spLocks/>
          </p:cNvSpPr>
          <p:nvPr/>
        </p:nvSpPr>
        <p:spPr>
          <a:xfrm>
            <a:off x="171659" y="1820457"/>
            <a:ext cx="11476788" cy="1266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Loop-String-Hadron formulation for SU(3) Yang-Mills Theory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367D-9F40-B055-33C1-51B417C3E342}"/>
              </a:ext>
            </a:extLst>
          </p:cNvPr>
          <p:cNvSpPr txBox="1"/>
          <p:nvPr/>
        </p:nvSpPr>
        <p:spPr>
          <a:xfrm>
            <a:off x="3988722" y="5000954"/>
            <a:ext cx="421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Kadam, Naskar, Raychowdhury, and Stryker</a:t>
            </a:r>
          </a:p>
          <a:p>
            <a:pPr algn="ctr"/>
            <a:r>
              <a:rPr lang="en-US" sz="1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 (2025) 7, 074516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8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Yellow rectangle small">
            <a:extLst>
              <a:ext uri="{FF2B5EF4-FFF2-40B4-BE49-F238E27FC236}">
                <a16:creationId xmlns:a16="http://schemas.microsoft.com/office/drawing/2014/main" id="{04CD4803-4C62-736F-6606-F6EE5BCF6AA7}"/>
              </a:ext>
            </a:extLst>
          </p:cNvPr>
          <p:cNvSpPr/>
          <p:nvPr/>
        </p:nvSpPr>
        <p:spPr>
          <a:xfrm>
            <a:off x="8438153" y="4128964"/>
            <a:ext cx="1140562" cy="52987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F1162-0597-9C19-A1F4-03FFF57D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AF2A351-2829-7E3F-9893-99F959485CAC}"/>
              </a:ext>
            </a:extLst>
          </p:cNvPr>
          <p:cNvSpPr txBox="1"/>
          <p:nvPr/>
        </p:nvSpPr>
        <p:spPr>
          <a:xfrm>
            <a:off x="519672" y="203199"/>
            <a:ext cx="8090928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Formulation for SU(3) Yang-Mills Theory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2B86DE-B1E1-BD3C-4E0A-43DEF4A9654E}"/>
              </a:ext>
            </a:extLst>
          </p:cNvPr>
          <p:cNvCxnSpPr>
            <a:cxnSpLocks/>
          </p:cNvCxnSpPr>
          <p:nvPr/>
        </p:nvCxnSpPr>
        <p:spPr>
          <a:xfrm>
            <a:off x="519672" y="650372"/>
            <a:ext cx="69909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Yellow rectangle big text">
                <a:extLst>
                  <a:ext uri="{FF2B5EF4-FFF2-40B4-BE49-F238E27FC236}">
                    <a16:creationId xmlns:a16="http://schemas.microsoft.com/office/drawing/2014/main" id="{25C24D41-687B-5F8E-4C0F-63CF67DFA57C}"/>
                  </a:ext>
                </a:extLst>
              </p:cNvPr>
              <p:cNvSpPr/>
              <p:nvPr/>
            </p:nvSpPr>
            <p:spPr>
              <a:xfrm>
                <a:off x="10330531" y="4187640"/>
                <a:ext cx="1627789" cy="12381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links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Unitary matrix</a:t>
                </a:r>
              </a:p>
            </p:txBody>
          </p:sp>
        </mc:Choice>
        <mc:Fallback xmlns="">
          <p:sp>
            <p:nvSpPr>
              <p:cNvPr id="32" name="Yellow rectangle big text">
                <a:extLst>
                  <a:ext uri="{FF2B5EF4-FFF2-40B4-BE49-F238E27FC236}">
                    <a16:creationId xmlns:a16="http://schemas.microsoft.com/office/drawing/2014/main" id="{25C24D41-687B-5F8E-4C0F-63CF67DFA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31" y="4187640"/>
                <a:ext cx="1627789" cy="1238113"/>
              </a:xfrm>
              <a:prstGeom prst="roundRect">
                <a:avLst/>
              </a:prstGeom>
              <a:blipFill>
                <a:blip r:embed="rId2"/>
                <a:stretch>
                  <a:fillRect r="-112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90059AE0-5C26-7408-34CC-4BF7CE158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6459" y="793812"/>
            <a:ext cx="5406546" cy="46895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27A736-0B07-3E4B-C460-00749AB0A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2034" y="5778308"/>
            <a:ext cx="4121766" cy="37471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A4B1FFA-A08A-05E0-4C05-3FB35DCA1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995" y="2905833"/>
            <a:ext cx="2883095" cy="47720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8D8C9C9-9EF2-17C5-F919-71F2AF856C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995" y="4061496"/>
            <a:ext cx="5406546" cy="48305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C16D195-CBB5-C72C-5E4F-758A29ED4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8995" y="5223017"/>
            <a:ext cx="6305102" cy="405472"/>
          </a:xfrm>
          <a:prstGeom prst="rect">
            <a:avLst/>
          </a:prstGeom>
        </p:spPr>
      </p:pic>
      <p:sp>
        <p:nvSpPr>
          <p:cNvPr id="34" name="Green box">
            <a:extLst>
              <a:ext uri="{FF2B5EF4-FFF2-40B4-BE49-F238E27FC236}">
                <a16:creationId xmlns:a16="http://schemas.microsoft.com/office/drawing/2014/main" id="{4C3F7042-2A5B-DABF-8D8E-F4274B07449D}"/>
              </a:ext>
            </a:extLst>
          </p:cNvPr>
          <p:cNvSpPr/>
          <p:nvPr/>
        </p:nvSpPr>
        <p:spPr>
          <a:xfrm>
            <a:off x="540365" y="108004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Kogut-Susskind Hamiltonian for SU(3)</a:t>
            </a:r>
          </a:p>
        </p:txBody>
      </p:sp>
    </p:spTree>
    <p:extLst>
      <p:ext uri="{BB962C8B-B14F-4D97-AF65-F5344CB8AC3E}">
        <p14:creationId xmlns:p14="http://schemas.microsoft.com/office/powerpoint/2010/main" val="361445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290E-F111-8813-1D7F-010562104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FB7AA-CAA8-5019-23D6-86C714E6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36104-D5FD-C92F-87F0-57804419DAAF}"/>
              </a:ext>
            </a:extLst>
          </p:cNvPr>
          <p:cNvGrpSpPr/>
          <p:nvPr/>
        </p:nvGrpSpPr>
        <p:grpSpPr>
          <a:xfrm>
            <a:off x="-11271" y="382465"/>
            <a:ext cx="4298149" cy="5152180"/>
            <a:chOff x="-1" y="0"/>
            <a:chExt cx="5741233" cy="6882002"/>
          </a:xfrm>
        </p:grpSpPr>
        <p:pic>
          <p:nvPicPr>
            <p:cNvPr id="4" name="Picture 3" descr="A close-up of a machine&#10;&#10;AI-generated content may be incorrect.">
              <a:extLst>
                <a:ext uri="{FF2B5EF4-FFF2-40B4-BE49-F238E27FC236}">
                  <a16:creationId xmlns:a16="http://schemas.microsoft.com/office/drawing/2014/main" id="{A031E079-D470-63C4-63E3-0133B405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87"/>
            <a:stretch>
              <a:fillRect/>
            </a:stretch>
          </p:blipFill>
          <p:spPr>
            <a:xfrm>
              <a:off x="-1" y="0"/>
              <a:ext cx="5741233" cy="688200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964BDD-40BA-6FC2-D5B8-71E0BEBC4318}"/>
                </a:ext>
              </a:extLst>
            </p:cNvPr>
            <p:cNvSpPr/>
            <p:nvPr/>
          </p:nvSpPr>
          <p:spPr>
            <a:xfrm>
              <a:off x="2629853" y="3012563"/>
              <a:ext cx="832874" cy="83287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93BCC8-D5E4-026B-69E6-A654E401E380}"/>
              </a:ext>
            </a:extLst>
          </p:cNvPr>
          <p:cNvSpPr txBox="1"/>
          <p:nvPr/>
        </p:nvSpPr>
        <p:spPr>
          <a:xfrm>
            <a:off x="-1" y="5660084"/>
            <a:ext cx="142406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Credit: </a:t>
            </a:r>
          </a:p>
          <a:p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Dominguez/CERN and Gemini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6CB6A-D63F-5718-D551-0EF875D8FE5B}"/>
              </a:ext>
            </a:extLst>
          </p:cNvPr>
          <p:cNvSpPr txBox="1">
            <a:spLocks/>
          </p:cNvSpPr>
          <p:nvPr/>
        </p:nvSpPr>
        <p:spPr>
          <a:xfrm>
            <a:off x="4286878" y="145234"/>
            <a:ext cx="7598218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Lattice Gauge Theory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Discretized space, continuous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simulation of LGTs, someday Quantum Chromodynamics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reformulations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0C404-9839-C690-F052-B4554FD019DC}"/>
              </a:ext>
            </a:extLst>
          </p:cNvPr>
          <p:cNvSpPr txBox="1"/>
          <p:nvPr/>
        </p:nvSpPr>
        <p:spPr>
          <a:xfrm>
            <a:off x="4984537" y="3009748"/>
            <a:ext cx="142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Kogut &amp; Susskind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PRD 11, 395 (1975)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7F089-4D8F-F736-1BE4-543C7386EA8B}"/>
              </a:ext>
            </a:extLst>
          </p:cNvPr>
          <p:cNvSpPr txBox="1"/>
          <p:nvPr/>
        </p:nvSpPr>
        <p:spPr>
          <a:xfrm>
            <a:off x="4729718" y="3971695"/>
            <a:ext cx="175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Zohar &amp; </a:t>
            </a:r>
            <a:r>
              <a:rPr lang="en-US" dirty="0" err="1">
                <a:solidFill>
                  <a:srgbClr val="0070C0"/>
                </a:solidFill>
              </a:rPr>
              <a:t>Cirac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PRD 99, 114511 (2019)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66B17-79C4-DFBE-27F8-D142D463BF2F}"/>
              </a:ext>
            </a:extLst>
          </p:cNvPr>
          <p:cNvSpPr txBox="1"/>
          <p:nvPr/>
        </p:nvSpPr>
        <p:spPr>
          <a:xfrm>
            <a:off x="4729718" y="4408469"/>
            <a:ext cx="175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Zohar &amp; </a:t>
            </a:r>
            <a:r>
              <a:rPr lang="en-US" dirty="0" err="1">
                <a:solidFill>
                  <a:srgbClr val="0070C0"/>
                </a:solidFill>
              </a:rPr>
              <a:t>Cirac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PRB 98, 075119 (2018)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78BC51-FD23-3FA0-837C-0AACBBA15CD2}"/>
              </a:ext>
            </a:extLst>
          </p:cNvPr>
          <p:cNvSpPr/>
          <p:nvPr/>
        </p:nvSpPr>
        <p:spPr>
          <a:xfrm>
            <a:off x="4456670" y="2637807"/>
            <a:ext cx="2477461" cy="922084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Kogut-Susskind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0BDE11-2395-4BD4-A94C-FE8A7E9C1B17}"/>
              </a:ext>
            </a:extLst>
          </p:cNvPr>
          <p:cNvSpPr/>
          <p:nvPr/>
        </p:nvSpPr>
        <p:spPr>
          <a:xfrm>
            <a:off x="4464141" y="5085174"/>
            <a:ext cx="2477461" cy="1648225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Loop-String-Hadron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1F6769-FC50-B222-BF5A-ED91DFF6789E}"/>
              </a:ext>
            </a:extLst>
          </p:cNvPr>
          <p:cNvSpPr txBox="1"/>
          <p:nvPr/>
        </p:nvSpPr>
        <p:spPr>
          <a:xfrm>
            <a:off x="4464141" y="5843616"/>
            <a:ext cx="247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SK, Raychowdhury, &amp; Stryker</a:t>
            </a:r>
          </a:p>
          <a:p>
            <a:r>
              <a:rPr lang="en-US" dirty="0"/>
              <a:t>PRD 107 (2023) 9, 094513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00D04-7E22-4118-E04A-4DCA15D589A9}"/>
              </a:ext>
            </a:extLst>
          </p:cNvPr>
          <p:cNvSpPr txBox="1"/>
          <p:nvPr/>
        </p:nvSpPr>
        <p:spPr>
          <a:xfrm>
            <a:off x="4464141" y="5400295"/>
            <a:ext cx="23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*Raychowdhury and Stryker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PRD 101, 114502 (2020)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F2CA3F-FB5C-3F10-F34A-DC184C67D11B}"/>
              </a:ext>
            </a:extLst>
          </p:cNvPr>
          <p:cNvSpPr txBox="1"/>
          <p:nvPr/>
        </p:nvSpPr>
        <p:spPr>
          <a:xfrm>
            <a:off x="4464141" y="6271734"/>
            <a:ext cx="247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SK, Naskar, Raychowdhury, &amp; Stryker</a:t>
            </a:r>
          </a:p>
          <a:p>
            <a:r>
              <a:rPr lang="en-US" dirty="0"/>
              <a:t>PRD 111 (2025) 7, 074516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EFB86-33F3-94C2-AA21-53F6EEB35B8F}"/>
              </a:ext>
            </a:extLst>
          </p:cNvPr>
          <p:cNvSpPr txBox="1"/>
          <p:nvPr/>
        </p:nvSpPr>
        <p:spPr>
          <a:xfrm>
            <a:off x="7249444" y="3023706"/>
            <a:ext cx="18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Chandrasekharan &amp; Wiese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Nucl</a:t>
            </a:r>
            <a:r>
              <a:rPr lang="en-US" dirty="0">
                <a:solidFill>
                  <a:srgbClr val="0070C0"/>
                </a:solidFill>
              </a:rPr>
              <a:t>. Phys. B 492 (1997)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3A236C-6E68-DFBD-EA90-65C4228B0C59}"/>
              </a:ext>
            </a:extLst>
          </p:cNvPr>
          <p:cNvSpPr/>
          <p:nvPr/>
        </p:nvSpPr>
        <p:spPr>
          <a:xfrm>
            <a:off x="7054971" y="2651765"/>
            <a:ext cx="2269339" cy="855335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Link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6F7020-7C63-BB4C-EA07-102B709C8CB2}"/>
              </a:ext>
            </a:extLst>
          </p:cNvPr>
          <p:cNvSpPr txBox="1"/>
          <p:nvPr/>
        </p:nvSpPr>
        <p:spPr>
          <a:xfrm>
            <a:off x="9582262" y="3023767"/>
            <a:ext cx="18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Grabowska, Kane, &amp; Bauer</a:t>
            </a:r>
          </a:p>
          <a:p>
            <a:r>
              <a:rPr lang="en-US" dirty="0">
                <a:solidFill>
                  <a:srgbClr val="0070C0"/>
                </a:solidFill>
              </a:rPr>
              <a:t>arXiv:2409.10610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4CA23D-F01F-C316-D916-490C328384ED}"/>
              </a:ext>
            </a:extLst>
          </p:cNvPr>
          <p:cNvSpPr/>
          <p:nvPr/>
        </p:nvSpPr>
        <p:spPr>
          <a:xfrm>
            <a:off x="9445150" y="2651825"/>
            <a:ext cx="2269339" cy="1465919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Gauged-Fixed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2B052-4FC0-EC16-0565-DC6B61B78517}"/>
              </a:ext>
            </a:extLst>
          </p:cNvPr>
          <p:cNvSpPr txBox="1"/>
          <p:nvPr/>
        </p:nvSpPr>
        <p:spPr>
          <a:xfrm>
            <a:off x="9582262" y="3471413"/>
            <a:ext cx="201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fr-FR" dirty="0">
                <a:solidFill>
                  <a:srgbClr val="0070C0"/>
                </a:solidFill>
              </a:rPr>
              <a:t>Bauer, D'Andrea, </a:t>
            </a:r>
            <a:r>
              <a:rPr lang="fr-FR" dirty="0" err="1">
                <a:solidFill>
                  <a:srgbClr val="0070C0"/>
                </a:solidFill>
              </a:rPr>
              <a:t>Freytsis</a:t>
            </a:r>
            <a:r>
              <a:rPr lang="fr-FR" dirty="0">
                <a:solidFill>
                  <a:srgbClr val="0070C0"/>
                </a:solidFill>
              </a:rPr>
              <a:t>, &amp; </a:t>
            </a:r>
            <a:r>
              <a:rPr lang="fr-FR" dirty="0" err="1">
                <a:solidFill>
                  <a:srgbClr val="0070C0"/>
                </a:solidFill>
              </a:rPr>
              <a:t>Grabowska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arXiv:2307.11829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22939C-5F4E-7826-E32D-A12351DF8BA0}"/>
              </a:ext>
            </a:extLst>
          </p:cNvPr>
          <p:cNvSpPr txBox="1"/>
          <p:nvPr/>
        </p:nvSpPr>
        <p:spPr>
          <a:xfrm>
            <a:off x="7491267" y="4847926"/>
            <a:ext cx="141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Ciavarella &amp; Bauer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PRL. 133 (2024)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9B3DCA9-A94A-9F1B-81A0-EBE5E045697D}"/>
                  </a:ext>
                </a:extLst>
              </p:cNvPr>
              <p:cNvSpPr/>
              <p:nvPr/>
            </p:nvSpPr>
            <p:spPr>
              <a:xfrm>
                <a:off x="7071243" y="4545657"/>
                <a:ext cx="2253067" cy="763934"/>
              </a:xfrm>
              <a:prstGeom prst="roundRect">
                <a:avLst>
                  <a:gd name="adj" fmla="val 8753"/>
                </a:avLst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limit</a:t>
                </a:r>
              </a:p>
            </p:txBody>
          </p:sp>
        </mc:Choice>
        <mc:Fallback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9B3DCA9-A94A-9F1B-81A0-EBE5E0456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43" y="4545657"/>
                <a:ext cx="2253067" cy="763934"/>
              </a:xfrm>
              <a:prstGeom prst="roundRect">
                <a:avLst>
                  <a:gd name="adj" fmla="val 8753"/>
                </a:avLst>
              </a:prstGeom>
              <a:blipFill>
                <a:blip r:embed="rId6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10BED19-AB14-F707-E541-B0AE01F50B44}"/>
              </a:ext>
            </a:extLst>
          </p:cNvPr>
          <p:cNvSpPr txBox="1"/>
          <p:nvPr/>
        </p:nvSpPr>
        <p:spPr>
          <a:xfrm>
            <a:off x="7075628" y="3961939"/>
            <a:ext cx="226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Bergner, Hanada, Rinaldi, Schafer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JHEP 2024, 234 (2024)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774785-BC17-E751-FF03-516F4BCD5526}"/>
              </a:ext>
            </a:extLst>
          </p:cNvPr>
          <p:cNvSpPr/>
          <p:nvPr/>
        </p:nvSpPr>
        <p:spPr>
          <a:xfrm>
            <a:off x="7071243" y="3589998"/>
            <a:ext cx="2269339" cy="855335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Orbifold Lattice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264481-3EAA-1554-96B2-34045E8E5BFB}"/>
              </a:ext>
            </a:extLst>
          </p:cNvPr>
          <p:cNvSpPr txBox="1"/>
          <p:nvPr/>
        </p:nvSpPr>
        <p:spPr>
          <a:xfrm>
            <a:off x="9639623" y="4586116"/>
            <a:ext cx="18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Muller &amp; Yao</a:t>
            </a:r>
          </a:p>
          <a:p>
            <a:r>
              <a:rPr lang="en-US" dirty="0">
                <a:solidFill>
                  <a:srgbClr val="0070C0"/>
                </a:solidFill>
              </a:rPr>
              <a:t>PRD 108, 094505 (2023)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A9EEA5-C5E6-2C00-9ECD-1B41BB797887}"/>
              </a:ext>
            </a:extLst>
          </p:cNvPr>
          <p:cNvSpPr/>
          <p:nvPr/>
        </p:nvSpPr>
        <p:spPr>
          <a:xfrm>
            <a:off x="9445150" y="4214174"/>
            <a:ext cx="2269339" cy="1445910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(Hyper-)Honeycomb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9BE170E-DEE4-6125-ABE9-8DE79946ED35}"/>
              </a:ext>
            </a:extLst>
          </p:cNvPr>
          <p:cNvSpPr/>
          <p:nvPr/>
        </p:nvSpPr>
        <p:spPr>
          <a:xfrm>
            <a:off x="4470437" y="3599420"/>
            <a:ext cx="2477461" cy="1339645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Fermions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805F8C-6EEA-1F50-D8FC-DC1DCB9D777D}"/>
              </a:ext>
            </a:extLst>
          </p:cNvPr>
          <p:cNvSpPr/>
          <p:nvPr/>
        </p:nvSpPr>
        <p:spPr>
          <a:xfrm>
            <a:off x="9445149" y="5799307"/>
            <a:ext cx="2269339" cy="579254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more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C328599-6513-8959-E803-DD8790C9B0A3}"/>
              </a:ext>
            </a:extLst>
          </p:cNvPr>
          <p:cNvSpPr/>
          <p:nvPr/>
        </p:nvSpPr>
        <p:spPr>
          <a:xfrm>
            <a:off x="7071243" y="5507800"/>
            <a:ext cx="2253067" cy="870280"/>
          </a:xfrm>
          <a:prstGeom prst="roundRect">
            <a:avLst>
              <a:gd name="adj" fmla="val 87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Q-deformed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037C50-13D5-6A35-BD08-172D217B305C}"/>
              </a:ext>
            </a:extLst>
          </p:cNvPr>
          <p:cNvSpPr txBox="1"/>
          <p:nvPr/>
        </p:nvSpPr>
        <p:spPr>
          <a:xfrm>
            <a:off x="9639623" y="5085174"/>
            <a:ext cx="18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Illa, Savage &amp; Yao</a:t>
            </a:r>
          </a:p>
          <a:p>
            <a:r>
              <a:rPr lang="en-US" dirty="0">
                <a:solidFill>
                  <a:srgbClr val="0070C0"/>
                </a:solidFill>
              </a:rPr>
              <a:t>arXiv:2504.21575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2B07F5-EB88-47C9-9599-6DD95842E897}"/>
              </a:ext>
            </a:extLst>
          </p:cNvPr>
          <p:cNvSpPr txBox="1"/>
          <p:nvPr/>
        </p:nvSpPr>
        <p:spPr>
          <a:xfrm>
            <a:off x="7071243" y="5843280"/>
            <a:ext cx="22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s-ES" dirty="0" err="1">
                <a:solidFill>
                  <a:srgbClr val="0070C0"/>
                </a:solidFill>
              </a:rPr>
              <a:t>Zache</a:t>
            </a:r>
            <a:r>
              <a:rPr lang="es-ES" dirty="0">
                <a:solidFill>
                  <a:srgbClr val="0070C0"/>
                </a:solidFill>
              </a:rPr>
              <a:t>, González-Cuadra &amp; </a:t>
            </a:r>
            <a:r>
              <a:rPr lang="es-ES" dirty="0" err="1">
                <a:solidFill>
                  <a:srgbClr val="0070C0"/>
                </a:solidFill>
              </a:rPr>
              <a:t>Zoller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PRL. 131 (2023)</a:t>
            </a:r>
          </a:p>
        </p:txBody>
      </p:sp>
    </p:spTree>
    <p:extLst>
      <p:ext uri="{BB962C8B-B14F-4D97-AF65-F5344CB8AC3E}">
        <p14:creationId xmlns:p14="http://schemas.microsoft.com/office/powerpoint/2010/main" val="38988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3" grpId="0"/>
      <p:bldP spid="14" grpId="0"/>
      <p:bldP spid="15" grpId="0"/>
      <p:bldP spid="11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5" grpId="0"/>
      <p:bldP spid="26" grpId="0" animBg="1"/>
      <p:bldP spid="29" grpId="0" animBg="1"/>
      <p:bldP spid="32" grpId="0" animBg="1"/>
      <p:bldP spid="30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20</a:t>
            </a:fld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5A90A9E-8032-D2C1-D7AD-1292AA18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0371" y="5268412"/>
            <a:ext cx="1823384" cy="247620"/>
          </a:xfrm>
          <a:prstGeom prst="rect">
            <a:avLst/>
          </a:prstGeom>
        </p:spPr>
      </p:pic>
      <p:sp>
        <p:nvSpPr>
          <p:cNvPr id="25" name="Main Text">
            <a:extLst>
              <a:ext uri="{FF2B5EF4-FFF2-40B4-BE49-F238E27FC236}">
                <a16:creationId xmlns:a16="http://schemas.microsoft.com/office/drawing/2014/main" id="{9A378A03-5294-A8EC-D2D9-4650D5624536}"/>
              </a:ext>
            </a:extLst>
          </p:cNvPr>
          <p:cNvSpPr txBox="1">
            <a:spLocks/>
          </p:cNvSpPr>
          <p:nvPr/>
        </p:nvSpPr>
        <p:spPr>
          <a:xfrm>
            <a:off x="412666" y="4967296"/>
            <a:ext cx="6003123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Hilbert space is given by states that satisfy: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238588-61FE-926D-A4CA-5270FA016E15}"/>
              </a:ext>
            </a:extLst>
          </p:cNvPr>
          <p:cNvSpPr/>
          <p:nvPr/>
        </p:nvSpPr>
        <p:spPr>
          <a:xfrm>
            <a:off x="6960371" y="5673419"/>
            <a:ext cx="2276821" cy="525544"/>
          </a:xfrm>
          <a:prstGeom prst="roundRect">
            <a:avLst/>
          </a:prstGeom>
          <a:solidFill>
            <a:srgbClr val="EC7474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Non-commutative Gauss’s law constraints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045818-4608-E1FC-23BE-094D4D78EB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6078" t="-27316" b="-24105"/>
          <a:stretch/>
        </p:blipFill>
        <p:spPr>
          <a:xfrm>
            <a:off x="2601596" y="5673419"/>
            <a:ext cx="3069351" cy="5087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F61B1AD-E152-F055-5C77-D4403E5CD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667" y="2500762"/>
            <a:ext cx="2174554" cy="21931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C579FEA-FD2D-0C89-BC8E-1D5A6A8F1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04513" y="3416856"/>
            <a:ext cx="9111160" cy="385548"/>
          </a:xfrm>
          <a:prstGeom prst="rect">
            <a:avLst/>
          </a:prstGeom>
        </p:spPr>
      </p:pic>
      <p:sp>
        <p:nvSpPr>
          <p:cNvPr id="3" name="Green box">
            <a:extLst>
              <a:ext uri="{FF2B5EF4-FFF2-40B4-BE49-F238E27FC236}">
                <a16:creationId xmlns:a16="http://schemas.microsoft.com/office/drawing/2014/main" id="{340DCD5A-6CA1-E1A1-A3D8-73449D752B27}"/>
              </a:ext>
            </a:extLst>
          </p:cNvPr>
          <p:cNvSpPr/>
          <p:nvPr/>
        </p:nvSpPr>
        <p:spPr>
          <a:xfrm>
            <a:off x="540365" y="108004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Kogut-Susskind Hamiltonian for SU(3)</a:t>
            </a:r>
          </a:p>
        </p:txBody>
      </p:sp>
    </p:spTree>
    <p:extLst>
      <p:ext uri="{BB962C8B-B14F-4D97-AF65-F5344CB8AC3E}">
        <p14:creationId xmlns:p14="http://schemas.microsoft.com/office/powerpoint/2010/main" val="1628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45126BB-2397-453C-91A3-DC037A7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Blue">
            <a:extLst>
              <a:ext uri="{FF2B5EF4-FFF2-40B4-BE49-F238E27FC236}">
                <a16:creationId xmlns:a16="http://schemas.microsoft.com/office/drawing/2014/main" id="{9E7D5867-5DFA-4407-9613-1737F18B72A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6DEA8F27-18DD-B8B9-CD9C-F943D396DC2D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Formulation for SU(3) Yang-Mills Theory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BE644-6206-5205-E231-95EE2BF05AEA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55353-4D4D-E024-FC72-72098BAB5DBF}"/>
              </a:ext>
            </a:extLst>
          </p:cNvPr>
          <p:cNvSpPr txBox="1"/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BF5674-FA0A-ACD7-4183-0EBF5273E751}"/>
              </a:ext>
            </a:extLst>
          </p:cNvPr>
          <p:cNvSpPr/>
          <p:nvPr/>
        </p:nvSpPr>
        <p:spPr>
          <a:xfrm>
            <a:off x="4100731" y="1379171"/>
            <a:ext cx="2997965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42" name="Blue">
            <a:extLst>
              <a:ext uri="{FF2B5EF4-FFF2-40B4-BE49-F238E27FC236}">
                <a16:creationId xmlns:a16="http://schemas.microsoft.com/office/drawing/2014/main" id="{116C2954-D6EA-FF33-890B-45930FC3D0E7}"/>
              </a:ext>
            </a:extLst>
          </p:cNvPr>
          <p:cNvSpPr/>
          <p:nvPr/>
        </p:nvSpPr>
        <p:spPr>
          <a:xfrm>
            <a:off x="780947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</p:spTree>
    <p:extLst>
      <p:ext uri="{BB962C8B-B14F-4D97-AF65-F5344CB8AC3E}">
        <p14:creationId xmlns:p14="http://schemas.microsoft.com/office/powerpoint/2010/main" val="180262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22</a:t>
            </a:fld>
            <a:endParaRPr lang="en-US"/>
          </a:p>
        </p:txBody>
      </p:sp>
      <p:sp>
        <p:nvSpPr>
          <p:cNvPr id="3" name="Blue">
            <a:extLst>
              <a:ext uri="{FF2B5EF4-FFF2-40B4-BE49-F238E27FC236}">
                <a16:creationId xmlns:a16="http://schemas.microsoft.com/office/drawing/2014/main" id="{EFCF5C9F-7724-471E-5823-A392110ED252}"/>
              </a:ext>
            </a:extLst>
          </p:cNvPr>
          <p:cNvSpPr/>
          <p:nvPr/>
        </p:nvSpPr>
        <p:spPr>
          <a:xfrm>
            <a:off x="373719" y="253490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0C41C4-F1EC-9D3F-7C9C-EFF76AB2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9086" y="1245798"/>
            <a:ext cx="2618282" cy="24059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B4FAD81-5429-C79B-06E5-069B5E8D4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70" y="1611411"/>
            <a:ext cx="2174554" cy="219314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78DABB0D-88D0-358C-7F4C-243F0B3C0564}"/>
              </a:ext>
            </a:extLst>
          </p:cNvPr>
          <p:cNvSpPr/>
          <p:nvPr/>
        </p:nvSpPr>
        <p:spPr>
          <a:xfrm>
            <a:off x="2487715" y="2347485"/>
            <a:ext cx="1878364" cy="72099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splitting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A0F70-E12D-83E8-FFE3-31E46862402A}"/>
              </a:ext>
            </a:extLst>
          </p:cNvPr>
          <p:cNvSpPr txBox="1"/>
          <p:nvPr/>
        </p:nvSpPr>
        <p:spPr>
          <a:xfrm>
            <a:off x="804472" y="4015150"/>
            <a:ext cx="529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building block of multidimensional space is taken as a trivalent vertex through point splitting</a:t>
            </a:r>
          </a:p>
        </p:txBody>
      </p:sp>
      <p:pic>
        <p:nvPicPr>
          <p:cNvPr id="25" name="Picture 2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300071-5D85-DA65-3A7D-5B03AE59A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75" y="1722266"/>
            <a:ext cx="4186260" cy="416457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CD36529-7DEF-65AE-5C77-0807FFCE1734}"/>
              </a:ext>
            </a:extLst>
          </p:cNvPr>
          <p:cNvSpPr/>
          <p:nvPr/>
        </p:nvSpPr>
        <p:spPr>
          <a:xfrm>
            <a:off x="5914196" y="991122"/>
            <a:ext cx="1779490" cy="18194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B1A624-11BD-53AD-2039-5F3191A81BD2}"/>
              </a:ext>
            </a:extLst>
          </p:cNvPr>
          <p:cNvSpPr/>
          <p:nvPr/>
        </p:nvSpPr>
        <p:spPr>
          <a:xfrm>
            <a:off x="7027596" y="1590941"/>
            <a:ext cx="5073352" cy="51872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D2685D-8E0F-8AD0-B749-6CFEE025BEF1}"/>
              </a:ext>
            </a:extLst>
          </p:cNvPr>
          <p:cNvCxnSpPr>
            <a:cxnSpLocks/>
          </p:cNvCxnSpPr>
          <p:nvPr/>
        </p:nvCxnSpPr>
        <p:spPr>
          <a:xfrm>
            <a:off x="5975985" y="2247900"/>
            <a:ext cx="1233415" cy="289941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ECC27B-A88D-A72A-5C38-FC7D5A774114}"/>
              </a:ext>
            </a:extLst>
          </p:cNvPr>
          <p:cNvCxnSpPr>
            <a:cxnSpLocks/>
          </p:cNvCxnSpPr>
          <p:nvPr/>
        </p:nvCxnSpPr>
        <p:spPr>
          <a:xfrm>
            <a:off x="7050405" y="1026795"/>
            <a:ext cx="3046095" cy="62103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001FE16-52E8-D463-A483-896F6FCBE608}"/>
              </a:ext>
            </a:extLst>
          </p:cNvPr>
          <p:cNvSpPr txBox="1"/>
          <p:nvPr/>
        </p:nvSpPr>
        <p:spPr>
          <a:xfrm>
            <a:off x="3820522" y="5831026"/>
            <a:ext cx="352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prepotentials are situated on the trivalent vertices</a:t>
            </a:r>
          </a:p>
        </p:txBody>
      </p:sp>
    </p:spTree>
    <p:extLst>
      <p:ext uri="{BB962C8B-B14F-4D97-AF65-F5344CB8AC3E}">
        <p14:creationId xmlns:p14="http://schemas.microsoft.com/office/powerpoint/2010/main" val="1161102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45126BB-2397-453C-91A3-DC037A7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Blue">
            <a:extLst>
              <a:ext uri="{FF2B5EF4-FFF2-40B4-BE49-F238E27FC236}">
                <a16:creationId xmlns:a16="http://schemas.microsoft.com/office/drawing/2014/main" id="{9E7D5867-5DFA-4407-9613-1737F18B72A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6DEA8F27-18DD-B8B9-CD9C-F943D396DC2D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Formulation for SU(3) Yang-Mills Theory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BE644-6206-5205-E231-95EE2BF05AEA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55353-4D4D-E024-FC72-72098BAB5DBF}"/>
              </a:ext>
            </a:extLst>
          </p:cNvPr>
          <p:cNvSpPr txBox="1"/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BF5674-FA0A-ACD7-4183-0EBF5273E751}"/>
              </a:ext>
            </a:extLst>
          </p:cNvPr>
          <p:cNvSpPr/>
          <p:nvPr/>
        </p:nvSpPr>
        <p:spPr>
          <a:xfrm>
            <a:off x="4100731" y="1379171"/>
            <a:ext cx="3369214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42" name="Blue">
            <a:extLst>
              <a:ext uri="{FF2B5EF4-FFF2-40B4-BE49-F238E27FC236}">
                <a16:creationId xmlns:a16="http://schemas.microsoft.com/office/drawing/2014/main" id="{116C2954-D6EA-FF33-890B-45930FC3D0E7}"/>
              </a:ext>
            </a:extLst>
          </p:cNvPr>
          <p:cNvSpPr/>
          <p:nvPr/>
        </p:nvSpPr>
        <p:spPr>
          <a:xfrm>
            <a:off x="8032346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sp>
        <p:nvSpPr>
          <p:cNvPr id="9" name="Blue">
            <a:extLst>
              <a:ext uri="{FF2B5EF4-FFF2-40B4-BE49-F238E27FC236}">
                <a16:creationId xmlns:a16="http://schemas.microsoft.com/office/drawing/2014/main" id="{A6756954-9E15-238D-B9DB-C1AC5A117FA5}"/>
              </a:ext>
            </a:extLst>
          </p:cNvPr>
          <p:cNvSpPr/>
          <p:nvPr/>
        </p:nvSpPr>
        <p:spPr>
          <a:xfrm>
            <a:off x="4100731" y="3107615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70AADAEE-31E4-6BC4-D246-0D60A0946BE1}"/>
              </a:ext>
            </a:extLst>
          </p:cNvPr>
          <p:cNvSpPr/>
          <p:nvPr/>
        </p:nvSpPr>
        <p:spPr>
          <a:xfrm rot="10800000">
            <a:off x="7322233" y="2700997"/>
            <a:ext cx="2637693" cy="1575580"/>
          </a:xfrm>
          <a:prstGeom prst="bentArrow">
            <a:avLst>
              <a:gd name="adj1" fmla="val 45150"/>
              <a:gd name="adj2" fmla="val 42320"/>
              <a:gd name="adj3" fmla="val 31340"/>
              <a:gd name="adj4" fmla="val 24623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47FB2-E96E-4DAC-61DB-51AD0A49C224}"/>
              </a:ext>
            </a:extLst>
          </p:cNvPr>
          <p:cNvSpPr txBox="1"/>
          <p:nvPr/>
        </p:nvSpPr>
        <p:spPr>
          <a:xfrm>
            <a:off x="7801908" y="3249675"/>
            <a:ext cx="19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invariant operators </a:t>
            </a:r>
          </a:p>
        </p:txBody>
      </p:sp>
    </p:spTree>
    <p:extLst>
      <p:ext uri="{BB962C8B-B14F-4D97-AF65-F5344CB8AC3E}">
        <p14:creationId xmlns:p14="http://schemas.microsoft.com/office/powerpoint/2010/main" val="307766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d rectangle small">
            <a:extLst>
              <a:ext uri="{FF2B5EF4-FFF2-40B4-BE49-F238E27FC236}">
                <a16:creationId xmlns:a16="http://schemas.microsoft.com/office/drawing/2014/main" id="{D749CA38-88D6-0476-80B3-0C41EF57CD76}"/>
              </a:ext>
            </a:extLst>
          </p:cNvPr>
          <p:cNvSpPr/>
          <p:nvPr/>
        </p:nvSpPr>
        <p:spPr>
          <a:xfrm>
            <a:off x="763460" y="5303609"/>
            <a:ext cx="2775939" cy="4703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7E4806-0380-DD5A-B8C7-1D17AFCC316C}"/>
              </a:ext>
            </a:extLst>
          </p:cNvPr>
          <p:cNvSpPr txBox="1"/>
          <p:nvPr/>
        </p:nvSpPr>
        <p:spPr>
          <a:xfrm>
            <a:off x="363105" y="4725286"/>
            <a:ext cx="357665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singlets using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666E4C-0445-A931-1F5F-17ED8C62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75" y="5397237"/>
            <a:ext cx="738687" cy="3258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BDD183-6FD1-61D1-B7AA-4A41A26EC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176" y="5396024"/>
            <a:ext cx="1171617" cy="275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6FD179-DFB1-63E7-060B-8453B9275BE8}"/>
              </a:ext>
            </a:extLst>
          </p:cNvPr>
          <p:cNvSpPr txBox="1"/>
          <p:nvPr/>
        </p:nvSpPr>
        <p:spPr>
          <a:xfrm>
            <a:off x="652449" y="1576867"/>
            <a:ext cx="2997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degrees of freedom</a:t>
            </a:r>
          </a:p>
        </p:txBody>
      </p:sp>
      <p:sp>
        <p:nvSpPr>
          <p:cNvPr id="2" name="Red Box">
            <a:extLst>
              <a:ext uri="{FF2B5EF4-FFF2-40B4-BE49-F238E27FC236}">
                <a16:creationId xmlns:a16="http://schemas.microsoft.com/office/drawing/2014/main" id="{13EC936A-7D77-E0B0-FDF0-B63D1CA4E339}"/>
              </a:ext>
            </a:extLst>
          </p:cNvPr>
          <p:cNvSpPr/>
          <p:nvPr/>
        </p:nvSpPr>
        <p:spPr>
          <a:xfrm>
            <a:off x="4289270" y="239888"/>
            <a:ext cx="7539626" cy="5063722"/>
          </a:xfrm>
          <a:prstGeom prst="roundRect">
            <a:avLst>
              <a:gd name="adj" fmla="val 7802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B7CFA-1B93-425D-1547-33003FB792CB}"/>
              </a:ext>
            </a:extLst>
          </p:cNvPr>
          <p:cNvSpPr txBox="1"/>
          <p:nvPr/>
        </p:nvSpPr>
        <p:spPr>
          <a:xfrm>
            <a:off x="6002599" y="672539"/>
            <a:ext cx="4112969" cy="166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 gauge singlet operator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only creation type operators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a null operator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EFF3F-5AF1-CE95-7F86-91E42BCF8257}"/>
              </a:ext>
            </a:extLst>
          </p:cNvPr>
          <p:cNvCxnSpPr>
            <a:cxnSpLocks/>
          </p:cNvCxnSpPr>
          <p:nvPr/>
        </p:nvCxnSpPr>
        <p:spPr>
          <a:xfrm>
            <a:off x="4810509" y="3058648"/>
            <a:ext cx="6475751" cy="0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ue">
            <a:extLst>
              <a:ext uri="{FF2B5EF4-FFF2-40B4-BE49-F238E27FC236}">
                <a16:creationId xmlns:a16="http://schemas.microsoft.com/office/drawing/2014/main" id="{87978F79-C1EB-1A8D-D98E-F7793BDF40A2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C58F6B6-EACB-64BC-37E8-BA5AE1AD7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014" y="1980919"/>
            <a:ext cx="2414837" cy="285006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EC77C51-119F-2C72-59A8-6AA27A3A35E7}"/>
              </a:ext>
            </a:extLst>
          </p:cNvPr>
          <p:cNvGrpSpPr/>
          <p:nvPr/>
        </p:nvGrpSpPr>
        <p:grpSpPr>
          <a:xfrm>
            <a:off x="6644206" y="2491843"/>
            <a:ext cx="2829754" cy="266191"/>
            <a:chOff x="6247942" y="2518463"/>
            <a:chExt cx="2829754" cy="266191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D4E1A2F-67CE-F2FB-29DA-F9A057EB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47942" y="2518463"/>
              <a:ext cx="1247768" cy="26619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A8F32AF-0B13-CA85-55F7-FCCA7FB8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76709" y="2582709"/>
              <a:ext cx="900987" cy="201945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B089795-4D6B-9998-44E8-607CD557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3567" y="3270711"/>
            <a:ext cx="6975664" cy="1533657"/>
          </a:xfrm>
          <a:prstGeom prst="rect">
            <a:avLst/>
          </a:prstGeom>
        </p:spPr>
      </p:pic>
      <p:sp>
        <p:nvSpPr>
          <p:cNvPr id="27" name="Slide Number Placeholder 24">
            <a:extLst>
              <a:ext uri="{FF2B5EF4-FFF2-40B4-BE49-F238E27FC236}">
                <a16:creationId xmlns:a16="http://schemas.microsoft.com/office/drawing/2014/main" id="{36929B13-CEC1-09BC-0FB8-3981303F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061DE-F1AF-E59E-9C3F-26B92613D736}"/>
              </a:ext>
            </a:extLst>
          </p:cNvPr>
          <p:cNvSpPr txBox="1"/>
          <p:nvPr/>
        </p:nvSpPr>
        <p:spPr>
          <a:xfrm>
            <a:off x="5625473" y="4846003"/>
            <a:ext cx="4845821" cy="368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both bilinear and trilinear excitations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D68944-6A26-4922-52A8-BD3AB223E3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58194" y="5941026"/>
            <a:ext cx="8200522" cy="333642"/>
          </a:xfrm>
          <a:prstGeom prst="rect">
            <a:avLst/>
          </a:prstGeom>
        </p:spPr>
      </p:pic>
      <p:sp>
        <p:nvSpPr>
          <p:cNvPr id="9" name="Blue">
            <a:extLst>
              <a:ext uri="{FF2B5EF4-FFF2-40B4-BE49-F238E27FC236}">
                <a16:creationId xmlns:a16="http://schemas.microsoft.com/office/drawing/2014/main" id="{FC1E9B90-09BC-6DF1-60BC-A98828BA52ED}"/>
              </a:ext>
            </a:extLst>
          </p:cNvPr>
          <p:cNvSpPr/>
          <p:nvPr/>
        </p:nvSpPr>
        <p:spPr>
          <a:xfrm>
            <a:off x="652448" y="5816756"/>
            <a:ext cx="10350331" cy="8907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4C8CF-DD1A-3BA0-ACD0-7B28A3567C15}"/>
              </a:ext>
            </a:extLst>
          </p:cNvPr>
          <p:cNvSpPr txBox="1"/>
          <p:nvPr/>
        </p:nvSpPr>
        <p:spPr>
          <a:xfrm>
            <a:off x="927224" y="5941026"/>
            <a:ext cx="108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Naively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F33B1EB-C67F-1B19-C074-73F11823D6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89270" y="6398938"/>
            <a:ext cx="3054457" cy="2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7AA0-0EA5-4771-7D2E-0666541E7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Yellow rectangle small">
            <a:extLst>
              <a:ext uri="{FF2B5EF4-FFF2-40B4-BE49-F238E27FC236}">
                <a16:creationId xmlns:a16="http://schemas.microsoft.com/office/drawing/2014/main" id="{226E411B-DD30-5C1F-481C-88F8CCAC2333}"/>
              </a:ext>
            </a:extLst>
          </p:cNvPr>
          <p:cNvSpPr/>
          <p:nvPr/>
        </p:nvSpPr>
        <p:spPr>
          <a:xfrm>
            <a:off x="9164819" y="1784007"/>
            <a:ext cx="1088201" cy="464991"/>
          </a:xfrm>
          <a:prstGeom prst="roundRect">
            <a:avLst/>
          </a:prstGeom>
          <a:solidFill>
            <a:srgbClr val="FFD1D1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lue">
            <a:extLst>
              <a:ext uri="{FF2B5EF4-FFF2-40B4-BE49-F238E27FC236}">
                <a16:creationId xmlns:a16="http://schemas.microsoft.com/office/drawing/2014/main" id="{4C6074F1-25AA-1CB7-7D2B-89E0861F8FE1}"/>
              </a:ext>
            </a:extLst>
          </p:cNvPr>
          <p:cNvSpPr/>
          <p:nvPr/>
        </p:nvSpPr>
        <p:spPr>
          <a:xfrm>
            <a:off x="652449" y="3026476"/>
            <a:ext cx="6363434" cy="3569714"/>
          </a:xfrm>
          <a:prstGeom prst="roundRect">
            <a:avLst>
              <a:gd name="adj" fmla="val 8613"/>
            </a:avLst>
          </a:prstGeom>
          <a:solidFill>
            <a:srgbClr val="FFD1D1">
              <a:alpha val="52941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Blue">
            <a:extLst>
              <a:ext uri="{FF2B5EF4-FFF2-40B4-BE49-F238E27FC236}">
                <a16:creationId xmlns:a16="http://schemas.microsoft.com/office/drawing/2014/main" id="{0A84D4E4-7CB0-BDB9-C402-0EE36A0D615B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27" name="Slide Number Placeholder 24">
            <a:extLst>
              <a:ext uri="{FF2B5EF4-FFF2-40B4-BE49-F238E27FC236}">
                <a16:creationId xmlns:a16="http://schemas.microsoft.com/office/drawing/2014/main" id="{A586447A-E65E-DD12-9A8A-63CE6C2C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DE04524-4CC8-5EBF-1E07-EACD4C9E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5539" y="2666716"/>
            <a:ext cx="4098559" cy="417418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CDC6C4-CEBD-B29A-9F17-074C8D11E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217" y="3649158"/>
            <a:ext cx="5640300" cy="17482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AD43D3-C1B2-68D1-7C28-E69C50BEB340}"/>
              </a:ext>
            </a:extLst>
          </p:cNvPr>
          <p:cNvSpPr txBox="1"/>
          <p:nvPr/>
        </p:nvSpPr>
        <p:spPr>
          <a:xfrm>
            <a:off x="1063843" y="3124501"/>
            <a:ext cx="555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are not linearly independent</a:t>
            </a:r>
          </a:p>
        </p:txBody>
      </p:sp>
      <p:sp>
        <p:nvSpPr>
          <p:cNvPr id="32" name="Blue">
            <a:extLst>
              <a:ext uri="{FF2B5EF4-FFF2-40B4-BE49-F238E27FC236}">
                <a16:creationId xmlns:a16="http://schemas.microsoft.com/office/drawing/2014/main" id="{8B91E37C-98BD-CD8F-315B-FD0564538B18}"/>
              </a:ext>
            </a:extLst>
          </p:cNvPr>
          <p:cNvSpPr/>
          <p:nvPr/>
        </p:nvSpPr>
        <p:spPr>
          <a:xfrm>
            <a:off x="6220919" y="79062"/>
            <a:ext cx="4797336" cy="1422778"/>
          </a:xfrm>
          <a:prstGeom prst="roundRect">
            <a:avLst>
              <a:gd name="adj" fmla="val 8613"/>
            </a:avLst>
          </a:prstGeom>
          <a:solidFill>
            <a:srgbClr val="FFD1D1">
              <a:alpha val="52941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Independently, they are valid excitations. But when present together, they can be expressed in terms of other states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ABC5D4-4E90-C577-F0F1-8D38FEFD7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8194" y="1840860"/>
            <a:ext cx="8200522" cy="333642"/>
          </a:xfrm>
          <a:prstGeom prst="rect">
            <a:avLst/>
          </a:prstGeom>
        </p:spPr>
      </p:pic>
      <p:sp>
        <p:nvSpPr>
          <p:cNvPr id="37" name="Blue">
            <a:extLst>
              <a:ext uri="{FF2B5EF4-FFF2-40B4-BE49-F238E27FC236}">
                <a16:creationId xmlns:a16="http://schemas.microsoft.com/office/drawing/2014/main" id="{FF998CD4-FE5A-D860-0B04-1D757616D58D}"/>
              </a:ext>
            </a:extLst>
          </p:cNvPr>
          <p:cNvSpPr/>
          <p:nvPr/>
        </p:nvSpPr>
        <p:spPr>
          <a:xfrm>
            <a:off x="652448" y="1716590"/>
            <a:ext cx="10350331" cy="8907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AAB3BD-14B3-C9EC-CBD0-5BA6C1531ACD}"/>
              </a:ext>
            </a:extLst>
          </p:cNvPr>
          <p:cNvSpPr txBox="1"/>
          <p:nvPr/>
        </p:nvSpPr>
        <p:spPr>
          <a:xfrm>
            <a:off x="927224" y="1840860"/>
            <a:ext cx="108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Naively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8B93B31-835F-32B0-1ABD-DAD755735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9270" y="2298772"/>
            <a:ext cx="3054457" cy="25174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AE2BAA1-5806-BFB6-7359-88E2C4AEB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8341" y="5633575"/>
            <a:ext cx="5982651" cy="3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5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  <p:bldP spid="28" grpId="0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0857-429B-BC95-E332-6EDF0500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ue">
            <a:extLst>
              <a:ext uri="{FF2B5EF4-FFF2-40B4-BE49-F238E27FC236}">
                <a16:creationId xmlns:a16="http://schemas.microsoft.com/office/drawing/2014/main" id="{FA684CC8-60A3-A0C0-2AC0-C64A63BE700F}"/>
              </a:ext>
            </a:extLst>
          </p:cNvPr>
          <p:cNvSpPr/>
          <p:nvPr/>
        </p:nvSpPr>
        <p:spPr>
          <a:xfrm>
            <a:off x="652449" y="239888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27" name="Slide Number Placeholder 24">
            <a:extLst>
              <a:ext uri="{FF2B5EF4-FFF2-40B4-BE49-F238E27FC236}">
                <a16:creationId xmlns:a16="http://schemas.microsoft.com/office/drawing/2014/main" id="{1B07D1E1-D3A6-67DE-6F58-DA7ADDFC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lue">
            <a:extLst>
              <a:ext uri="{FF2B5EF4-FFF2-40B4-BE49-F238E27FC236}">
                <a16:creationId xmlns:a16="http://schemas.microsoft.com/office/drawing/2014/main" id="{E8A82063-D704-A27C-446F-EEC377783767}"/>
              </a:ext>
            </a:extLst>
          </p:cNvPr>
          <p:cNvSpPr/>
          <p:nvPr/>
        </p:nvSpPr>
        <p:spPr>
          <a:xfrm>
            <a:off x="652448" y="1828801"/>
            <a:ext cx="6897805" cy="3822491"/>
          </a:xfrm>
          <a:prstGeom prst="roundRect">
            <a:avLst>
              <a:gd name="adj" fmla="val 6688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0D4A18-23A5-A31E-B443-FEAB4BEF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0254" y="1632394"/>
            <a:ext cx="4098559" cy="4174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DAADE-1BC6-1494-C047-279D1DDC00B9}"/>
              </a:ext>
            </a:extLst>
          </p:cNvPr>
          <p:cNvSpPr txBox="1"/>
          <p:nvPr/>
        </p:nvSpPr>
        <p:spPr>
          <a:xfrm>
            <a:off x="1063253" y="2018551"/>
            <a:ext cx="637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combined trilinear excitations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BDE04-B842-37F9-0EBD-0EEE767DD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291" y="2802509"/>
            <a:ext cx="6250072" cy="33357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663C2B8-00BF-9A13-BA56-E8FD9249F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1772" y="3255661"/>
            <a:ext cx="1844228" cy="6440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BE1F10-CA4D-7E72-AA28-8765C6783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4279" y="4054387"/>
            <a:ext cx="3133051" cy="644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002576-FDBC-9BA4-0FB0-888DAF18C354}"/>
              </a:ext>
            </a:extLst>
          </p:cNvPr>
          <p:cNvSpPr txBox="1"/>
          <p:nvPr/>
        </p:nvSpPr>
        <p:spPr>
          <a:xfrm>
            <a:off x="682950" y="4954770"/>
            <a:ext cx="689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 linearly independent and complete local Hilbert space</a:t>
            </a:r>
          </a:p>
        </p:txBody>
      </p:sp>
      <p:sp>
        <p:nvSpPr>
          <p:cNvPr id="3" name="Blue">
            <a:extLst>
              <a:ext uri="{FF2B5EF4-FFF2-40B4-BE49-F238E27FC236}">
                <a16:creationId xmlns:a16="http://schemas.microsoft.com/office/drawing/2014/main" id="{9BD8C5C3-79BD-51A5-5D71-36ABAE907E12}"/>
              </a:ext>
            </a:extLst>
          </p:cNvPr>
          <p:cNvSpPr/>
          <p:nvPr/>
        </p:nvSpPr>
        <p:spPr>
          <a:xfrm>
            <a:off x="1618659" y="6092881"/>
            <a:ext cx="3400381" cy="628594"/>
          </a:xfrm>
          <a:prstGeom prst="roundRect">
            <a:avLst>
              <a:gd name="adj" fmla="val 8613"/>
            </a:avLst>
          </a:prstGeom>
          <a:solidFill>
            <a:srgbClr val="FFD1D1">
              <a:alpha val="52941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Non-orthogonal states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een rectangle 2">
            <a:extLst>
              <a:ext uri="{FF2B5EF4-FFF2-40B4-BE49-F238E27FC236}">
                <a16:creationId xmlns:a16="http://schemas.microsoft.com/office/drawing/2014/main" id="{517570EF-846B-8ED0-8343-03C35C849071}"/>
              </a:ext>
            </a:extLst>
          </p:cNvPr>
          <p:cNvSpPr/>
          <p:nvPr/>
        </p:nvSpPr>
        <p:spPr>
          <a:xfrm>
            <a:off x="1011220" y="4869521"/>
            <a:ext cx="2460930" cy="40172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Yellow rectangle small">
            <a:extLst>
              <a:ext uri="{FF2B5EF4-FFF2-40B4-BE49-F238E27FC236}">
                <a16:creationId xmlns:a16="http://schemas.microsoft.com/office/drawing/2014/main" id="{463C0DC1-B361-6C05-2162-C4E3DD9DF58B}"/>
              </a:ext>
            </a:extLst>
          </p:cNvPr>
          <p:cNvSpPr/>
          <p:nvPr/>
        </p:nvSpPr>
        <p:spPr>
          <a:xfrm>
            <a:off x="10092710" y="2669249"/>
            <a:ext cx="186579" cy="3651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FEC73-63F9-823F-72CD-7DB3EFF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27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627C08-E844-CDBE-3A8C-BA26BDD7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064" y="1238861"/>
            <a:ext cx="3300216" cy="11495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D7977-6D15-119B-C0B9-05CFB9E7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3609" y="389750"/>
            <a:ext cx="2789366" cy="28408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DFE7893-62FC-BCBF-DBC8-1422D5F1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00" y="2604275"/>
            <a:ext cx="4145280" cy="2477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8239F28-D613-0624-98A4-5FDCCA6F4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6533" y="1510484"/>
            <a:ext cx="648456" cy="66389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423790F-D35F-0A67-91D8-584A7F489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8548" y="1510485"/>
            <a:ext cx="648456" cy="663897"/>
          </a:xfrm>
          <a:prstGeom prst="rect">
            <a:avLst/>
          </a:prstGeom>
        </p:spPr>
      </p:pic>
      <p:sp>
        <p:nvSpPr>
          <p:cNvPr id="18" name="Blue">
            <a:extLst>
              <a:ext uri="{FF2B5EF4-FFF2-40B4-BE49-F238E27FC236}">
                <a16:creationId xmlns:a16="http://schemas.microsoft.com/office/drawing/2014/main" id="{E5D135A7-89F3-F50F-4398-E8A11CD096EE}"/>
              </a:ext>
            </a:extLst>
          </p:cNvPr>
          <p:cNvSpPr/>
          <p:nvPr/>
        </p:nvSpPr>
        <p:spPr>
          <a:xfrm>
            <a:off x="346793" y="273873"/>
            <a:ext cx="3400381" cy="628594"/>
          </a:xfrm>
          <a:prstGeom prst="roundRect">
            <a:avLst>
              <a:gd name="adj" fmla="val 8613"/>
            </a:avLst>
          </a:prstGeom>
          <a:solidFill>
            <a:srgbClr val="FFD1D1">
              <a:alpha val="52941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Non-orthogonal states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C77E0263-59B6-C2C7-C730-3F896971319A}"/>
              </a:ext>
            </a:extLst>
          </p:cNvPr>
          <p:cNvSpPr/>
          <p:nvPr/>
        </p:nvSpPr>
        <p:spPr>
          <a:xfrm>
            <a:off x="5347369" y="1441505"/>
            <a:ext cx="1666240" cy="45435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Yellow rectangle big text">
            <a:extLst>
              <a:ext uri="{FF2B5EF4-FFF2-40B4-BE49-F238E27FC236}">
                <a16:creationId xmlns:a16="http://schemas.microsoft.com/office/drawing/2014/main" id="{1358E3BD-8B00-6CCF-78E0-0D4C1ABBCB8E}"/>
              </a:ext>
            </a:extLst>
          </p:cNvPr>
          <p:cNvSpPr/>
          <p:nvPr/>
        </p:nvSpPr>
        <p:spPr>
          <a:xfrm>
            <a:off x="9833570" y="783522"/>
            <a:ext cx="2318871" cy="49338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copies of the singlet</a:t>
            </a:r>
          </a:p>
        </p:txBody>
      </p:sp>
      <p:sp>
        <p:nvSpPr>
          <p:cNvPr id="26" name="Yellow rectangle big text">
            <a:extLst>
              <a:ext uri="{FF2B5EF4-FFF2-40B4-BE49-F238E27FC236}">
                <a16:creationId xmlns:a16="http://schemas.microsoft.com/office/drawing/2014/main" id="{FE427B0C-5751-2392-8760-BC7F9D496EE7}"/>
              </a:ext>
            </a:extLst>
          </p:cNvPr>
          <p:cNvSpPr/>
          <p:nvPr/>
        </p:nvSpPr>
        <p:spPr>
          <a:xfrm>
            <a:off x="8294661" y="3140686"/>
            <a:ext cx="3509834" cy="39624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Littlewood-Richardson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B8ACFE-A2B9-B6CB-6B32-0A52625E415F}"/>
                  </a:ext>
                </a:extLst>
              </p:cNvPr>
              <p:cNvSpPr txBox="1"/>
              <p:nvPr/>
            </p:nvSpPr>
            <p:spPr>
              <a:xfrm>
                <a:off x="217027" y="3101687"/>
                <a:ext cx="8312550" cy="3366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LRCs for SU(2) are 0 or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Orthogonal states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subspace of SU(3) local Hilbert space has been identified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LSH as usual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general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case, the dim of non-orthogonal space is equal to its LRC: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Proceed with Grahm-Schmidt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a seventh Casimir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Commutes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Hermitian with non-degenerate eigenvalues in the subspace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B8ACFE-A2B9-B6CB-6B32-0A52625E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7" y="3101687"/>
                <a:ext cx="8312550" cy="3366563"/>
              </a:xfrm>
              <a:prstGeom prst="rect">
                <a:avLst/>
              </a:prstGeom>
              <a:blipFill>
                <a:blip r:embed="rId1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E6A1E89-0ABA-9E19-0F97-53C771739264}"/>
              </a:ext>
            </a:extLst>
          </p:cNvPr>
          <p:cNvSpPr txBox="1"/>
          <p:nvPr/>
        </p:nvSpPr>
        <p:spPr>
          <a:xfrm>
            <a:off x="346793" y="6156061"/>
            <a:ext cx="347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Kadam, Naskar, Raychowdhury, and Stryker</a:t>
            </a:r>
          </a:p>
          <a:p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111 (2025) 7, 074516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27C50ED8-E7B1-EDDE-B2C9-6F9EB0F608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33121" y="2754128"/>
            <a:ext cx="3098157" cy="25256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D1BA1CE-39EA-E7E3-3C90-BE0145444A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46604" y="4359345"/>
            <a:ext cx="1854097" cy="23732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5A0FA6F-B8B4-DD75-1219-3EE1EDCB7C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89904" y="4768034"/>
            <a:ext cx="3984588" cy="989636"/>
          </a:xfrm>
          <a:prstGeom prst="rect">
            <a:avLst/>
          </a:prstGeom>
        </p:spPr>
      </p:pic>
      <p:sp>
        <p:nvSpPr>
          <p:cNvPr id="38" name="Green">
            <a:extLst>
              <a:ext uri="{FF2B5EF4-FFF2-40B4-BE49-F238E27FC236}">
                <a16:creationId xmlns:a16="http://schemas.microsoft.com/office/drawing/2014/main" id="{99BE9B6B-C357-747A-41AC-C2F7883B9AD3}"/>
              </a:ext>
            </a:extLst>
          </p:cNvPr>
          <p:cNvSpPr/>
          <p:nvPr/>
        </p:nvSpPr>
        <p:spPr>
          <a:xfrm>
            <a:off x="7741242" y="4129273"/>
            <a:ext cx="4357822" cy="1808948"/>
          </a:xfrm>
          <a:prstGeom prst="roundRect">
            <a:avLst>
              <a:gd name="adj" fmla="val 12185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D28FFC-B6EF-40A9-2D97-224C772104E3}"/>
              </a:ext>
            </a:extLst>
          </p:cNvPr>
          <p:cNvSpPr txBox="1"/>
          <p:nvPr/>
        </p:nvSpPr>
        <p:spPr>
          <a:xfrm>
            <a:off x="7865333" y="6007354"/>
            <a:ext cx="423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 notebook published on PRD &amp; GitHub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628D2D-9138-5BCD-219B-D44BCB8327E8}"/>
              </a:ext>
            </a:extLst>
          </p:cNvPr>
          <p:cNvSpPr/>
          <p:nvPr/>
        </p:nvSpPr>
        <p:spPr>
          <a:xfrm>
            <a:off x="280491" y="6156061"/>
            <a:ext cx="3466683" cy="561873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8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21" grpId="0" animBg="1"/>
      <p:bldP spid="22" grpId="0" animBg="1"/>
      <p:bldP spid="26" grpId="0" animBg="1"/>
      <p:bldP spid="27" grpId="0"/>
      <p:bldP spid="38" grpId="0" animBg="1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">
            <a:extLst>
              <a:ext uri="{FF2B5EF4-FFF2-40B4-BE49-F238E27FC236}">
                <a16:creationId xmlns:a16="http://schemas.microsoft.com/office/drawing/2014/main" id="{B8873302-C220-D615-924D-6A1C2D8BC06F}"/>
              </a:ext>
            </a:extLst>
          </p:cNvPr>
          <p:cNvSpPr/>
          <p:nvPr/>
        </p:nvSpPr>
        <p:spPr>
          <a:xfrm>
            <a:off x="357605" y="4943518"/>
            <a:ext cx="3467647" cy="1791616"/>
          </a:xfrm>
          <a:prstGeom prst="roundRect">
            <a:avLst>
              <a:gd name="adj" fmla="val 1048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12A61-4A7C-AFF0-3B1A-47ACD5C3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517D2DC-E27F-FC95-51B0-24E29A831704}"/>
              </a:ext>
            </a:extLst>
          </p:cNvPr>
          <p:cNvSpPr txBox="1">
            <a:spLocks/>
          </p:cNvSpPr>
          <p:nvPr/>
        </p:nvSpPr>
        <p:spPr>
          <a:xfrm>
            <a:off x="253442" y="6043676"/>
            <a:ext cx="3571810" cy="691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efforts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3526D59-6D18-5106-FDA9-50EBABE09413}"/>
              </a:ext>
            </a:extLst>
          </p:cNvPr>
          <p:cNvSpPr txBox="1">
            <a:spLocks/>
          </p:cNvSpPr>
          <p:nvPr/>
        </p:nvSpPr>
        <p:spPr>
          <a:xfrm>
            <a:off x="55196" y="-100570"/>
            <a:ext cx="8091069" cy="8928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Loop-String-Hadron formulation for SU(3) Yang-Mills Theory </a:t>
            </a:r>
          </a:p>
        </p:txBody>
      </p:sp>
      <p:sp>
        <p:nvSpPr>
          <p:cNvPr id="6" name="Blue">
            <a:extLst>
              <a:ext uri="{FF2B5EF4-FFF2-40B4-BE49-F238E27FC236}">
                <a16:creationId xmlns:a16="http://schemas.microsoft.com/office/drawing/2014/main" id="{1498D102-F350-C6A7-8A82-74379845B4AD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03F988F-143B-F0BE-9216-1349E2A0BF54}"/>
              </a:ext>
            </a:extLst>
          </p:cNvPr>
          <p:cNvSpPr/>
          <p:nvPr/>
        </p:nvSpPr>
        <p:spPr>
          <a:xfrm>
            <a:off x="4100731" y="1379171"/>
            <a:ext cx="3369214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8" name="Blue">
            <a:extLst>
              <a:ext uri="{FF2B5EF4-FFF2-40B4-BE49-F238E27FC236}">
                <a16:creationId xmlns:a16="http://schemas.microsoft.com/office/drawing/2014/main" id="{986DC91A-7012-6C7F-3BE0-0FC9E8CE03A5}"/>
              </a:ext>
            </a:extLst>
          </p:cNvPr>
          <p:cNvSpPr/>
          <p:nvPr/>
        </p:nvSpPr>
        <p:spPr>
          <a:xfrm>
            <a:off x="8032346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sp>
        <p:nvSpPr>
          <p:cNvPr id="9" name="Blue">
            <a:extLst>
              <a:ext uri="{FF2B5EF4-FFF2-40B4-BE49-F238E27FC236}">
                <a16:creationId xmlns:a16="http://schemas.microsoft.com/office/drawing/2014/main" id="{F88F5674-173E-95A7-8BAD-487495BD775E}"/>
              </a:ext>
            </a:extLst>
          </p:cNvPr>
          <p:cNvSpPr/>
          <p:nvPr/>
        </p:nvSpPr>
        <p:spPr>
          <a:xfrm>
            <a:off x="4100731" y="3107615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4EE36849-B50A-2CCE-DE63-4B4606650CE4}"/>
              </a:ext>
            </a:extLst>
          </p:cNvPr>
          <p:cNvSpPr/>
          <p:nvPr/>
        </p:nvSpPr>
        <p:spPr>
          <a:xfrm rot="10800000">
            <a:off x="7322233" y="2700997"/>
            <a:ext cx="2637693" cy="1575580"/>
          </a:xfrm>
          <a:prstGeom prst="bentArrow">
            <a:avLst>
              <a:gd name="adj1" fmla="val 45150"/>
              <a:gd name="adj2" fmla="val 42320"/>
              <a:gd name="adj3" fmla="val 31340"/>
              <a:gd name="adj4" fmla="val 24623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857FC-AB72-BCBE-3DDE-C20718E5B012}"/>
              </a:ext>
            </a:extLst>
          </p:cNvPr>
          <p:cNvSpPr txBox="1"/>
          <p:nvPr/>
        </p:nvSpPr>
        <p:spPr>
          <a:xfrm>
            <a:off x="7801908" y="3249675"/>
            <a:ext cx="19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invariant operators</a:t>
            </a:r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47A93514-D9B8-D48B-E163-5D18CB2E6338}"/>
              </a:ext>
            </a:extLst>
          </p:cNvPr>
          <p:cNvSpPr/>
          <p:nvPr/>
        </p:nvSpPr>
        <p:spPr>
          <a:xfrm>
            <a:off x="540365" y="5060299"/>
            <a:ext cx="2997965" cy="11473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LSH Hamiltonian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758667-C1B4-FA4E-7AD5-67F0D2878381}"/>
              </a:ext>
            </a:extLst>
          </p:cNvPr>
          <p:cNvSpPr/>
          <p:nvPr/>
        </p:nvSpPr>
        <p:spPr>
          <a:xfrm>
            <a:off x="1354837" y="2741719"/>
            <a:ext cx="2235513" cy="2201799"/>
          </a:xfrm>
          <a:custGeom>
            <a:avLst/>
            <a:gdLst>
              <a:gd name="connsiteX0" fmla="*/ 303703 w 2235513"/>
              <a:gd name="connsiteY0" fmla="*/ 0 h 2201799"/>
              <a:gd name="connsiteX1" fmla="*/ 750188 w 2235513"/>
              <a:gd name="connsiteY1" fmla="*/ 0 h 2201799"/>
              <a:gd name="connsiteX2" fmla="*/ 750188 w 2235513"/>
              <a:gd name="connsiteY2" fmla="*/ 867917 h 2201799"/>
              <a:gd name="connsiteX3" fmla="*/ 2235513 w 2235513"/>
              <a:gd name="connsiteY3" fmla="*/ 867917 h 2201799"/>
              <a:gd name="connsiteX4" fmla="*/ 2235513 w 2235513"/>
              <a:gd name="connsiteY4" fmla="*/ 1317982 h 2201799"/>
              <a:gd name="connsiteX5" fmla="*/ 753543 w 2235513"/>
              <a:gd name="connsiteY5" fmla="*/ 1317982 h 2201799"/>
              <a:gd name="connsiteX6" fmla="*/ 753543 w 2235513"/>
              <a:gd name="connsiteY6" fmla="*/ 1643956 h 2201799"/>
              <a:gd name="connsiteX7" fmla="*/ 1057021 w 2235513"/>
              <a:gd name="connsiteY7" fmla="*/ 1643956 h 2201799"/>
              <a:gd name="connsiteX8" fmla="*/ 528511 w 2235513"/>
              <a:gd name="connsiteY8" fmla="*/ 2201799 h 2201799"/>
              <a:gd name="connsiteX9" fmla="*/ 0 w 2235513"/>
              <a:gd name="connsiteY9" fmla="*/ 1643956 h 2201799"/>
              <a:gd name="connsiteX10" fmla="*/ 303478 w 2235513"/>
              <a:gd name="connsiteY10" fmla="*/ 1643956 h 2201799"/>
              <a:gd name="connsiteX11" fmla="*/ 303478 w 2235513"/>
              <a:gd name="connsiteY11" fmla="*/ 867917 h 2201799"/>
              <a:gd name="connsiteX12" fmla="*/ 303703 w 2235513"/>
              <a:gd name="connsiteY12" fmla="*/ 867917 h 22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5513" h="2201799">
                <a:moveTo>
                  <a:pt x="303703" y="0"/>
                </a:moveTo>
                <a:lnTo>
                  <a:pt x="750188" y="0"/>
                </a:lnTo>
                <a:lnTo>
                  <a:pt x="750188" y="867917"/>
                </a:lnTo>
                <a:lnTo>
                  <a:pt x="2235513" y="867917"/>
                </a:lnTo>
                <a:lnTo>
                  <a:pt x="2235513" y="1317982"/>
                </a:lnTo>
                <a:lnTo>
                  <a:pt x="753543" y="1317982"/>
                </a:lnTo>
                <a:lnTo>
                  <a:pt x="753543" y="1643956"/>
                </a:lnTo>
                <a:lnTo>
                  <a:pt x="1057021" y="1643956"/>
                </a:lnTo>
                <a:lnTo>
                  <a:pt x="528511" y="2201799"/>
                </a:lnTo>
                <a:lnTo>
                  <a:pt x="0" y="1643956"/>
                </a:lnTo>
                <a:lnTo>
                  <a:pt x="303478" y="1643956"/>
                </a:lnTo>
                <a:lnTo>
                  <a:pt x="303478" y="867917"/>
                </a:lnTo>
                <a:lnTo>
                  <a:pt x="303703" y="8679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9211E5E-8FFC-1609-7CF4-BB3578FF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1552" y="4780416"/>
            <a:ext cx="5367854" cy="4627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B9689E-AD36-DCE9-B34C-D5063CADE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279" y="5602845"/>
            <a:ext cx="4717870" cy="11322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FAE5AE-4B54-6AF9-2968-7984E1EA530F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29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576F-A3C4-8588-6220-D15CD3256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Yellow rectangle small">
            <a:extLst>
              <a:ext uri="{FF2B5EF4-FFF2-40B4-BE49-F238E27FC236}">
                <a16:creationId xmlns:a16="http://schemas.microsoft.com/office/drawing/2014/main" id="{5976B4FF-ED65-2050-D671-F4DC1149D777}"/>
              </a:ext>
            </a:extLst>
          </p:cNvPr>
          <p:cNvSpPr/>
          <p:nvPr/>
        </p:nvSpPr>
        <p:spPr>
          <a:xfrm>
            <a:off x="7911372" y="3382004"/>
            <a:ext cx="699228" cy="50150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Yellow rectangle small">
            <a:extLst>
              <a:ext uri="{FF2B5EF4-FFF2-40B4-BE49-F238E27FC236}">
                <a16:creationId xmlns:a16="http://schemas.microsoft.com/office/drawing/2014/main" id="{516061FD-7CD9-67B8-8CAA-62669793F26F}"/>
              </a:ext>
            </a:extLst>
          </p:cNvPr>
          <p:cNvSpPr/>
          <p:nvPr/>
        </p:nvSpPr>
        <p:spPr>
          <a:xfrm>
            <a:off x="2039347" y="4597504"/>
            <a:ext cx="2409932" cy="52987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ue">
            <a:extLst>
              <a:ext uri="{FF2B5EF4-FFF2-40B4-BE49-F238E27FC236}">
                <a16:creationId xmlns:a16="http://schemas.microsoft.com/office/drawing/2014/main" id="{ED4F84A9-3BAF-8124-B2BC-F749C84E81A3}"/>
              </a:ext>
            </a:extLst>
          </p:cNvPr>
          <p:cNvSpPr/>
          <p:nvPr/>
        </p:nvSpPr>
        <p:spPr>
          <a:xfrm>
            <a:off x="357605" y="955408"/>
            <a:ext cx="3467647" cy="1791616"/>
          </a:xfrm>
          <a:prstGeom prst="roundRect">
            <a:avLst>
              <a:gd name="adj" fmla="val 1048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5433B-5B8F-CF59-10EB-ED12D90D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302E9B7-4C54-EE72-0F86-BA83A83D27F8}"/>
              </a:ext>
            </a:extLst>
          </p:cNvPr>
          <p:cNvSpPr txBox="1">
            <a:spLocks/>
          </p:cNvSpPr>
          <p:nvPr/>
        </p:nvSpPr>
        <p:spPr>
          <a:xfrm>
            <a:off x="253442" y="2055566"/>
            <a:ext cx="3571810" cy="691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efforts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C467D86-85DB-DD47-D5B5-64ED2C6289DC}"/>
              </a:ext>
            </a:extLst>
          </p:cNvPr>
          <p:cNvSpPr txBox="1">
            <a:spLocks/>
          </p:cNvSpPr>
          <p:nvPr/>
        </p:nvSpPr>
        <p:spPr>
          <a:xfrm>
            <a:off x="55196" y="-100570"/>
            <a:ext cx="8091069" cy="8928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Loop-String-Hadron formulation for SU(3) Yang-Mills Theory </a:t>
            </a:r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7D624217-6C78-A24B-231D-9B45F8DF94EA}"/>
              </a:ext>
            </a:extLst>
          </p:cNvPr>
          <p:cNvSpPr/>
          <p:nvPr/>
        </p:nvSpPr>
        <p:spPr>
          <a:xfrm>
            <a:off x="540365" y="1072189"/>
            <a:ext cx="2997965" cy="11473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LSH Hamiltonian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1A0032-154F-FD47-2129-D6C85C8F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1552" y="1010061"/>
            <a:ext cx="5367854" cy="46274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CF503C4-4CA7-C45B-CF29-B8D78138F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279" y="1614735"/>
            <a:ext cx="4717870" cy="11322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AF9DE6-48C1-F872-FF14-55B41607B8F9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50B30DF-D1E6-B5BF-8DC9-C31E93D0D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365" y="3121979"/>
            <a:ext cx="2883095" cy="4772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09F69D6-D2A6-EDAE-5508-D28794698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55" y="4010284"/>
            <a:ext cx="5406546" cy="48305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4557ED9-FFC6-7648-3590-5BD38A025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655" y="4635271"/>
            <a:ext cx="6305102" cy="405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16F06E-AEC6-0E5C-D27E-2286E946514C}"/>
              </a:ext>
            </a:extLst>
          </p:cNvPr>
          <p:cNvSpPr txBox="1"/>
          <p:nvPr/>
        </p:nvSpPr>
        <p:spPr>
          <a:xfrm>
            <a:off x="3625328" y="3175913"/>
            <a:ext cx="396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a number operator</a:t>
            </a:r>
          </a:p>
        </p:txBody>
      </p:sp>
      <p:sp>
        <p:nvSpPr>
          <p:cNvPr id="22" name="Yellow rectangle big text">
            <a:extLst>
              <a:ext uri="{FF2B5EF4-FFF2-40B4-BE49-F238E27FC236}">
                <a16:creationId xmlns:a16="http://schemas.microsoft.com/office/drawing/2014/main" id="{955E4BCF-709E-9EFC-BCBE-0A659FDB9C04}"/>
              </a:ext>
            </a:extLst>
          </p:cNvPr>
          <p:cNvSpPr/>
          <p:nvPr/>
        </p:nvSpPr>
        <p:spPr>
          <a:xfrm>
            <a:off x="1521381" y="5381006"/>
            <a:ext cx="5266693" cy="93386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number operators and various corner operators, i.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involving two link ends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1887F02-76A5-2649-CB2A-4830744D6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3061" y="3527203"/>
            <a:ext cx="2267137" cy="2367159"/>
          </a:xfrm>
          <a:prstGeom prst="rect">
            <a:avLst/>
          </a:prstGeom>
        </p:spPr>
      </p:pic>
      <p:sp>
        <p:nvSpPr>
          <p:cNvPr id="29" name="Blue">
            <a:extLst>
              <a:ext uri="{FF2B5EF4-FFF2-40B4-BE49-F238E27FC236}">
                <a16:creationId xmlns:a16="http://schemas.microsoft.com/office/drawing/2014/main" id="{0C9D605C-0886-68F5-9856-87D078A5DFDF}"/>
              </a:ext>
            </a:extLst>
          </p:cNvPr>
          <p:cNvSpPr/>
          <p:nvPr/>
        </p:nvSpPr>
        <p:spPr>
          <a:xfrm>
            <a:off x="7614671" y="2927806"/>
            <a:ext cx="3175249" cy="3793669"/>
          </a:xfrm>
          <a:prstGeom prst="roundRect">
            <a:avLst>
              <a:gd name="adj" fmla="val 7281"/>
            </a:avLst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E2E8EF-FF0F-90BD-0FE5-F97A7F2D854C}"/>
              </a:ext>
            </a:extLst>
          </p:cNvPr>
          <p:cNvSpPr txBox="1"/>
          <p:nvPr/>
        </p:nvSpPr>
        <p:spPr>
          <a:xfrm>
            <a:off x="7822643" y="3074154"/>
            <a:ext cx="246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35C796-33DB-3A9B-4002-D3F10084B59C}"/>
              </a:ext>
            </a:extLst>
          </p:cNvPr>
          <p:cNvSpPr txBox="1"/>
          <p:nvPr/>
        </p:nvSpPr>
        <p:spPr>
          <a:xfrm>
            <a:off x="7969748" y="6033184"/>
            <a:ext cx="28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actions on the LSH basis are being evaluated</a:t>
            </a:r>
          </a:p>
        </p:txBody>
      </p:sp>
    </p:spTree>
    <p:extLst>
      <p:ext uri="{BB962C8B-B14F-4D97-AF65-F5344CB8AC3E}">
        <p14:creationId xmlns:p14="http://schemas.microsoft.com/office/powerpoint/2010/main" val="792901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9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0072-AF99-13FB-6B52-FE5209C808E7}"/>
              </a:ext>
            </a:extLst>
          </p:cNvPr>
          <p:cNvSpPr txBox="1">
            <a:spLocks/>
          </p:cNvSpPr>
          <p:nvPr/>
        </p:nvSpPr>
        <p:spPr>
          <a:xfrm>
            <a:off x="464695" y="1240922"/>
            <a:ext cx="10782425" cy="492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Loop-String-Hadron formulation for SU(3) LGT in 1+1D with dynamical fermions</a:t>
            </a: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Loop-String-Hadron formulation for SU(3) Yang-Mills theory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been done?</a:t>
            </a: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needs to be done?</a:t>
            </a: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challenges?</a:t>
            </a:r>
          </a:p>
          <a:p>
            <a:pPr marL="460375" indent="-460375">
              <a:lnSpc>
                <a:spcPct val="20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outlook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31288-50CB-92F6-8417-B0AB3EC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</a:t>
            </a:fld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D9949D02-5399-5862-4520-C46431D5B0D5}"/>
              </a:ext>
            </a:extLst>
          </p:cNvPr>
          <p:cNvSpPr txBox="1"/>
          <p:nvPr/>
        </p:nvSpPr>
        <p:spPr>
          <a:xfrm>
            <a:off x="464695" y="641349"/>
            <a:ext cx="1330408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Outline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E75A53-42E5-BEDE-430A-21843842C7DE}"/>
              </a:ext>
            </a:extLst>
          </p:cNvPr>
          <p:cNvCxnSpPr>
            <a:cxnSpLocks/>
          </p:cNvCxnSpPr>
          <p:nvPr/>
        </p:nvCxnSpPr>
        <p:spPr>
          <a:xfrm>
            <a:off x="552649" y="1088522"/>
            <a:ext cx="22205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51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ellow rectangle small">
            <a:extLst>
              <a:ext uri="{FF2B5EF4-FFF2-40B4-BE49-F238E27FC236}">
                <a16:creationId xmlns:a16="http://schemas.microsoft.com/office/drawing/2014/main" id="{969931C5-69FF-BF20-BD08-10411EF25AA4}"/>
              </a:ext>
            </a:extLst>
          </p:cNvPr>
          <p:cNvSpPr/>
          <p:nvPr/>
        </p:nvSpPr>
        <p:spPr>
          <a:xfrm>
            <a:off x="1955219" y="6103006"/>
            <a:ext cx="5758014" cy="50150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Yellow rectangle small">
            <a:extLst>
              <a:ext uri="{FF2B5EF4-FFF2-40B4-BE49-F238E27FC236}">
                <a16:creationId xmlns:a16="http://schemas.microsoft.com/office/drawing/2014/main" id="{204751D3-B51F-E934-EBB5-62556BA15AD6}"/>
              </a:ext>
            </a:extLst>
          </p:cNvPr>
          <p:cNvSpPr/>
          <p:nvPr/>
        </p:nvSpPr>
        <p:spPr>
          <a:xfrm>
            <a:off x="1955220" y="3759799"/>
            <a:ext cx="1734653" cy="50150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Yellow rectangle small">
            <a:extLst>
              <a:ext uri="{FF2B5EF4-FFF2-40B4-BE49-F238E27FC236}">
                <a16:creationId xmlns:a16="http://schemas.microsoft.com/office/drawing/2014/main" id="{2A49CD62-8F50-C30B-EF46-4AD0CEF607F9}"/>
              </a:ext>
            </a:extLst>
          </p:cNvPr>
          <p:cNvSpPr/>
          <p:nvPr/>
        </p:nvSpPr>
        <p:spPr>
          <a:xfrm>
            <a:off x="1555394" y="2606389"/>
            <a:ext cx="5404803" cy="50150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Yellow rectangle small">
            <a:extLst>
              <a:ext uri="{FF2B5EF4-FFF2-40B4-BE49-F238E27FC236}">
                <a16:creationId xmlns:a16="http://schemas.microsoft.com/office/drawing/2014/main" id="{614EB7AE-2A96-D887-2A63-6A16FE6778DF}"/>
              </a:ext>
            </a:extLst>
          </p:cNvPr>
          <p:cNvSpPr/>
          <p:nvPr/>
        </p:nvSpPr>
        <p:spPr>
          <a:xfrm>
            <a:off x="682233" y="1432013"/>
            <a:ext cx="699228" cy="50150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1B79F-B174-1C45-7736-E3452B68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30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024F5F-55FB-3973-4051-EEECE476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570" y="1573941"/>
            <a:ext cx="10480230" cy="5147534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F9263283-3993-964F-E067-ABAFE268E8A9}"/>
              </a:ext>
            </a:extLst>
          </p:cNvPr>
          <p:cNvSpPr txBox="1">
            <a:spLocks/>
          </p:cNvSpPr>
          <p:nvPr/>
        </p:nvSpPr>
        <p:spPr>
          <a:xfrm>
            <a:off x="55196" y="-100570"/>
            <a:ext cx="8091069" cy="8928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Loop-String-Hadron formulation for SU(3) Yang-Mills Theory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9993F-BE1E-8F47-2FB1-CB0043B68121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D41677-FC7F-2A24-9DF5-E001068856DC}"/>
              </a:ext>
            </a:extLst>
          </p:cNvPr>
          <p:cNvSpPr txBox="1"/>
          <p:nvPr/>
        </p:nvSpPr>
        <p:spPr>
          <a:xfrm>
            <a:off x="412668" y="754994"/>
            <a:ext cx="730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134783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C776E-EDFE-312A-0E93-1CAF0945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">
            <a:extLst>
              <a:ext uri="{FF2B5EF4-FFF2-40B4-BE49-F238E27FC236}">
                <a16:creationId xmlns:a16="http://schemas.microsoft.com/office/drawing/2014/main" id="{A7D03971-1111-F6A1-C34B-5EC5806E91B8}"/>
              </a:ext>
            </a:extLst>
          </p:cNvPr>
          <p:cNvSpPr/>
          <p:nvPr/>
        </p:nvSpPr>
        <p:spPr>
          <a:xfrm>
            <a:off x="357605" y="4943518"/>
            <a:ext cx="3467647" cy="1791616"/>
          </a:xfrm>
          <a:prstGeom prst="roundRect">
            <a:avLst>
              <a:gd name="adj" fmla="val 1048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CEDD46-96DC-EA99-EDC0-36C34AF2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D933D25-8E42-9AC8-3572-C24B711BD41B}"/>
              </a:ext>
            </a:extLst>
          </p:cNvPr>
          <p:cNvSpPr txBox="1">
            <a:spLocks/>
          </p:cNvSpPr>
          <p:nvPr/>
        </p:nvSpPr>
        <p:spPr>
          <a:xfrm>
            <a:off x="253442" y="6043676"/>
            <a:ext cx="3571810" cy="691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efforts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18CB44E-F664-13FF-B63B-BC2981503885}"/>
              </a:ext>
            </a:extLst>
          </p:cNvPr>
          <p:cNvSpPr txBox="1">
            <a:spLocks/>
          </p:cNvSpPr>
          <p:nvPr/>
        </p:nvSpPr>
        <p:spPr>
          <a:xfrm>
            <a:off x="55196" y="-100570"/>
            <a:ext cx="8091069" cy="8928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Loop-String-Hadron formulation for SU(3) Yang-Mills Theory </a:t>
            </a:r>
          </a:p>
        </p:txBody>
      </p:sp>
      <p:sp>
        <p:nvSpPr>
          <p:cNvPr id="6" name="Blue">
            <a:extLst>
              <a:ext uri="{FF2B5EF4-FFF2-40B4-BE49-F238E27FC236}">
                <a16:creationId xmlns:a16="http://schemas.microsoft.com/office/drawing/2014/main" id="{EC2238E2-5032-D7B9-C02F-6F014EFA7DF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FB1BEA-6754-F304-8E0D-EC85A692E499}"/>
              </a:ext>
            </a:extLst>
          </p:cNvPr>
          <p:cNvSpPr/>
          <p:nvPr/>
        </p:nvSpPr>
        <p:spPr>
          <a:xfrm>
            <a:off x="4100731" y="1379171"/>
            <a:ext cx="3369214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8" name="Blue">
            <a:extLst>
              <a:ext uri="{FF2B5EF4-FFF2-40B4-BE49-F238E27FC236}">
                <a16:creationId xmlns:a16="http://schemas.microsoft.com/office/drawing/2014/main" id="{0E7EC02A-3EC2-E663-A043-299E13B3A048}"/>
              </a:ext>
            </a:extLst>
          </p:cNvPr>
          <p:cNvSpPr/>
          <p:nvPr/>
        </p:nvSpPr>
        <p:spPr>
          <a:xfrm>
            <a:off x="8032346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sp>
        <p:nvSpPr>
          <p:cNvPr id="9" name="Blue">
            <a:extLst>
              <a:ext uri="{FF2B5EF4-FFF2-40B4-BE49-F238E27FC236}">
                <a16:creationId xmlns:a16="http://schemas.microsoft.com/office/drawing/2014/main" id="{BDBC427D-96E1-9144-76F2-269896500BB6}"/>
              </a:ext>
            </a:extLst>
          </p:cNvPr>
          <p:cNvSpPr/>
          <p:nvPr/>
        </p:nvSpPr>
        <p:spPr>
          <a:xfrm>
            <a:off x="4100731" y="3107615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Construct LSH basis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7C7C42AD-DCD2-A582-E539-8C3BF2ED1277}"/>
              </a:ext>
            </a:extLst>
          </p:cNvPr>
          <p:cNvSpPr/>
          <p:nvPr/>
        </p:nvSpPr>
        <p:spPr>
          <a:xfrm rot="10800000">
            <a:off x="7322233" y="2700997"/>
            <a:ext cx="2637693" cy="1575580"/>
          </a:xfrm>
          <a:prstGeom prst="bentArrow">
            <a:avLst>
              <a:gd name="adj1" fmla="val 45150"/>
              <a:gd name="adj2" fmla="val 42320"/>
              <a:gd name="adj3" fmla="val 31340"/>
              <a:gd name="adj4" fmla="val 24623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1E130-1CB3-E2FD-4120-1BFFD9461D14}"/>
              </a:ext>
            </a:extLst>
          </p:cNvPr>
          <p:cNvSpPr txBox="1"/>
          <p:nvPr/>
        </p:nvSpPr>
        <p:spPr>
          <a:xfrm>
            <a:off x="7801908" y="3249675"/>
            <a:ext cx="191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invariant operators</a:t>
            </a:r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27204F61-784E-1154-68C7-01290A51BF8A}"/>
              </a:ext>
            </a:extLst>
          </p:cNvPr>
          <p:cNvSpPr/>
          <p:nvPr/>
        </p:nvSpPr>
        <p:spPr>
          <a:xfrm>
            <a:off x="540365" y="5060299"/>
            <a:ext cx="2997965" cy="11473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LSH Hamiltonian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8F6C3A-708A-A963-9A66-9709FC1F09B8}"/>
              </a:ext>
            </a:extLst>
          </p:cNvPr>
          <p:cNvSpPr/>
          <p:nvPr/>
        </p:nvSpPr>
        <p:spPr>
          <a:xfrm>
            <a:off x="1354837" y="2741719"/>
            <a:ext cx="2235513" cy="2201799"/>
          </a:xfrm>
          <a:custGeom>
            <a:avLst/>
            <a:gdLst>
              <a:gd name="connsiteX0" fmla="*/ 303703 w 2235513"/>
              <a:gd name="connsiteY0" fmla="*/ 0 h 2201799"/>
              <a:gd name="connsiteX1" fmla="*/ 750188 w 2235513"/>
              <a:gd name="connsiteY1" fmla="*/ 0 h 2201799"/>
              <a:gd name="connsiteX2" fmla="*/ 750188 w 2235513"/>
              <a:gd name="connsiteY2" fmla="*/ 867917 h 2201799"/>
              <a:gd name="connsiteX3" fmla="*/ 2235513 w 2235513"/>
              <a:gd name="connsiteY3" fmla="*/ 867917 h 2201799"/>
              <a:gd name="connsiteX4" fmla="*/ 2235513 w 2235513"/>
              <a:gd name="connsiteY4" fmla="*/ 1317982 h 2201799"/>
              <a:gd name="connsiteX5" fmla="*/ 753543 w 2235513"/>
              <a:gd name="connsiteY5" fmla="*/ 1317982 h 2201799"/>
              <a:gd name="connsiteX6" fmla="*/ 753543 w 2235513"/>
              <a:gd name="connsiteY6" fmla="*/ 1643956 h 2201799"/>
              <a:gd name="connsiteX7" fmla="*/ 1057021 w 2235513"/>
              <a:gd name="connsiteY7" fmla="*/ 1643956 h 2201799"/>
              <a:gd name="connsiteX8" fmla="*/ 528511 w 2235513"/>
              <a:gd name="connsiteY8" fmla="*/ 2201799 h 2201799"/>
              <a:gd name="connsiteX9" fmla="*/ 0 w 2235513"/>
              <a:gd name="connsiteY9" fmla="*/ 1643956 h 2201799"/>
              <a:gd name="connsiteX10" fmla="*/ 303478 w 2235513"/>
              <a:gd name="connsiteY10" fmla="*/ 1643956 h 2201799"/>
              <a:gd name="connsiteX11" fmla="*/ 303478 w 2235513"/>
              <a:gd name="connsiteY11" fmla="*/ 867917 h 2201799"/>
              <a:gd name="connsiteX12" fmla="*/ 303703 w 2235513"/>
              <a:gd name="connsiteY12" fmla="*/ 867917 h 22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5513" h="2201799">
                <a:moveTo>
                  <a:pt x="303703" y="0"/>
                </a:moveTo>
                <a:lnTo>
                  <a:pt x="750188" y="0"/>
                </a:lnTo>
                <a:lnTo>
                  <a:pt x="750188" y="867917"/>
                </a:lnTo>
                <a:lnTo>
                  <a:pt x="2235513" y="867917"/>
                </a:lnTo>
                <a:lnTo>
                  <a:pt x="2235513" y="1317982"/>
                </a:lnTo>
                <a:lnTo>
                  <a:pt x="753543" y="1317982"/>
                </a:lnTo>
                <a:lnTo>
                  <a:pt x="753543" y="1643956"/>
                </a:lnTo>
                <a:lnTo>
                  <a:pt x="1057021" y="1643956"/>
                </a:lnTo>
                <a:lnTo>
                  <a:pt x="528511" y="2201799"/>
                </a:lnTo>
                <a:lnTo>
                  <a:pt x="0" y="1643956"/>
                </a:lnTo>
                <a:lnTo>
                  <a:pt x="303478" y="1643956"/>
                </a:lnTo>
                <a:lnTo>
                  <a:pt x="303478" y="867917"/>
                </a:lnTo>
                <a:lnTo>
                  <a:pt x="303703" y="8679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62AF52-7379-02DB-6865-27101E00F4FD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AF731ED-5742-4FF9-F24D-83044F0E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73" y="5470169"/>
            <a:ext cx="7532946" cy="1011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1A9536-1E90-7BD9-DF95-A5A784F8EB2C}"/>
                  </a:ext>
                </a:extLst>
              </p:cNvPr>
              <p:cNvSpPr txBox="1"/>
              <p:nvPr/>
            </p:nvSpPr>
            <p:spPr>
              <a:xfrm>
                <a:off x="4133722" y="5006556"/>
                <a:ext cx="548225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plaquette spectrum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ac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agrees with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1A9536-1E90-7BD9-DF95-A5A784F8E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22" y="5006556"/>
                <a:ext cx="5482251" cy="370230"/>
              </a:xfrm>
              <a:prstGeom prst="rect">
                <a:avLst/>
              </a:prstGeom>
              <a:blipFill>
                <a:blip r:embed="rId3"/>
                <a:stretch>
                  <a:fillRect l="-8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28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B8CB8-8443-2B63-5472-0F787D69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32</a:t>
            </a:fld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D26AFDD4-D7B9-04C4-1127-DC545D829D8C}"/>
              </a:ext>
            </a:extLst>
          </p:cNvPr>
          <p:cNvSpPr txBox="1"/>
          <p:nvPr/>
        </p:nvSpPr>
        <p:spPr>
          <a:xfrm>
            <a:off x="8083906" y="634846"/>
            <a:ext cx="1339933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Outlook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D1A68E-875D-4026-8381-D34922870357}"/>
              </a:ext>
            </a:extLst>
          </p:cNvPr>
          <p:cNvCxnSpPr>
            <a:cxnSpLocks/>
          </p:cNvCxnSpPr>
          <p:nvPr/>
        </p:nvCxnSpPr>
        <p:spPr>
          <a:xfrm>
            <a:off x="8083906" y="1027924"/>
            <a:ext cx="17729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0F7549-9A4F-7D4E-55BF-3B8B9727EDEA}"/>
              </a:ext>
            </a:extLst>
          </p:cNvPr>
          <p:cNvSpPr txBox="1"/>
          <p:nvPr/>
        </p:nvSpPr>
        <p:spPr>
          <a:xfrm>
            <a:off x="479495" y="900338"/>
            <a:ext cx="6975104" cy="66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Loop-String-Hadron formulation for SU(3) Yang-Mills Theory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F380E-807A-6911-3289-BA869E92ABF8}"/>
                  </a:ext>
                </a:extLst>
              </p:cNvPr>
              <p:cNvSpPr txBox="1"/>
              <p:nvPr/>
            </p:nvSpPr>
            <p:spPr>
              <a:xfrm>
                <a:off x="8083906" y="895165"/>
                <a:ext cx="4055634" cy="2050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nclusion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fermions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QCD</a:t>
                </a:r>
              </a:p>
              <a:p>
                <a:pPr marL="285750" indent="-285750">
                  <a:lnSpc>
                    <a:spcPct val="2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 control over orthogonality </a:t>
                </a:r>
              </a:p>
              <a:p>
                <a:pPr marL="285750" indent="-285750">
                  <a:lnSpc>
                    <a:spcPct val="2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circuits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3F380E-807A-6911-3289-BA869E92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906" y="895165"/>
                <a:ext cx="4055634" cy="2050818"/>
              </a:xfrm>
              <a:prstGeom prst="rect">
                <a:avLst/>
              </a:prstGeom>
              <a:blipFill>
                <a:blip r:embed="rId2"/>
                <a:stretch>
                  <a:fillRect l="-902" b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C915303D-79A9-E2EF-64C9-4E50E62E9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4" y="1799396"/>
            <a:ext cx="6992115" cy="3259208"/>
          </a:xfrm>
          <a:prstGeom prst="rect">
            <a:avLst/>
          </a:prstGeom>
        </p:spPr>
      </p:pic>
      <p:sp>
        <p:nvSpPr>
          <p:cNvPr id="82" name="Blue">
            <a:extLst>
              <a:ext uri="{FF2B5EF4-FFF2-40B4-BE49-F238E27FC236}">
                <a16:creationId xmlns:a16="http://schemas.microsoft.com/office/drawing/2014/main" id="{54DFAD78-EE69-A48E-963F-9915594E488C}"/>
              </a:ext>
            </a:extLst>
          </p:cNvPr>
          <p:cNvSpPr/>
          <p:nvPr/>
        </p:nvSpPr>
        <p:spPr>
          <a:xfrm>
            <a:off x="8226932" y="3517103"/>
            <a:ext cx="2393814" cy="7898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 !</a:t>
            </a:r>
          </a:p>
        </p:txBody>
      </p:sp>
      <p:sp>
        <p:nvSpPr>
          <p:cNvPr id="89" name="Title">
            <a:extLst>
              <a:ext uri="{FF2B5EF4-FFF2-40B4-BE49-F238E27FC236}">
                <a16:creationId xmlns:a16="http://schemas.microsoft.com/office/drawing/2014/main" id="{A99353F2-AE98-2458-D2D7-6188EB83C64C}"/>
              </a:ext>
            </a:extLst>
          </p:cNvPr>
          <p:cNvSpPr txBox="1"/>
          <p:nvPr/>
        </p:nvSpPr>
        <p:spPr>
          <a:xfrm>
            <a:off x="412667" y="664423"/>
            <a:ext cx="3545875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Conclusions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53E0BE7-EDB8-F9BE-8376-D3AB34A2632E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412668" y="1111596"/>
            <a:ext cx="1772937" cy="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C5CBD36-5EB2-492D-8549-E1D19DA0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62" y="3842301"/>
            <a:ext cx="3348382" cy="25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A41A5-8285-F027-EC74-AFF3F932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33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F12220F-A3B0-0FE4-0B51-06B848322EA3}"/>
              </a:ext>
            </a:extLst>
          </p:cNvPr>
          <p:cNvSpPr txBox="1"/>
          <p:nvPr/>
        </p:nvSpPr>
        <p:spPr>
          <a:xfrm>
            <a:off x="1270293" y="3070760"/>
            <a:ext cx="9651413" cy="48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1427710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Yellow rectangle big 2">
            <a:extLst>
              <a:ext uri="{FF2B5EF4-FFF2-40B4-BE49-F238E27FC236}">
                <a16:creationId xmlns:a16="http://schemas.microsoft.com/office/drawing/2014/main" id="{C21B9737-DA3D-BA93-0730-620AFB644660}"/>
              </a:ext>
            </a:extLst>
          </p:cNvPr>
          <p:cNvSpPr/>
          <p:nvPr/>
        </p:nvSpPr>
        <p:spPr>
          <a:xfrm>
            <a:off x="8395815" y="5728850"/>
            <a:ext cx="1231511" cy="67423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9804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Yellow rectangle big 1">
            <a:extLst>
              <a:ext uri="{FF2B5EF4-FFF2-40B4-BE49-F238E27FC236}">
                <a16:creationId xmlns:a16="http://schemas.microsoft.com/office/drawing/2014/main" id="{D5A65793-AF12-6176-5F91-5C57D24736FB}"/>
              </a:ext>
            </a:extLst>
          </p:cNvPr>
          <p:cNvSpPr/>
          <p:nvPr/>
        </p:nvSpPr>
        <p:spPr>
          <a:xfrm>
            <a:off x="5664107" y="4795081"/>
            <a:ext cx="1024076" cy="67423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9804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70B7C62-1218-E978-DAEC-F0A968590D40}"/>
              </a:ext>
            </a:extLst>
          </p:cNvPr>
          <p:cNvSpPr/>
          <p:nvPr/>
        </p:nvSpPr>
        <p:spPr>
          <a:xfrm>
            <a:off x="415779" y="4737486"/>
            <a:ext cx="3342526" cy="186773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Ladder operators</a:t>
            </a:r>
          </a:p>
        </p:txBody>
      </p:sp>
      <p:sp>
        <p:nvSpPr>
          <p:cNvPr id="33" name="Green rectangle big">
            <a:extLst>
              <a:ext uri="{FF2B5EF4-FFF2-40B4-BE49-F238E27FC236}">
                <a16:creationId xmlns:a16="http://schemas.microsoft.com/office/drawing/2014/main" id="{0B7ACFC3-A106-704D-F897-1CE7C6A8BEB9}"/>
              </a:ext>
            </a:extLst>
          </p:cNvPr>
          <p:cNvSpPr/>
          <p:nvPr/>
        </p:nvSpPr>
        <p:spPr>
          <a:xfrm>
            <a:off x="6160131" y="1494290"/>
            <a:ext cx="2641095" cy="52876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urple rectangle big">
            <a:extLst>
              <a:ext uri="{FF2B5EF4-FFF2-40B4-BE49-F238E27FC236}">
                <a16:creationId xmlns:a16="http://schemas.microsoft.com/office/drawing/2014/main" id="{B3F68994-588B-3B89-7C71-9E6AC6658317}"/>
              </a:ext>
            </a:extLst>
          </p:cNvPr>
          <p:cNvSpPr/>
          <p:nvPr/>
        </p:nvSpPr>
        <p:spPr>
          <a:xfrm>
            <a:off x="5456820" y="3078411"/>
            <a:ext cx="5014535" cy="674236"/>
          </a:xfrm>
          <a:prstGeom prst="roundRect">
            <a:avLst/>
          </a:prstGeom>
          <a:solidFill>
            <a:srgbClr val="D1B2E8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: Purple">
            <a:extLst>
              <a:ext uri="{FF2B5EF4-FFF2-40B4-BE49-F238E27FC236}">
                <a16:creationId xmlns:a16="http://schemas.microsoft.com/office/drawing/2014/main" id="{2C401BEF-D98C-8B36-301E-4FF0710F98E4}"/>
              </a:ext>
            </a:extLst>
          </p:cNvPr>
          <p:cNvSpPr/>
          <p:nvPr/>
        </p:nvSpPr>
        <p:spPr>
          <a:xfrm>
            <a:off x="412667" y="2462500"/>
            <a:ext cx="3345637" cy="16427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Fermion-like and loop number operators</a:t>
            </a:r>
          </a:p>
        </p:txBody>
      </p:sp>
      <p:sp>
        <p:nvSpPr>
          <p:cNvPr id="32" name="Text Box: Green">
            <a:extLst>
              <a:ext uri="{FF2B5EF4-FFF2-40B4-BE49-F238E27FC236}">
                <a16:creationId xmlns:a16="http://schemas.microsoft.com/office/drawing/2014/main" id="{C6D209E5-DC94-5F76-A2A5-31ACB7AEF7A2}"/>
              </a:ext>
            </a:extLst>
          </p:cNvPr>
          <p:cNvSpPr/>
          <p:nvPr/>
        </p:nvSpPr>
        <p:spPr>
          <a:xfrm>
            <a:off x="412667" y="1220221"/>
            <a:ext cx="3345637" cy="92735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Fermion-like number operators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C73A30-F51A-FBDD-C33A-55715747F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54332" y="3186698"/>
            <a:ext cx="6106688" cy="5725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C31620F-E1CA-967A-1BFB-FC23B475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56564" y="1588187"/>
            <a:ext cx="4400096" cy="5287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08E7A69-D689-CC64-74BF-A51F4175D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254332" y="4769000"/>
            <a:ext cx="6211654" cy="7557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79E9D1B-6A55-FA46-03D8-6C4DFF340A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21513" y="5660299"/>
            <a:ext cx="7058441" cy="7760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D3B37D2-BF31-C81E-A14E-7DCE2A55C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86698" y="1729364"/>
            <a:ext cx="1803797" cy="2475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34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30111AC-2AE8-C508-7E1F-2A23ADE0A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Formulation for SU(3) lattice gauge theory in 1+1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626FA-EFEF-502B-46CA-D2E7B3DEB0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LSH Hamiltonian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9D3C87-23BA-0EE3-D7D3-E27581B4E3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Graphic 45">
            <a:extLst>
              <a:ext uri="{FF2B5EF4-FFF2-40B4-BE49-F238E27FC236}">
                <a16:creationId xmlns:a16="http://schemas.microsoft.com/office/drawing/2014/main" id="{D5D9F9A0-C12A-671F-7B7F-BF1F65269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43557" y="5396756"/>
            <a:ext cx="831779" cy="255932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1E8D2F12-4A56-A874-9699-E2E6FAC10B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926" y="5975609"/>
            <a:ext cx="909866" cy="242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7D12184-8014-C64E-F070-527037FDD7AF}"/>
              </a:ext>
            </a:extLst>
          </p:cNvPr>
          <p:cNvSpPr txBox="1"/>
          <p:nvPr/>
        </p:nvSpPr>
        <p:spPr>
          <a:xfrm>
            <a:off x="1725698" y="5281316"/>
            <a:ext cx="203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Fermion quantum number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1829AB-D972-3554-75B6-AB18BB8885F8}"/>
              </a:ext>
            </a:extLst>
          </p:cNvPr>
          <p:cNvSpPr txBox="1"/>
          <p:nvPr/>
        </p:nvSpPr>
        <p:spPr>
          <a:xfrm>
            <a:off x="1725698" y="5927647"/>
            <a:ext cx="223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Total gauge flux quantum number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884F5F-40DD-F3DB-B95C-EA8C300532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7840" y="3240285"/>
            <a:ext cx="2860621" cy="24475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790B2B-983E-71BE-50DD-BBBE571D32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7840" y="3730718"/>
            <a:ext cx="2764337" cy="2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7BB101-75D9-38B5-160B-7944462F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43018"/>
            <a:ext cx="12192000" cy="768626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17B5F-371A-9855-9EF8-12260F1B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45BAF8-5887-421E-AA3D-BEC10EFFE04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A47D794C-FCB2-0082-7AB1-B687D92593E0}"/>
              </a:ext>
            </a:extLst>
          </p:cNvPr>
          <p:cNvSpPr txBox="1">
            <a:spLocks/>
          </p:cNvSpPr>
          <p:nvPr/>
        </p:nvSpPr>
        <p:spPr>
          <a:xfrm>
            <a:off x="171659" y="1820457"/>
            <a:ext cx="11476788" cy="12665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Loop-String-Hadron formulation for SU(3) in 1+1D with dynamical fermions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71DE6-BDD5-71AA-6D6E-45AE5D90C066}"/>
              </a:ext>
            </a:extLst>
          </p:cNvPr>
          <p:cNvSpPr txBox="1"/>
          <p:nvPr/>
        </p:nvSpPr>
        <p:spPr>
          <a:xfrm>
            <a:off x="4299857" y="5000954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Kadam, Raychowdhury, and Stryker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 (2023) 9, 094513</a:t>
            </a:r>
          </a:p>
        </p:txBody>
      </p:sp>
    </p:spTree>
    <p:extLst>
      <p:ext uri="{BB962C8B-B14F-4D97-AF65-F5344CB8AC3E}">
        <p14:creationId xmlns:p14="http://schemas.microsoft.com/office/powerpoint/2010/main" val="251029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een box">
            <a:extLst>
              <a:ext uri="{FF2B5EF4-FFF2-40B4-BE49-F238E27FC236}">
                <a16:creationId xmlns:a16="http://schemas.microsoft.com/office/drawing/2014/main" id="{460743C2-EA09-B15C-CDE0-B851CA036FEA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Kogut-Susskind Hamiltonian for SU(3)</a:t>
            </a:r>
          </a:p>
        </p:txBody>
      </p:sp>
      <p:sp>
        <p:nvSpPr>
          <p:cNvPr id="43" name="Pink rectangle small">
            <a:extLst>
              <a:ext uri="{FF2B5EF4-FFF2-40B4-BE49-F238E27FC236}">
                <a16:creationId xmlns:a16="http://schemas.microsoft.com/office/drawing/2014/main" id="{5AFC2C14-2E0A-4308-82D7-439D83262090}"/>
              </a:ext>
            </a:extLst>
          </p:cNvPr>
          <p:cNvSpPr/>
          <p:nvPr/>
        </p:nvSpPr>
        <p:spPr>
          <a:xfrm>
            <a:off x="6787621" y="3307300"/>
            <a:ext cx="735879" cy="50733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F1162-0597-9C19-A1F4-03FFF57D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5</a:t>
            </a:fld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AF2A351-2829-7E3F-9893-99F959485CAC}"/>
              </a:ext>
            </a:extLst>
          </p:cNvPr>
          <p:cNvSpPr txBox="1"/>
          <p:nvPr/>
        </p:nvSpPr>
        <p:spPr>
          <a:xfrm>
            <a:off x="519672" y="203199"/>
            <a:ext cx="8090928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SU(3) gauge theory in 1+1 D with dynamical matter field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2B86DE-B1E1-BD3C-4E0A-43DEF4A9654E}"/>
              </a:ext>
            </a:extLst>
          </p:cNvPr>
          <p:cNvCxnSpPr>
            <a:cxnSpLocks/>
          </p:cNvCxnSpPr>
          <p:nvPr/>
        </p:nvCxnSpPr>
        <p:spPr>
          <a:xfrm>
            <a:off x="519672" y="650372"/>
            <a:ext cx="69909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D166B178-6F83-CB35-E30C-11DB7F73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184" y="3362282"/>
            <a:ext cx="3508647" cy="58477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F2D1C8D-E019-7442-7666-86D049C7A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1194" y="3362282"/>
            <a:ext cx="1093915" cy="410219"/>
          </a:xfrm>
          <a:prstGeom prst="rect">
            <a:avLst/>
          </a:prstGeom>
        </p:spPr>
      </p:pic>
      <p:sp>
        <p:nvSpPr>
          <p:cNvPr id="42" name="Pink rectangle big">
            <a:extLst>
              <a:ext uri="{FF2B5EF4-FFF2-40B4-BE49-F238E27FC236}">
                <a16:creationId xmlns:a16="http://schemas.microsoft.com/office/drawing/2014/main" id="{9BE9A4B7-AF56-EBE4-A2E7-B927C0FDD571}"/>
              </a:ext>
            </a:extLst>
          </p:cNvPr>
          <p:cNvSpPr/>
          <p:nvPr/>
        </p:nvSpPr>
        <p:spPr>
          <a:xfrm>
            <a:off x="6267399" y="2655844"/>
            <a:ext cx="2144302" cy="50733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staggering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3EDEB7-D4B9-4211-B1CA-BB3D6C6C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61193" y="4496925"/>
            <a:ext cx="1036346" cy="4102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6F03383-5A44-A533-A8D4-7943CE8E5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6184" y="4553370"/>
            <a:ext cx="4755164" cy="559430"/>
          </a:xfrm>
          <a:prstGeom prst="rect">
            <a:avLst/>
          </a:prstGeom>
        </p:spPr>
      </p:pic>
      <p:sp>
        <p:nvSpPr>
          <p:cNvPr id="25" name="Blue rectangle big text">
            <a:extLst>
              <a:ext uri="{FF2B5EF4-FFF2-40B4-BE49-F238E27FC236}">
                <a16:creationId xmlns:a16="http://schemas.microsoft.com/office/drawing/2014/main" id="{859D4B68-08D1-7694-8495-5BC4AE3E8A70}"/>
              </a:ext>
            </a:extLst>
          </p:cNvPr>
          <p:cNvSpPr/>
          <p:nvPr/>
        </p:nvSpPr>
        <p:spPr>
          <a:xfrm>
            <a:off x="252479" y="4149820"/>
            <a:ext cx="2308495" cy="123811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6" name="Blue rectangle small">
            <a:extLst>
              <a:ext uri="{FF2B5EF4-FFF2-40B4-BE49-F238E27FC236}">
                <a16:creationId xmlns:a16="http://schemas.microsoft.com/office/drawing/2014/main" id="{937C02BA-17E1-6BFA-A5B6-74C34F024EA0}"/>
              </a:ext>
            </a:extLst>
          </p:cNvPr>
          <p:cNvSpPr/>
          <p:nvPr/>
        </p:nvSpPr>
        <p:spPr>
          <a:xfrm>
            <a:off x="1586793" y="3002750"/>
            <a:ext cx="671579" cy="44587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Yellow rectangle small">
            <a:extLst>
              <a:ext uri="{FF2B5EF4-FFF2-40B4-BE49-F238E27FC236}">
                <a16:creationId xmlns:a16="http://schemas.microsoft.com/office/drawing/2014/main" id="{04CD4803-4C62-736F-6606-F6EE5BCF6AA7}"/>
              </a:ext>
            </a:extLst>
          </p:cNvPr>
          <p:cNvSpPr/>
          <p:nvPr/>
        </p:nvSpPr>
        <p:spPr>
          <a:xfrm>
            <a:off x="2410691" y="3002751"/>
            <a:ext cx="671579" cy="44587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BB24D8A-A80D-2397-A032-3DDBCC1CB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3636" y="3054518"/>
            <a:ext cx="4024499" cy="101306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589F50D-6021-087E-71E0-9A60B79A00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86528" y="4329607"/>
            <a:ext cx="1971954" cy="1006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Yellow rectangle big text">
                <a:extLst>
                  <a:ext uri="{FF2B5EF4-FFF2-40B4-BE49-F238E27FC236}">
                    <a16:creationId xmlns:a16="http://schemas.microsoft.com/office/drawing/2014/main" id="{25C24D41-687B-5F8E-4C0F-63CF67DFA57C}"/>
                  </a:ext>
                </a:extLst>
              </p:cNvPr>
              <p:cNvSpPr/>
              <p:nvPr/>
            </p:nvSpPr>
            <p:spPr>
              <a:xfrm>
                <a:off x="2863075" y="4149820"/>
                <a:ext cx="2242872" cy="12381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links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Unitary matrix</a:t>
                </a:r>
              </a:p>
            </p:txBody>
          </p:sp>
        </mc:Choice>
        <mc:Fallback xmlns="">
          <p:sp>
            <p:nvSpPr>
              <p:cNvPr id="32" name="Yellow rectangle big text">
                <a:extLst>
                  <a:ext uri="{FF2B5EF4-FFF2-40B4-BE49-F238E27FC236}">
                    <a16:creationId xmlns:a16="http://schemas.microsoft.com/office/drawing/2014/main" id="{25C24D41-687B-5F8E-4C0F-63CF67DFA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075" y="4149820"/>
                <a:ext cx="2242872" cy="123811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lue rectangle">
            <a:extLst>
              <a:ext uri="{FF2B5EF4-FFF2-40B4-BE49-F238E27FC236}">
                <a16:creationId xmlns:a16="http://schemas.microsoft.com/office/drawing/2014/main" id="{527AB52E-3D4D-47E7-C321-5CA64E0466FA}"/>
              </a:ext>
            </a:extLst>
          </p:cNvPr>
          <p:cNvSpPr/>
          <p:nvPr/>
        </p:nvSpPr>
        <p:spPr>
          <a:xfrm>
            <a:off x="7510590" y="5581211"/>
            <a:ext cx="3551788" cy="6254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95F483-F5A4-E945-EEE6-CB60E30D9A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85095" y="5762684"/>
            <a:ext cx="3202778" cy="309234"/>
          </a:xfrm>
          <a:prstGeom prst="rect">
            <a:avLst/>
          </a:prstGeom>
        </p:spPr>
      </p:pic>
      <p:sp>
        <p:nvSpPr>
          <p:cNvPr id="8" name="Blue rectangle big text">
            <a:extLst>
              <a:ext uri="{FF2B5EF4-FFF2-40B4-BE49-F238E27FC236}">
                <a16:creationId xmlns:a16="http://schemas.microsoft.com/office/drawing/2014/main" id="{4A381DF1-E96C-02F3-F5F2-6EE2A7A7F0FC}"/>
              </a:ext>
            </a:extLst>
          </p:cNvPr>
          <p:cNvSpPr/>
          <p:nvPr/>
        </p:nvSpPr>
        <p:spPr>
          <a:xfrm>
            <a:off x="252479" y="5612283"/>
            <a:ext cx="2308495" cy="57375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colors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EF66B5-C35C-C7D5-9947-13B6EBF178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355683" y="5730496"/>
            <a:ext cx="1754824" cy="5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rple rectangle Big">
            <a:extLst>
              <a:ext uri="{FF2B5EF4-FFF2-40B4-BE49-F238E27FC236}">
                <a16:creationId xmlns:a16="http://schemas.microsoft.com/office/drawing/2014/main" id="{949CF2A2-0163-4087-E2DA-BAE47637AC00}"/>
              </a:ext>
            </a:extLst>
          </p:cNvPr>
          <p:cNvSpPr/>
          <p:nvPr/>
        </p:nvSpPr>
        <p:spPr>
          <a:xfrm>
            <a:off x="6637031" y="2292500"/>
            <a:ext cx="1245327" cy="609049"/>
          </a:xfrm>
          <a:prstGeom prst="roundRect">
            <a:avLst/>
          </a:prstGeom>
          <a:solidFill>
            <a:srgbClr val="C9A6E4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urple rectangle small">
            <a:extLst>
              <a:ext uri="{FF2B5EF4-FFF2-40B4-BE49-F238E27FC236}">
                <a16:creationId xmlns:a16="http://schemas.microsoft.com/office/drawing/2014/main" id="{46FC48FB-3732-9AC6-876C-34D387030D2E}"/>
              </a:ext>
            </a:extLst>
          </p:cNvPr>
          <p:cNvSpPr/>
          <p:nvPr/>
        </p:nvSpPr>
        <p:spPr>
          <a:xfrm>
            <a:off x="5267182" y="298970"/>
            <a:ext cx="807530" cy="445878"/>
          </a:xfrm>
          <a:prstGeom prst="roundRect">
            <a:avLst/>
          </a:prstGeom>
          <a:solidFill>
            <a:srgbClr val="C9A6E4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ue rectangle Big">
            <a:extLst>
              <a:ext uri="{FF2B5EF4-FFF2-40B4-BE49-F238E27FC236}">
                <a16:creationId xmlns:a16="http://schemas.microsoft.com/office/drawing/2014/main" id="{DF486B11-CD39-BBEB-F396-C12A87822161}"/>
              </a:ext>
            </a:extLst>
          </p:cNvPr>
          <p:cNvSpPr/>
          <p:nvPr/>
        </p:nvSpPr>
        <p:spPr>
          <a:xfrm>
            <a:off x="8081201" y="2292500"/>
            <a:ext cx="1607476" cy="6090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Yellow rectangle Big">
            <a:extLst>
              <a:ext uri="{FF2B5EF4-FFF2-40B4-BE49-F238E27FC236}">
                <a16:creationId xmlns:a16="http://schemas.microsoft.com/office/drawing/2014/main" id="{006AFC54-50B2-AB8E-7179-F0BDB2DE9AC2}"/>
              </a:ext>
            </a:extLst>
          </p:cNvPr>
          <p:cNvSpPr/>
          <p:nvPr/>
        </p:nvSpPr>
        <p:spPr>
          <a:xfrm>
            <a:off x="4586590" y="2292501"/>
            <a:ext cx="1851598" cy="60904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ue rectangle small">
            <a:extLst>
              <a:ext uri="{FF2B5EF4-FFF2-40B4-BE49-F238E27FC236}">
                <a16:creationId xmlns:a16="http://schemas.microsoft.com/office/drawing/2014/main" id="{31145BEC-CFA9-F059-52EC-27D8DFFA991A}"/>
              </a:ext>
            </a:extLst>
          </p:cNvPr>
          <p:cNvSpPr/>
          <p:nvPr/>
        </p:nvSpPr>
        <p:spPr>
          <a:xfrm>
            <a:off x="5734588" y="1098405"/>
            <a:ext cx="890699" cy="52331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Yellow rectangle small">
            <a:extLst>
              <a:ext uri="{FF2B5EF4-FFF2-40B4-BE49-F238E27FC236}">
                <a16:creationId xmlns:a16="http://schemas.microsoft.com/office/drawing/2014/main" id="{078A8960-7CC8-2068-2BB6-855261B2A4E0}"/>
              </a:ext>
            </a:extLst>
          </p:cNvPr>
          <p:cNvSpPr/>
          <p:nvPr/>
        </p:nvSpPr>
        <p:spPr>
          <a:xfrm>
            <a:off x="4216245" y="1112286"/>
            <a:ext cx="1339688" cy="50943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een rectangle big text">
            <a:extLst>
              <a:ext uri="{FF2B5EF4-FFF2-40B4-BE49-F238E27FC236}">
                <a16:creationId xmlns:a16="http://schemas.microsoft.com/office/drawing/2014/main" id="{E82EBD9E-AA8D-F684-5119-996BF13762A5}"/>
              </a:ext>
            </a:extLst>
          </p:cNvPr>
          <p:cNvSpPr/>
          <p:nvPr/>
        </p:nvSpPr>
        <p:spPr>
          <a:xfrm>
            <a:off x="6961867" y="4166015"/>
            <a:ext cx="2275325" cy="52554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Gell-Mann matrices</a:t>
            </a:r>
          </a:p>
        </p:txBody>
      </p:sp>
      <p:sp>
        <p:nvSpPr>
          <p:cNvPr id="31" name="Green rectangle small">
            <a:extLst>
              <a:ext uri="{FF2B5EF4-FFF2-40B4-BE49-F238E27FC236}">
                <a16:creationId xmlns:a16="http://schemas.microsoft.com/office/drawing/2014/main" id="{738661F4-B6A6-B067-9DB4-71D87172AE88}"/>
              </a:ext>
            </a:extLst>
          </p:cNvPr>
          <p:cNvSpPr/>
          <p:nvPr/>
        </p:nvSpPr>
        <p:spPr>
          <a:xfrm>
            <a:off x="5658257" y="4221739"/>
            <a:ext cx="313691" cy="38550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6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566F23-0245-0F41-872E-EFB19AC38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16314" y="377410"/>
            <a:ext cx="5057120" cy="144199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51F91B-5E4F-85C1-F9D4-EC5F755CB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314" t="-29927" b="-8595"/>
          <a:stretch/>
        </p:blipFill>
        <p:spPr>
          <a:xfrm>
            <a:off x="1285303" y="4200353"/>
            <a:ext cx="5180441" cy="42507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5A90A9E-8032-D2C1-D7AD-1292AA188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8418" y="4306690"/>
            <a:ext cx="1823384" cy="247620"/>
          </a:xfrm>
          <a:prstGeom prst="rect">
            <a:avLst/>
          </a:prstGeom>
        </p:spPr>
      </p:pic>
      <p:sp>
        <p:nvSpPr>
          <p:cNvPr id="21" name="Main Text">
            <a:extLst>
              <a:ext uri="{FF2B5EF4-FFF2-40B4-BE49-F238E27FC236}">
                <a16:creationId xmlns:a16="http://schemas.microsoft.com/office/drawing/2014/main" id="{6956EF0F-D131-909B-B97E-90AEE35541FC}"/>
              </a:ext>
            </a:extLst>
          </p:cNvPr>
          <p:cNvSpPr txBox="1">
            <a:spLocks/>
          </p:cNvSpPr>
          <p:nvPr/>
        </p:nvSpPr>
        <p:spPr>
          <a:xfrm>
            <a:off x="412667" y="3393612"/>
            <a:ext cx="848942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Gauss’ law operators</a:t>
            </a:r>
          </a:p>
        </p:txBody>
      </p:sp>
      <p:sp>
        <p:nvSpPr>
          <p:cNvPr id="25" name="Main Text">
            <a:extLst>
              <a:ext uri="{FF2B5EF4-FFF2-40B4-BE49-F238E27FC236}">
                <a16:creationId xmlns:a16="http://schemas.microsoft.com/office/drawing/2014/main" id="{9A378A03-5294-A8EC-D2D9-4650D5624536}"/>
              </a:ext>
            </a:extLst>
          </p:cNvPr>
          <p:cNvSpPr txBox="1">
            <a:spLocks/>
          </p:cNvSpPr>
          <p:nvPr/>
        </p:nvSpPr>
        <p:spPr>
          <a:xfrm>
            <a:off x="412667" y="4967296"/>
            <a:ext cx="556254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Physical Hilbert space is given by states that satisfy: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238588-61FE-926D-A4CA-5270FA016E15}"/>
              </a:ext>
            </a:extLst>
          </p:cNvPr>
          <p:cNvSpPr/>
          <p:nvPr/>
        </p:nvSpPr>
        <p:spPr>
          <a:xfrm>
            <a:off x="6960371" y="5673419"/>
            <a:ext cx="2276821" cy="525544"/>
          </a:xfrm>
          <a:prstGeom prst="roundRect">
            <a:avLst/>
          </a:prstGeom>
          <a:solidFill>
            <a:srgbClr val="EC7474">
              <a:alpha val="4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Non-commutative Gauss’s law constraints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F357DE-719D-C703-6FCF-271D58F11D2C}"/>
              </a:ext>
            </a:extLst>
          </p:cNvPr>
          <p:cNvSpPr txBox="1"/>
          <p:nvPr/>
        </p:nvSpPr>
        <p:spPr>
          <a:xfrm>
            <a:off x="10380383" y="521909"/>
            <a:ext cx="7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7DD93D-16C2-C10B-6588-56BC80B729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88676" y="1027961"/>
            <a:ext cx="2153235" cy="307605"/>
          </a:xfrm>
          <a:prstGeom prst="rect">
            <a:avLst/>
          </a:prstGeom>
        </p:spPr>
      </p:pic>
      <p:sp>
        <p:nvSpPr>
          <p:cNvPr id="4" name="Green box">
            <a:extLst>
              <a:ext uri="{FF2B5EF4-FFF2-40B4-BE49-F238E27FC236}">
                <a16:creationId xmlns:a16="http://schemas.microsoft.com/office/drawing/2014/main" id="{58547020-9D24-72CA-F400-55B80AF25F61}"/>
              </a:ext>
            </a:extLst>
          </p:cNvPr>
          <p:cNvSpPr/>
          <p:nvPr/>
        </p:nvSpPr>
        <p:spPr>
          <a:xfrm>
            <a:off x="540365" y="474396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045818-4608-E1FC-23BE-094D4D78EB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6078" t="-27316" b="-24105"/>
          <a:stretch/>
        </p:blipFill>
        <p:spPr>
          <a:xfrm>
            <a:off x="2601596" y="5673419"/>
            <a:ext cx="3069351" cy="5087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53C8BF7-196C-CE05-DE4C-C2685533A5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34132" y="2447407"/>
            <a:ext cx="5965456" cy="3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45126BB-2397-453C-91A3-DC037A78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FF6C4-A784-4AFA-B07E-9D973DDBE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Blue">
            <a:extLst>
              <a:ext uri="{FF2B5EF4-FFF2-40B4-BE49-F238E27FC236}">
                <a16:creationId xmlns:a16="http://schemas.microsoft.com/office/drawing/2014/main" id="{9E7D5867-5DFA-4407-9613-1737F18B72A8}"/>
              </a:ext>
            </a:extLst>
          </p:cNvPr>
          <p:cNvSpPr/>
          <p:nvPr/>
        </p:nvSpPr>
        <p:spPr>
          <a:xfrm>
            <a:off x="54036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Kogut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-Susskind Hamiltonian for SU(3)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6DEA8F27-18DD-B8B9-CD9C-F943D396DC2D}"/>
              </a:ext>
            </a:extLst>
          </p:cNvPr>
          <p:cNvSpPr txBox="1"/>
          <p:nvPr/>
        </p:nvSpPr>
        <p:spPr>
          <a:xfrm>
            <a:off x="412667" y="203199"/>
            <a:ext cx="7883607" cy="44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LSH Formulation for SU(3) lattice gauge theory in 1+1 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3BE644-6206-5205-E231-95EE2BF05AEA}"/>
              </a:ext>
            </a:extLst>
          </p:cNvPr>
          <p:cNvCxnSpPr/>
          <p:nvPr/>
        </p:nvCxnSpPr>
        <p:spPr>
          <a:xfrm>
            <a:off x="412668" y="650377"/>
            <a:ext cx="80360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55353-4D4D-E024-FC72-72098BAB5DBF}"/>
              </a:ext>
            </a:extLst>
          </p:cNvPr>
          <p:cNvSpPr txBox="1"/>
          <p:nvPr/>
        </p:nvSpPr>
        <p:spPr>
          <a:xfrm>
            <a:off x="412668" y="740608"/>
            <a:ext cx="7607382" cy="344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BF5674-FA0A-ACD7-4183-0EBF5273E751}"/>
              </a:ext>
            </a:extLst>
          </p:cNvPr>
          <p:cNvSpPr/>
          <p:nvPr/>
        </p:nvSpPr>
        <p:spPr>
          <a:xfrm>
            <a:off x="4100731" y="1379171"/>
            <a:ext cx="2997965" cy="10972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Schwinger Bosons</a:t>
            </a:r>
          </a:p>
        </p:txBody>
      </p:sp>
      <p:sp>
        <p:nvSpPr>
          <p:cNvPr id="42" name="Blue">
            <a:extLst>
              <a:ext uri="{FF2B5EF4-FFF2-40B4-BE49-F238E27FC236}">
                <a16:creationId xmlns:a16="http://schemas.microsoft.com/office/drawing/2014/main" id="{116C2954-D6EA-FF33-890B-45930FC3D0E7}"/>
              </a:ext>
            </a:extLst>
          </p:cNvPr>
          <p:cNvSpPr/>
          <p:nvPr/>
        </p:nvSpPr>
        <p:spPr>
          <a:xfrm>
            <a:off x="7809475" y="1351017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</p:spTree>
    <p:extLst>
      <p:ext uri="{BB962C8B-B14F-4D97-AF65-F5344CB8AC3E}">
        <p14:creationId xmlns:p14="http://schemas.microsoft.com/office/powerpoint/2010/main" val="234885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een rectangle big">
            <a:extLst>
              <a:ext uri="{FF2B5EF4-FFF2-40B4-BE49-F238E27FC236}">
                <a16:creationId xmlns:a16="http://schemas.microsoft.com/office/drawing/2014/main" id="{6961CB4B-AF95-05B4-2879-5CE9EA518E0E}"/>
              </a:ext>
            </a:extLst>
          </p:cNvPr>
          <p:cNvSpPr/>
          <p:nvPr/>
        </p:nvSpPr>
        <p:spPr>
          <a:xfrm>
            <a:off x="1084401" y="5527817"/>
            <a:ext cx="5922838" cy="41297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Yellow rectangle box">
            <a:extLst>
              <a:ext uri="{FF2B5EF4-FFF2-40B4-BE49-F238E27FC236}">
                <a16:creationId xmlns:a16="http://schemas.microsoft.com/office/drawing/2014/main" id="{0ACB2851-3E8F-492D-57DF-044F1BF6554B}"/>
              </a:ext>
            </a:extLst>
          </p:cNvPr>
          <p:cNvSpPr/>
          <p:nvPr/>
        </p:nvSpPr>
        <p:spPr>
          <a:xfrm>
            <a:off x="7587575" y="5527817"/>
            <a:ext cx="2447924" cy="422802"/>
          </a:xfrm>
          <a:prstGeom prst="roundRect">
            <a:avLst>
              <a:gd name="adj" fmla="val 32942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Yellow rectangle box">
            <a:extLst>
              <a:ext uri="{FF2B5EF4-FFF2-40B4-BE49-F238E27FC236}">
                <a16:creationId xmlns:a16="http://schemas.microsoft.com/office/drawing/2014/main" id="{B0E8CE14-2699-43CA-963E-41AAA842ACD8}"/>
              </a:ext>
            </a:extLst>
          </p:cNvPr>
          <p:cNvSpPr/>
          <p:nvPr/>
        </p:nvSpPr>
        <p:spPr>
          <a:xfrm>
            <a:off x="1088790" y="5046697"/>
            <a:ext cx="4811126" cy="45412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een rectangle big">
            <a:extLst>
              <a:ext uri="{FF2B5EF4-FFF2-40B4-BE49-F238E27FC236}">
                <a16:creationId xmlns:a16="http://schemas.microsoft.com/office/drawing/2014/main" id="{ACA7BA41-1AB7-D45D-F888-387D8BEBECBB}"/>
              </a:ext>
            </a:extLst>
          </p:cNvPr>
          <p:cNvSpPr/>
          <p:nvPr/>
        </p:nvSpPr>
        <p:spPr>
          <a:xfrm>
            <a:off x="7587575" y="6019395"/>
            <a:ext cx="2447924" cy="52554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reen rectangle big">
            <a:extLst>
              <a:ext uri="{FF2B5EF4-FFF2-40B4-BE49-F238E27FC236}">
                <a16:creationId xmlns:a16="http://schemas.microsoft.com/office/drawing/2014/main" id="{DCEC126E-10E5-2F52-D200-22A5C0099FF0}"/>
              </a:ext>
            </a:extLst>
          </p:cNvPr>
          <p:cNvSpPr/>
          <p:nvPr/>
        </p:nvSpPr>
        <p:spPr>
          <a:xfrm>
            <a:off x="7587575" y="3038825"/>
            <a:ext cx="2447924" cy="52554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8</a:t>
            </a:fld>
            <a:endParaRPr lang="en-US"/>
          </a:p>
        </p:txBody>
      </p:sp>
      <p:sp>
        <p:nvSpPr>
          <p:cNvPr id="32" name="Blue">
            <a:extLst>
              <a:ext uri="{FF2B5EF4-FFF2-40B4-BE49-F238E27FC236}">
                <a16:creationId xmlns:a16="http://schemas.microsoft.com/office/drawing/2014/main" id="{EE9CB412-DBAD-4FAA-692E-71CCAF1B5C82}"/>
              </a:ext>
            </a:extLst>
          </p:cNvPr>
          <p:cNvSpPr/>
          <p:nvPr/>
        </p:nvSpPr>
        <p:spPr>
          <a:xfrm>
            <a:off x="373719" y="253490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in Text">
                <a:extLst>
                  <a:ext uri="{FF2B5EF4-FFF2-40B4-BE49-F238E27FC236}">
                    <a16:creationId xmlns:a16="http://schemas.microsoft.com/office/drawing/2014/main" id="{8C57EC6B-1155-87F9-E52A-41208DBB27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830" y="1475585"/>
                <a:ext cx="6404663" cy="190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Schwinger bosons for SU(2)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Re-expressing the angular momentum Hilbert space in terms of quantum harmonic oscillator operators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rank 1 group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Requires one doublet of bosons</a:t>
                </a:r>
              </a:p>
            </p:txBody>
          </p:sp>
        </mc:Choice>
        <mc:Fallback xmlns="">
          <p:sp>
            <p:nvSpPr>
              <p:cNvPr id="4" name="Main Text">
                <a:extLst>
                  <a:ext uri="{FF2B5EF4-FFF2-40B4-BE49-F238E27FC236}">
                    <a16:creationId xmlns:a16="http://schemas.microsoft.com/office/drawing/2014/main" id="{8C57EC6B-1155-87F9-E52A-41208DBB2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" y="1475585"/>
                <a:ext cx="6404663" cy="1902059"/>
              </a:xfrm>
              <a:prstGeom prst="rect">
                <a:avLst/>
              </a:prstGeom>
              <a:blipFill>
                <a:blip r:embed="rId3"/>
                <a:stretch>
                  <a:fillRect l="-95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E6373C6F-20C8-B86A-085D-D729EA58A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2272" y="1724921"/>
            <a:ext cx="2005871" cy="26306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8AED760-1363-CD84-2EFF-7957AFC03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2272" y="2142683"/>
            <a:ext cx="1949776" cy="2630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7CF221-11FE-11FC-7556-0072DBAF7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4887" y="2560445"/>
            <a:ext cx="1989429" cy="2630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8DFE7A7-A574-0B21-0671-83C961544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-19523"/>
          <a:stretch/>
        </p:blipFill>
        <p:spPr>
          <a:xfrm>
            <a:off x="7683024" y="3142166"/>
            <a:ext cx="2268936" cy="314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ain Text">
                <a:extLst>
                  <a:ext uri="{FF2B5EF4-FFF2-40B4-BE49-F238E27FC236}">
                    <a16:creationId xmlns:a16="http://schemas.microsoft.com/office/drawing/2014/main" id="{3EA68A94-E719-68BB-FC11-86C1768E4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719" y="3598641"/>
                <a:ext cx="6738820" cy="229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Prepotentials for SU(3)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rank 2 group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Requires two triplets of bosons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complexity</a:t>
                </a:r>
                <a:b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Imposing traceless-ness and dealing with multiplicity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 Schwinger bosons: Irreducible Schwinger Bosons (ISBs) </a:t>
                </a:r>
              </a:p>
            </p:txBody>
          </p:sp>
        </mc:Choice>
        <mc:Fallback xmlns="">
          <p:sp>
            <p:nvSpPr>
              <p:cNvPr id="16" name="Main Text">
                <a:extLst>
                  <a:ext uri="{FF2B5EF4-FFF2-40B4-BE49-F238E27FC236}">
                    <a16:creationId xmlns:a16="http://schemas.microsoft.com/office/drawing/2014/main" id="{3EA68A94-E719-68BB-FC11-86C1768E4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9" y="3598641"/>
                <a:ext cx="6738820" cy="2292038"/>
              </a:xfrm>
              <a:prstGeom prst="rect">
                <a:avLst/>
              </a:prstGeom>
              <a:blipFill>
                <a:blip r:embed="rId12"/>
                <a:stretch>
                  <a:fillRect l="-904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>
            <a:extLst>
              <a:ext uri="{FF2B5EF4-FFF2-40B4-BE49-F238E27FC236}">
                <a16:creationId xmlns:a16="http://schemas.microsoft.com/office/drawing/2014/main" id="{6C7F065A-A9CF-55DE-F0D7-908713D81F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35499" y="1683740"/>
            <a:ext cx="523876" cy="11413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D081FA-3B3F-60CD-6901-505CE3407A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87262" b="11859"/>
          <a:stretch>
            <a:fillRect/>
          </a:stretch>
        </p:blipFill>
        <p:spPr>
          <a:xfrm>
            <a:off x="7748056" y="3964682"/>
            <a:ext cx="398206" cy="300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9021E3-3FFD-A272-9F1B-156E031C3E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1" r="87424" b="-6436"/>
          <a:stretch>
            <a:fillRect/>
          </a:stretch>
        </p:blipFill>
        <p:spPr>
          <a:xfrm>
            <a:off x="9541335" y="3961146"/>
            <a:ext cx="390586" cy="34136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AB52287-2B7D-3BF9-E4AD-A4B11B4C36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696056" y="6131523"/>
            <a:ext cx="2235865" cy="30128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0C096A5-5F91-93E6-F614-9F2D6D0266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48056" y="5602570"/>
            <a:ext cx="1598626" cy="242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7D46F5-80CB-8494-9EA3-75487DC7890F}"/>
              </a:ext>
            </a:extLst>
          </p:cNvPr>
          <p:cNvSpPr txBox="1"/>
          <p:nvPr/>
        </p:nvSpPr>
        <p:spPr>
          <a:xfrm>
            <a:off x="358888" y="6187436"/>
            <a:ext cx="20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>
                <a:solidFill>
                  <a:srgbClr val="0070C0"/>
                </a:solidFill>
              </a:rPr>
              <a:t>Chaturvedi and </a:t>
            </a:r>
            <a:r>
              <a:rPr lang="en-US" err="1">
                <a:solidFill>
                  <a:srgbClr val="0070C0"/>
                </a:solidFill>
              </a:rPr>
              <a:t>Mukunda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J. Math. Phys. 43, 5262 (2002)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2FEA0-04B0-47B5-6827-C57FF22647E0}"/>
              </a:ext>
            </a:extLst>
          </p:cNvPr>
          <p:cNvSpPr txBox="1"/>
          <p:nvPr/>
        </p:nvSpPr>
        <p:spPr>
          <a:xfrm>
            <a:off x="2955826" y="6187436"/>
            <a:ext cx="257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Anishetty</a:t>
            </a:r>
            <a:r>
              <a:rPr lang="en-US" dirty="0">
                <a:solidFill>
                  <a:srgbClr val="0070C0"/>
                </a:solidFill>
              </a:rPr>
              <a:t>, Mathur, and Raychowdhury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J.Math.Phys</a:t>
            </a:r>
            <a:r>
              <a:rPr lang="en-US" dirty="0">
                <a:solidFill>
                  <a:srgbClr val="0070C0"/>
                </a:solidFill>
              </a:rPr>
              <a:t>. 50 (2009) 053503</a:t>
            </a:r>
          </a:p>
          <a:p>
            <a:r>
              <a:rPr lang="en-US" dirty="0" err="1">
                <a:solidFill>
                  <a:srgbClr val="0070C0"/>
                </a:solidFill>
              </a:rPr>
              <a:t>J.Phys.A</a:t>
            </a:r>
            <a:r>
              <a:rPr lang="en-US" dirty="0">
                <a:solidFill>
                  <a:srgbClr val="0070C0"/>
                </a:solidFill>
              </a:rPr>
              <a:t> 43 (2010) 035403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1A5B77A-1524-7F4D-28CD-7B055C1D5C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18682" y="3899358"/>
            <a:ext cx="1185709" cy="15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3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24" grpId="0" animBg="1"/>
      <p:bldP spid="16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ue rectangle big">
            <a:extLst>
              <a:ext uri="{FF2B5EF4-FFF2-40B4-BE49-F238E27FC236}">
                <a16:creationId xmlns:a16="http://schemas.microsoft.com/office/drawing/2014/main" id="{AEA0A9E8-89F9-EDA0-00DF-E4FD12EC91EF}"/>
              </a:ext>
            </a:extLst>
          </p:cNvPr>
          <p:cNvSpPr/>
          <p:nvPr/>
        </p:nvSpPr>
        <p:spPr>
          <a:xfrm>
            <a:off x="5922934" y="4329143"/>
            <a:ext cx="1720336" cy="1396181"/>
          </a:xfrm>
          <a:prstGeom prst="roundRect">
            <a:avLst>
              <a:gd name="adj" fmla="val 12301"/>
            </a:avLst>
          </a:prstGeom>
          <a:solidFill>
            <a:srgbClr val="CEE1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Yellow rectangle big">
            <a:extLst>
              <a:ext uri="{FF2B5EF4-FFF2-40B4-BE49-F238E27FC236}">
                <a16:creationId xmlns:a16="http://schemas.microsoft.com/office/drawing/2014/main" id="{6E657D1C-581F-CEA5-2386-0D31F441806D}"/>
              </a:ext>
            </a:extLst>
          </p:cNvPr>
          <p:cNvSpPr/>
          <p:nvPr/>
        </p:nvSpPr>
        <p:spPr>
          <a:xfrm>
            <a:off x="3349139" y="4349463"/>
            <a:ext cx="1842621" cy="1396181"/>
          </a:xfrm>
          <a:prstGeom prst="roundRect">
            <a:avLst/>
          </a:prstGeom>
          <a:solidFill>
            <a:srgbClr val="FFECB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Yellow rectangle small">
            <a:extLst>
              <a:ext uri="{FF2B5EF4-FFF2-40B4-BE49-F238E27FC236}">
                <a16:creationId xmlns:a16="http://schemas.microsoft.com/office/drawing/2014/main" id="{DE426F59-C366-4835-615B-920F5C6B00DD}"/>
              </a:ext>
            </a:extLst>
          </p:cNvPr>
          <p:cNvSpPr/>
          <p:nvPr/>
        </p:nvSpPr>
        <p:spPr>
          <a:xfrm>
            <a:off x="4226560" y="1392856"/>
            <a:ext cx="1127759" cy="46015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ue rectangle small">
            <a:extLst>
              <a:ext uri="{FF2B5EF4-FFF2-40B4-BE49-F238E27FC236}">
                <a16:creationId xmlns:a16="http://schemas.microsoft.com/office/drawing/2014/main" id="{A28138BE-C8EF-09A9-1E0C-6330827418CE}"/>
              </a:ext>
            </a:extLst>
          </p:cNvPr>
          <p:cNvSpPr/>
          <p:nvPr/>
        </p:nvSpPr>
        <p:spPr>
          <a:xfrm>
            <a:off x="5813344" y="1382694"/>
            <a:ext cx="844694" cy="4703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D05C8-E153-3741-F456-641DF359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BAF8-5887-421E-AA3D-BEC10EFFE045}" type="slidenum">
              <a:rPr lang="en-US" smtClean="0"/>
              <a:t>9</a:t>
            </a:fld>
            <a:endParaRPr lang="en-US"/>
          </a:p>
        </p:txBody>
      </p:sp>
      <p:sp>
        <p:nvSpPr>
          <p:cNvPr id="3" name="Blue">
            <a:extLst>
              <a:ext uri="{FF2B5EF4-FFF2-40B4-BE49-F238E27FC236}">
                <a16:creationId xmlns:a16="http://schemas.microsoft.com/office/drawing/2014/main" id="{EFCF5C9F-7724-471E-5823-A392110ED252}"/>
              </a:ext>
            </a:extLst>
          </p:cNvPr>
          <p:cNvSpPr/>
          <p:nvPr/>
        </p:nvSpPr>
        <p:spPr>
          <a:xfrm>
            <a:off x="373719" y="253490"/>
            <a:ext cx="2997965" cy="11473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Prepotential Formulation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CA81997-9E37-B28B-0E03-8C95340A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5963" y="4550207"/>
            <a:ext cx="2172923" cy="25563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1EE8657-0707-B7ED-AF08-80CE096CF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835963" y="5034708"/>
            <a:ext cx="2172923" cy="25563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39D96E0-4A1A-A0E0-7C5C-96AD7C97E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08198" y="2034607"/>
            <a:ext cx="1525298" cy="266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1FD06B6-5560-FD28-91B9-CB5CDA769F73}"/>
              </a:ext>
            </a:extLst>
          </p:cNvPr>
          <p:cNvSpPr txBox="1"/>
          <p:nvPr/>
        </p:nvSpPr>
        <p:spPr>
          <a:xfrm>
            <a:off x="10485936" y="1614781"/>
            <a:ext cx="7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53C6D7-022C-40E4-CA59-4215A88111BB}"/>
              </a:ext>
            </a:extLst>
          </p:cNvPr>
          <p:cNvSpPr txBox="1"/>
          <p:nvPr/>
        </p:nvSpPr>
        <p:spPr>
          <a:xfrm>
            <a:off x="10508361" y="4122959"/>
            <a:ext cx="76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361D3B-80E7-F823-2AB6-EC8D61BC3A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43771" y="1568144"/>
            <a:ext cx="8306248" cy="461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57606-1BCA-3B88-0FCF-9DE6352F8ECB}"/>
              </a:ext>
            </a:extLst>
          </p:cNvPr>
          <p:cNvSpPr txBox="1"/>
          <p:nvPr/>
        </p:nvSpPr>
        <p:spPr>
          <a:xfrm>
            <a:off x="9863626" y="5466080"/>
            <a:ext cx="214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Abelian Gauss’ laws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263EBF-A5BA-1FDF-6190-F91575FE63AE}"/>
              </a:ext>
            </a:extLst>
          </p:cNvPr>
          <p:cNvSpPr/>
          <p:nvPr/>
        </p:nvSpPr>
        <p:spPr>
          <a:xfrm>
            <a:off x="9650017" y="1473812"/>
            <a:ext cx="2441661" cy="1000561"/>
          </a:xfrm>
          <a:prstGeom prst="roundRect">
            <a:avLst>
              <a:gd name="adj" fmla="val 13102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6BD8FE-9D7B-BF6B-AA7F-06C6596D7B1C}"/>
              </a:ext>
            </a:extLst>
          </p:cNvPr>
          <p:cNvSpPr/>
          <p:nvPr/>
        </p:nvSpPr>
        <p:spPr>
          <a:xfrm>
            <a:off x="9650018" y="3992880"/>
            <a:ext cx="2450541" cy="1881003"/>
          </a:xfrm>
          <a:prstGeom prst="roundRect">
            <a:avLst>
              <a:gd name="adj" fmla="val 13102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227D5C-625E-3033-11FC-4B9CCC9EE1F3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0870848" y="2474373"/>
            <a:ext cx="4441" cy="151850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59FFD6-2C03-AF6E-17E5-F438FF74B438}"/>
              </a:ext>
            </a:extLst>
          </p:cNvPr>
          <p:cNvSpPr txBox="1"/>
          <p:nvPr/>
        </p:nvSpPr>
        <p:spPr>
          <a:xfrm>
            <a:off x="6058667" y="6308079"/>
            <a:ext cx="20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srgbClr val="0070C0"/>
                </a:solidFill>
              </a:rPr>
              <a:t>Chaturvedi and Mukunda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J. Math. Phys. 43, 5262 (2002)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01490-9D96-85E4-4B90-FF4B5A71C21C}"/>
              </a:ext>
            </a:extLst>
          </p:cNvPr>
          <p:cNvSpPr txBox="1"/>
          <p:nvPr/>
        </p:nvSpPr>
        <p:spPr>
          <a:xfrm>
            <a:off x="8637403" y="6187435"/>
            <a:ext cx="257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Anishetty</a:t>
            </a:r>
            <a:r>
              <a:rPr lang="en-US" dirty="0">
                <a:solidFill>
                  <a:srgbClr val="0070C0"/>
                </a:solidFill>
              </a:rPr>
              <a:t>, Mathur, and Raychowdhury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J.Math.Phys</a:t>
            </a:r>
            <a:r>
              <a:rPr lang="en-US" dirty="0">
                <a:solidFill>
                  <a:srgbClr val="0070C0"/>
                </a:solidFill>
              </a:rPr>
              <a:t>. 50 (2009) 053503</a:t>
            </a:r>
          </a:p>
          <a:p>
            <a:r>
              <a:rPr lang="en-US" dirty="0" err="1">
                <a:solidFill>
                  <a:srgbClr val="0070C0"/>
                </a:solidFill>
              </a:rPr>
              <a:t>J.Phys.A</a:t>
            </a:r>
            <a:r>
              <a:rPr lang="en-US" dirty="0">
                <a:solidFill>
                  <a:srgbClr val="0070C0"/>
                </a:solidFill>
              </a:rPr>
              <a:t> 43 (2010) 035403</a:t>
            </a:r>
          </a:p>
        </p:txBody>
      </p:sp>
      <p:sp>
        <p:nvSpPr>
          <p:cNvPr id="20" name="Blue rectangle Big">
            <a:extLst>
              <a:ext uri="{FF2B5EF4-FFF2-40B4-BE49-F238E27FC236}">
                <a16:creationId xmlns:a16="http://schemas.microsoft.com/office/drawing/2014/main" id="{F4099B3C-8EEF-0851-3749-A18BB427BCAE}"/>
              </a:ext>
            </a:extLst>
          </p:cNvPr>
          <p:cNvSpPr/>
          <p:nvPr/>
        </p:nvSpPr>
        <p:spPr>
          <a:xfrm>
            <a:off x="8081201" y="366039"/>
            <a:ext cx="1607476" cy="6090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Yellow rectangle Big">
            <a:extLst>
              <a:ext uri="{FF2B5EF4-FFF2-40B4-BE49-F238E27FC236}">
                <a16:creationId xmlns:a16="http://schemas.microsoft.com/office/drawing/2014/main" id="{B6F53633-BD6B-43BC-F7F7-F8C35C809FF7}"/>
              </a:ext>
            </a:extLst>
          </p:cNvPr>
          <p:cNvSpPr/>
          <p:nvPr/>
        </p:nvSpPr>
        <p:spPr>
          <a:xfrm>
            <a:off x="4586590" y="366040"/>
            <a:ext cx="1851598" cy="60904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E81262C-95A9-F329-BB64-45C6C09677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4132" y="520946"/>
            <a:ext cx="5965456" cy="3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1534</Words>
  <Application>Microsoft Office PowerPoint</Application>
  <PresentationFormat>Widescreen</PresentationFormat>
  <Paragraphs>315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Saurabh Kadam</dc:creator>
  <cp:lastModifiedBy>Saurabh Kadam</cp:lastModifiedBy>
  <cp:revision>1</cp:revision>
  <dcterms:created xsi:type="dcterms:W3CDTF">2022-08-03T19:08:01Z</dcterms:created>
  <dcterms:modified xsi:type="dcterms:W3CDTF">2025-10-01T05:48:12Z</dcterms:modified>
</cp:coreProperties>
</file>