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92" r:id="rId5"/>
    <p:sldId id="293" r:id="rId6"/>
    <p:sldId id="2147469731" r:id="rId7"/>
    <p:sldId id="2147469722" r:id="rId8"/>
    <p:sldId id="2147469751" r:id="rId9"/>
    <p:sldId id="2147469749" r:id="rId10"/>
    <p:sldId id="2147469735" r:id="rId11"/>
    <p:sldId id="295" r:id="rId12"/>
    <p:sldId id="2147469728" r:id="rId13"/>
    <p:sldId id="2147469752" r:id="rId14"/>
    <p:sldId id="2147482447" r:id="rId15"/>
    <p:sldId id="2147482452" r:id="rId16"/>
    <p:sldId id="2147482453" r:id="rId17"/>
    <p:sldId id="2147482449" r:id="rId18"/>
    <p:sldId id="2147469755" r:id="rId19"/>
    <p:sldId id="2147469756" r:id="rId20"/>
    <p:sldId id="2147469757" r:id="rId21"/>
    <p:sldId id="2147469758" r:id="rId22"/>
    <p:sldId id="2147482448" r:id="rId23"/>
    <p:sldId id="2147469759" r:id="rId24"/>
    <p:sldId id="2147469761" r:id="rId25"/>
    <p:sldId id="2147482450" r:id="rId26"/>
    <p:sldId id="214746972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2EC5570-6E44-4B0F-B752-7CF63441FCE3}">
          <p14:sldIdLst>
            <p14:sldId id="292"/>
            <p14:sldId id="293"/>
          </p14:sldIdLst>
        </p14:section>
        <p14:section name="Intro and Situation" id="{517BDEC0-24C8-4770-A41F-56D4B6E68420}">
          <p14:sldIdLst>
            <p14:sldId id="2147469731"/>
            <p14:sldId id="2147469722"/>
            <p14:sldId id="2147469751"/>
            <p14:sldId id="2147469749"/>
          </p14:sldIdLst>
        </p14:section>
        <p14:section name="Current DOE HEP QIS Portfolio" id="{C3D63D66-186E-4F1E-BD4B-DD2B936FFD7E}">
          <p14:sldIdLst>
            <p14:sldId id="2147469735"/>
            <p14:sldId id="295"/>
            <p14:sldId id="2147469728"/>
            <p14:sldId id="2147469752"/>
            <p14:sldId id="2147482447"/>
            <p14:sldId id="2147482452"/>
            <p14:sldId id="2147482453"/>
          </p14:sldIdLst>
        </p14:section>
        <p14:section name="Vision of HEP QIS Research" id="{AE3A1199-D19C-4908-B754-95FCA18D777C}">
          <p14:sldIdLst>
            <p14:sldId id="2147482449"/>
            <p14:sldId id="2147469755"/>
            <p14:sldId id="2147469756"/>
            <p14:sldId id="2147469757"/>
            <p14:sldId id="2147469758"/>
            <p14:sldId id="2147482448"/>
            <p14:sldId id="2147469759"/>
            <p14:sldId id="2147469761"/>
            <p14:sldId id="2147482450"/>
          </p14:sldIdLst>
        </p14:section>
        <p14:section name="Conclusion" id="{07B95A29-FBFB-4A11-880D-AFBF5F187219}">
          <p14:sldIdLst>
            <p14:sldId id="21474697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C034EADE-F057-9E0E-4987-90EC67665423}" name="Michael Church" initials="MC" userId="S::Michael.Church@science.doe.gov::479f6357-057b-45eb-85ae-b0563a2bd2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A204C"/>
    <a:srgbClr val="0F142E"/>
    <a:srgbClr val="10436A"/>
    <a:srgbClr val="555555"/>
    <a:srgbClr val="3B5458"/>
    <a:srgbClr val="541D14"/>
    <a:srgbClr val="072815"/>
    <a:srgbClr val="0D212F"/>
    <a:srgbClr val="0B2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CA9E2-2CB0-4C71-8C1D-581C0199E117}" v="225" dt="2025-09-26T17:47:15.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0" d="100"/>
          <a:sy n="150" d="100"/>
        </p:scale>
        <p:origin x="2946" y="13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ff-Eldredge, Zachary" userId="b916bcf1-bb3e-4750-8079-f27dc5f3121c" providerId="ADAL" clId="{39A2E43A-DE79-4AEA-921E-647769F38CE5}"/>
    <pc:docChg chg="undo redo custSel addSld delSld modSld sldOrd modMainMaster delSection modSection">
      <pc:chgData name="Goff-Eldredge, Zachary" userId="b916bcf1-bb3e-4750-8079-f27dc5f3121c" providerId="ADAL" clId="{39A2E43A-DE79-4AEA-921E-647769F38CE5}" dt="2025-09-26T19:34:47.281" v="9476" actId="20577"/>
      <pc:docMkLst>
        <pc:docMk/>
      </pc:docMkLst>
      <pc:sldChg chg="modSp mod">
        <pc:chgData name="Goff-Eldredge, Zachary" userId="b916bcf1-bb3e-4750-8079-f27dc5f3121c" providerId="ADAL" clId="{39A2E43A-DE79-4AEA-921E-647769F38CE5}" dt="2025-09-26T17:53:56.875" v="9473" actId="6549"/>
        <pc:sldMkLst>
          <pc:docMk/>
          <pc:sldMk cId="3485507078" sldId="292"/>
        </pc:sldMkLst>
        <pc:spChg chg="mod">
          <ac:chgData name="Goff-Eldredge, Zachary" userId="b916bcf1-bb3e-4750-8079-f27dc5f3121c" providerId="ADAL" clId="{39A2E43A-DE79-4AEA-921E-647769F38CE5}" dt="2025-09-26T17:53:56.875" v="9473" actId="6549"/>
          <ac:spMkLst>
            <pc:docMk/>
            <pc:sldMk cId="3485507078" sldId="292"/>
            <ac:spMk id="2" creationId="{00000000-0000-0000-0000-000000000000}"/>
          </ac:spMkLst>
        </pc:spChg>
      </pc:sldChg>
      <pc:sldChg chg="modSp mod ord">
        <pc:chgData name="Goff-Eldredge, Zachary" userId="b916bcf1-bb3e-4750-8079-f27dc5f3121c" providerId="ADAL" clId="{39A2E43A-DE79-4AEA-921E-647769F38CE5}" dt="2025-09-26T19:34:47.281" v="9476" actId="20577"/>
        <pc:sldMkLst>
          <pc:docMk/>
          <pc:sldMk cId="2475804692" sldId="293"/>
        </pc:sldMkLst>
        <pc:spChg chg="mod">
          <ac:chgData name="Goff-Eldredge, Zachary" userId="b916bcf1-bb3e-4750-8079-f27dc5f3121c" providerId="ADAL" clId="{39A2E43A-DE79-4AEA-921E-647769F38CE5}" dt="2025-09-26T19:34:47.281" v="9476" actId="20577"/>
          <ac:spMkLst>
            <pc:docMk/>
            <pc:sldMk cId="2475804692" sldId="293"/>
            <ac:spMk id="3" creationId="{080249A4-BD69-89F9-5DBC-2AB8F110F35F}"/>
          </ac:spMkLst>
        </pc:spChg>
      </pc:sldChg>
      <pc:sldChg chg="del">
        <pc:chgData name="Goff-Eldredge, Zachary" userId="b916bcf1-bb3e-4750-8079-f27dc5f3121c" providerId="ADAL" clId="{39A2E43A-DE79-4AEA-921E-647769F38CE5}" dt="2025-09-19T17:16:04.254" v="15" actId="47"/>
        <pc:sldMkLst>
          <pc:docMk/>
          <pc:sldMk cId="4160007338" sldId="3456"/>
        </pc:sldMkLst>
      </pc:sldChg>
      <pc:sldChg chg="ord">
        <pc:chgData name="Goff-Eldredge, Zachary" userId="b916bcf1-bb3e-4750-8079-f27dc5f3121c" providerId="ADAL" clId="{39A2E43A-DE79-4AEA-921E-647769F38CE5}" dt="2025-09-19T17:15:45.237" v="12"/>
        <pc:sldMkLst>
          <pc:docMk/>
          <pc:sldMk cId="1669035711" sldId="2147469722"/>
        </pc:sldMkLst>
      </pc:sldChg>
      <pc:sldChg chg="del">
        <pc:chgData name="Goff-Eldredge, Zachary" userId="b916bcf1-bb3e-4750-8079-f27dc5f3121c" providerId="ADAL" clId="{39A2E43A-DE79-4AEA-921E-647769F38CE5}" dt="2025-09-19T17:02:11.158" v="2" actId="47"/>
        <pc:sldMkLst>
          <pc:docMk/>
          <pc:sldMk cId="3010620783" sldId="2147469726"/>
        </pc:sldMkLst>
      </pc:sldChg>
      <pc:sldChg chg="del">
        <pc:chgData name="Goff-Eldredge, Zachary" userId="b916bcf1-bb3e-4750-8079-f27dc5f3121c" providerId="ADAL" clId="{39A2E43A-DE79-4AEA-921E-647769F38CE5}" dt="2025-09-19T17:16:07.876" v="17" actId="47"/>
        <pc:sldMkLst>
          <pc:docMk/>
          <pc:sldMk cId="1225822243" sldId="2147469730"/>
        </pc:sldMkLst>
      </pc:sldChg>
      <pc:sldChg chg="del">
        <pc:chgData name="Goff-Eldredge, Zachary" userId="b916bcf1-bb3e-4750-8079-f27dc5f3121c" providerId="ADAL" clId="{39A2E43A-DE79-4AEA-921E-647769F38CE5}" dt="2025-09-19T17:15:35.303" v="8" actId="47"/>
        <pc:sldMkLst>
          <pc:docMk/>
          <pc:sldMk cId="937889218" sldId="2147469732"/>
        </pc:sldMkLst>
      </pc:sldChg>
      <pc:sldChg chg="del">
        <pc:chgData name="Goff-Eldredge, Zachary" userId="b916bcf1-bb3e-4750-8079-f27dc5f3121c" providerId="ADAL" clId="{39A2E43A-DE79-4AEA-921E-647769F38CE5}" dt="2025-09-19T17:16:01.790" v="14" actId="47"/>
        <pc:sldMkLst>
          <pc:docMk/>
          <pc:sldMk cId="3758544554" sldId="2147469737"/>
        </pc:sldMkLst>
      </pc:sldChg>
      <pc:sldChg chg="del">
        <pc:chgData name="Goff-Eldredge, Zachary" userId="b916bcf1-bb3e-4750-8079-f27dc5f3121c" providerId="ADAL" clId="{39A2E43A-DE79-4AEA-921E-647769F38CE5}" dt="2025-09-19T17:16:12.665" v="20" actId="47"/>
        <pc:sldMkLst>
          <pc:docMk/>
          <pc:sldMk cId="3459558409" sldId="2147469738"/>
        </pc:sldMkLst>
      </pc:sldChg>
      <pc:sldChg chg="del">
        <pc:chgData name="Goff-Eldredge, Zachary" userId="b916bcf1-bb3e-4750-8079-f27dc5f3121c" providerId="ADAL" clId="{39A2E43A-DE79-4AEA-921E-647769F38CE5}" dt="2025-09-19T17:16:05.453" v="16" actId="47"/>
        <pc:sldMkLst>
          <pc:docMk/>
          <pc:sldMk cId="2160292295" sldId="2147469739"/>
        </pc:sldMkLst>
      </pc:sldChg>
      <pc:sldChg chg="del">
        <pc:chgData name="Goff-Eldredge, Zachary" userId="b916bcf1-bb3e-4750-8079-f27dc5f3121c" providerId="ADAL" clId="{39A2E43A-DE79-4AEA-921E-647769F38CE5}" dt="2025-09-19T17:16:09.349" v="18" actId="47"/>
        <pc:sldMkLst>
          <pc:docMk/>
          <pc:sldMk cId="2298636049" sldId="2147469740"/>
        </pc:sldMkLst>
      </pc:sldChg>
      <pc:sldChg chg="del">
        <pc:chgData name="Goff-Eldredge, Zachary" userId="b916bcf1-bb3e-4750-8079-f27dc5f3121c" providerId="ADAL" clId="{39A2E43A-DE79-4AEA-921E-647769F38CE5}" dt="2025-09-19T17:16:11.865" v="19" actId="47"/>
        <pc:sldMkLst>
          <pc:docMk/>
          <pc:sldMk cId="1156404266" sldId="2147469741"/>
        </pc:sldMkLst>
      </pc:sldChg>
      <pc:sldChg chg="modSp del mod">
        <pc:chgData name="Goff-Eldredge, Zachary" userId="b916bcf1-bb3e-4750-8079-f27dc5f3121c" providerId="ADAL" clId="{39A2E43A-DE79-4AEA-921E-647769F38CE5}" dt="2025-09-22T17:50:59.544" v="6361" actId="47"/>
        <pc:sldMkLst>
          <pc:docMk/>
          <pc:sldMk cId="793739272" sldId="2147469748"/>
        </pc:sldMkLst>
      </pc:sldChg>
      <pc:sldChg chg="addSp delSp modSp del mod">
        <pc:chgData name="Goff-Eldredge, Zachary" userId="b916bcf1-bb3e-4750-8079-f27dc5f3121c" providerId="ADAL" clId="{39A2E43A-DE79-4AEA-921E-647769F38CE5}" dt="2025-09-26T16:59:33.265" v="7268" actId="47"/>
        <pc:sldMkLst>
          <pc:docMk/>
          <pc:sldMk cId="524080785" sldId="2147469750"/>
        </pc:sldMkLst>
      </pc:sldChg>
      <pc:sldChg chg="addSp delSp modSp mod ord">
        <pc:chgData name="Goff-Eldredge, Zachary" userId="b916bcf1-bb3e-4750-8079-f27dc5f3121c" providerId="ADAL" clId="{39A2E43A-DE79-4AEA-921E-647769F38CE5}" dt="2025-09-22T18:41:38.417" v="6400" actId="9405"/>
        <pc:sldMkLst>
          <pc:docMk/>
          <pc:sldMk cId="3719920777" sldId="2147469751"/>
        </pc:sldMkLst>
        <pc:spChg chg="add mod">
          <ac:chgData name="Goff-Eldredge, Zachary" userId="b916bcf1-bb3e-4750-8079-f27dc5f3121c" providerId="ADAL" clId="{39A2E43A-DE79-4AEA-921E-647769F38CE5}" dt="2025-09-19T17:20:15.125" v="584" actId="20577"/>
          <ac:spMkLst>
            <pc:docMk/>
            <pc:sldMk cId="3719920777" sldId="2147469751"/>
            <ac:spMk id="3" creationId="{73EC4E5D-EB9F-A251-A3CC-14A9DA1890F9}"/>
          </ac:spMkLst>
        </pc:spChg>
        <pc:spChg chg="mod">
          <ac:chgData name="Goff-Eldredge, Zachary" userId="b916bcf1-bb3e-4750-8079-f27dc5f3121c" providerId="ADAL" clId="{39A2E43A-DE79-4AEA-921E-647769F38CE5}" dt="2025-09-19T17:19:28.630" v="389" actId="1076"/>
          <ac:spMkLst>
            <pc:docMk/>
            <pc:sldMk cId="3719920777" sldId="2147469751"/>
            <ac:spMk id="4" creationId="{9C223DB4-0E95-9CD4-C925-B210CA86A1B4}"/>
          </ac:spMkLst>
        </pc:spChg>
        <pc:graphicFrameChg chg="add mod ord">
          <ac:chgData name="Goff-Eldredge, Zachary" userId="b916bcf1-bb3e-4750-8079-f27dc5f3121c" providerId="ADAL" clId="{39A2E43A-DE79-4AEA-921E-647769F38CE5}" dt="2025-09-22T18:39:48.263" v="6376" actId="1076"/>
          <ac:graphicFrameMkLst>
            <pc:docMk/>
            <pc:sldMk cId="3719920777" sldId="2147469751"/>
            <ac:graphicFrameMk id="12" creationId="{C26F765C-BA5E-148C-F569-316384423780}"/>
          </ac:graphicFrameMkLst>
        </pc:graphicFrameChg>
        <pc:inkChg chg="add">
          <ac:chgData name="Goff-Eldredge, Zachary" userId="b916bcf1-bb3e-4750-8079-f27dc5f3121c" providerId="ADAL" clId="{39A2E43A-DE79-4AEA-921E-647769F38CE5}" dt="2025-09-22T18:41:23.793" v="6392" actId="9405"/>
          <ac:inkMkLst>
            <pc:docMk/>
            <pc:sldMk cId="3719920777" sldId="2147469751"/>
            <ac:inkMk id="24" creationId="{40EFA965-AEED-2203-1D56-A8DD5EE56727}"/>
          </ac:inkMkLst>
        </pc:inkChg>
        <pc:inkChg chg="add">
          <ac:chgData name="Goff-Eldredge, Zachary" userId="b916bcf1-bb3e-4750-8079-f27dc5f3121c" providerId="ADAL" clId="{39A2E43A-DE79-4AEA-921E-647769F38CE5}" dt="2025-09-22T18:41:27.737" v="6393" actId="9405"/>
          <ac:inkMkLst>
            <pc:docMk/>
            <pc:sldMk cId="3719920777" sldId="2147469751"/>
            <ac:inkMk id="25" creationId="{2BAE8B20-385F-5252-8917-10AB8AD67F2A}"/>
          </ac:inkMkLst>
        </pc:inkChg>
        <pc:inkChg chg="add">
          <ac:chgData name="Goff-Eldredge, Zachary" userId="b916bcf1-bb3e-4750-8079-f27dc5f3121c" providerId="ADAL" clId="{39A2E43A-DE79-4AEA-921E-647769F38CE5}" dt="2025-09-22T18:41:30.184" v="6394" actId="9405"/>
          <ac:inkMkLst>
            <pc:docMk/>
            <pc:sldMk cId="3719920777" sldId="2147469751"/>
            <ac:inkMk id="26" creationId="{AFAE8009-887C-72AF-1046-A8B9EB715383}"/>
          </ac:inkMkLst>
        </pc:inkChg>
        <pc:inkChg chg="add">
          <ac:chgData name="Goff-Eldredge, Zachary" userId="b916bcf1-bb3e-4750-8079-f27dc5f3121c" providerId="ADAL" clId="{39A2E43A-DE79-4AEA-921E-647769F38CE5}" dt="2025-09-22T18:41:31.008" v="6395" actId="9405"/>
          <ac:inkMkLst>
            <pc:docMk/>
            <pc:sldMk cId="3719920777" sldId="2147469751"/>
            <ac:inkMk id="27" creationId="{7BCB9631-C554-A7B8-BECE-F68364CF1879}"/>
          </ac:inkMkLst>
        </pc:inkChg>
        <pc:inkChg chg="add">
          <ac:chgData name="Goff-Eldredge, Zachary" userId="b916bcf1-bb3e-4750-8079-f27dc5f3121c" providerId="ADAL" clId="{39A2E43A-DE79-4AEA-921E-647769F38CE5}" dt="2025-09-22T18:41:32.376" v="6396" actId="9405"/>
          <ac:inkMkLst>
            <pc:docMk/>
            <pc:sldMk cId="3719920777" sldId="2147469751"/>
            <ac:inkMk id="28" creationId="{D9AB8015-FBF4-6DC1-8CB8-E89C26F2215C}"/>
          </ac:inkMkLst>
        </pc:inkChg>
        <pc:inkChg chg="add">
          <ac:chgData name="Goff-Eldredge, Zachary" userId="b916bcf1-bb3e-4750-8079-f27dc5f3121c" providerId="ADAL" clId="{39A2E43A-DE79-4AEA-921E-647769F38CE5}" dt="2025-09-22T18:41:33.484" v="6397" actId="9405"/>
          <ac:inkMkLst>
            <pc:docMk/>
            <pc:sldMk cId="3719920777" sldId="2147469751"/>
            <ac:inkMk id="29" creationId="{263128FD-88CF-B4CC-4F0E-E76BC3A233F6}"/>
          </ac:inkMkLst>
        </pc:inkChg>
        <pc:inkChg chg="add">
          <ac:chgData name="Goff-Eldredge, Zachary" userId="b916bcf1-bb3e-4750-8079-f27dc5f3121c" providerId="ADAL" clId="{39A2E43A-DE79-4AEA-921E-647769F38CE5}" dt="2025-09-22T18:41:34.533" v="6398" actId="9405"/>
          <ac:inkMkLst>
            <pc:docMk/>
            <pc:sldMk cId="3719920777" sldId="2147469751"/>
            <ac:inkMk id="30" creationId="{0B533A10-D7F4-6368-A3AE-53542983751A}"/>
          </ac:inkMkLst>
        </pc:inkChg>
        <pc:inkChg chg="add">
          <ac:chgData name="Goff-Eldredge, Zachary" userId="b916bcf1-bb3e-4750-8079-f27dc5f3121c" providerId="ADAL" clId="{39A2E43A-DE79-4AEA-921E-647769F38CE5}" dt="2025-09-22T18:41:36.132" v="6399" actId="9405"/>
          <ac:inkMkLst>
            <pc:docMk/>
            <pc:sldMk cId="3719920777" sldId="2147469751"/>
            <ac:inkMk id="31" creationId="{B517203C-C5F1-907F-4AC3-18740CD084B2}"/>
          </ac:inkMkLst>
        </pc:inkChg>
        <pc:inkChg chg="add">
          <ac:chgData name="Goff-Eldredge, Zachary" userId="b916bcf1-bb3e-4750-8079-f27dc5f3121c" providerId="ADAL" clId="{39A2E43A-DE79-4AEA-921E-647769F38CE5}" dt="2025-09-22T18:41:38.417" v="6400" actId="9405"/>
          <ac:inkMkLst>
            <pc:docMk/>
            <pc:sldMk cId="3719920777" sldId="2147469751"/>
            <ac:inkMk id="32" creationId="{2D6E7656-83CE-38FF-B02C-24A67AEBE039}"/>
          </ac:inkMkLst>
        </pc:inkChg>
      </pc:sldChg>
      <pc:sldChg chg="del">
        <pc:chgData name="Goff-Eldredge, Zachary" userId="b916bcf1-bb3e-4750-8079-f27dc5f3121c" providerId="ADAL" clId="{39A2E43A-DE79-4AEA-921E-647769F38CE5}" dt="2025-09-19T17:15:55.628" v="13" actId="47"/>
        <pc:sldMkLst>
          <pc:docMk/>
          <pc:sldMk cId="1634128147" sldId="2147469752"/>
        </pc:sldMkLst>
      </pc:sldChg>
      <pc:sldChg chg="addSp delSp modSp new mod">
        <pc:chgData name="Goff-Eldredge, Zachary" userId="b916bcf1-bb3e-4750-8079-f27dc5f3121c" providerId="ADAL" clId="{39A2E43A-DE79-4AEA-921E-647769F38CE5}" dt="2025-09-22T17:03:03.191" v="6326" actId="1076"/>
        <pc:sldMkLst>
          <pc:docMk/>
          <pc:sldMk cId="3889858136" sldId="2147469752"/>
        </pc:sldMkLst>
        <pc:spChg chg="mod">
          <ac:chgData name="Goff-Eldredge, Zachary" userId="b916bcf1-bb3e-4750-8079-f27dc5f3121c" providerId="ADAL" clId="{39A2E43A-DE79-4AEA-921E-647769F38CE5}" dt="2025-09-19T17:49:57.461" v="1725" actId="20577"/>
          <ac:spMkLst>
            <pc:docMk/>
            <pc:sldMk cId="3889858136" sldId="2147469752"/>
            <ac:spMk id="2" creationId="{632C9268-7676-3573-9ABD-A1734125599F}"/>
          </ac:spMkLst>
        </pc:spChg>
        <pc:spChg chg="add mod">
          <ac:chgData name="Goff-Eldredge, Zachary" userId="b916bcf1-bb3e-4750-8079-f27dc5f3121c" providerId="ADAL" clId="{39A2E43A-DE79-4AEA-921E-647769F38CE5}" dt="2025-09-22T16:32:34.933" v="6068" actId="20577"/>
          <ac:spMkLst>
            <pc:docMk/>
            <pc:sldMk cId="3889858136" sldId="2147469752"/>
            <ac:spMk id="5" creationId="{408CB39B-E9EE-2BCF-99D5-378492AD07FE}"/>
          </ac:spMkLst>
        </pc:spChg>
        <pc:spChg chg="add mod">
          <ac:chgData name="Goff-Eldredge, Zachary" userId="b916bcf1-bb3e-4750-8079-f27dc5f3121c" providerId="ADAL" clId="{39A2E43A-DE79-4AEA-921E-647769F38CE5}" dt="2025-09-22T16:31:33.819" v="5860" actId="1076"/>
          <ac:spMkLst>
            <pc:docMk/>
            <pc:sldMk cId="3889858136" sldId="2147469752"/>
            <ac:spMk id="6" creationId="{344218FA-8FB8-8871-487A-CC96C490BBA8}"/>
          </ac:spMkLst>
        </pc:spChg>
        <pc:spChg chg="add mod">
          <ac:chgData name="Goff-Eldredge, Zachary" userId="b916bcf1-bb3e-4750-8079-f27dc5f3121c" providerId="ADAL" clId="{39A2E43A-DE79-4AEA-921E-647769F38CE5}" dt="2025-09-22T16:31:25.107" v="5857" actId="1076"/>
          <ac:spMkLst>
            <pc:docMk/>
            <pc:sldMk cId="3889858136" sldId="2147469752"/>
            <ac:spMk id="7" creationId="{73AC7F4A-5C61-E97F-48A9-DA58FD976680}"/>
          </ac:spMkLst>
        </pc:spChg>
        <pc:spChg chg="add mod">
          <ac:chgData name="Goff-Eldredge, Zachary" userId="b916bcf1-bb3e-4750-8079-f27dc5f3121c" providerId="ADAL" clId="{39A2E43A-DE79-4AEA-921E-647769F38CE5}" dt="2025-09-22T16:31:54.725" v="5958" actId="1076"/>
          <ac:spMkLst>
            <pc:docMk/>
            <pc:sldMk cId="3889858136" sldId="2147469752"/>
            <ac:spMk id="8" creationId="{6BB3C442-7CFE-B26B-8CAC-267BD825BC55}"/>
          </ac:spMkLst>
        </pc:spChg>
        <pc:spChg chg="add mod">
          <ac:chgData name="Goff-Eldredge, Zachary" userId="b916bcf1-bb3e-4750-8079-f27dc5f3121c" providerId="ADAL" clId="{39A2E43A-DE79-4AEA-921E-647769F38CE5}" dt="2025-09-22T16:46:05.289" v="6235" actId="14100"/>
          <ac:spMkLst>
            <pc:docMk/>
            <pc:sldMk cId="3889858136" sldId="2147469752"/>
            <ac:spMk id="9" creationId="{C01D1976-0C3A-F7F6-7AA9-0754F188E394}"/>
          </ac:spMkLst>
        </pc:spChg>
        <pc:spChg chg="add mod">
          <ac:chgData name="Goff-Eldredge, Zachary" userId="b916bcf1-bb3e-4750-8079-f27dc5f3121c" providerId="ADAL" clId="{39A2E43A-DE79-4AEA-921E-647769F38CE5}" dt="2025-09-22T16:42:09.056" v="6204" actId="20577"/>
          <ac:spMkLst>
            <pc:docMk/>
            <pc:sldMk cId="3889858136" sldId="2147469752"/>
            <ac:spMk id="12" creationId="{3D1AE51C-7D7F-4F66-620A-BDE735E18D8B}"/>
          </ac:spMkLst>
        </pc:spChg>
        <pc:spChg chg="add mod">
          <ac:chgData name="Goff-Eldredge, Zachary" userId="b916bcf1-bb3e-4750-8079-f27dc5f3121c" providerId="ADAL" clId="{39A2E43A-DE79-4AEA-921E-647769F38CE5}" dt="2025-09-22T16:42:20.205" v="6208" actId="1076"/>
          <ac:spMkLst>
            <pc:docMk/>
            <pc:sldMk cId="3889858136" sldId="2147469752"/>
            <ac:spMk id="13" creationId="{1DF4ADFC-3726-78B1-2CD5-C52B93BCC017}"/>
          </ac:spMkLst>
        </pc:spChg>
        <pc:spChg chg="add mod">
          <ac:chgData name="Goff-Eldredge, Zachary" userId="b916bcf1-bb3e-4750-8079-f27dc5f3121c" providerId="ADAL" clId="{39A2E43A-DE79-4AEA-921E-647769F38CE5}" dt="2025-09-22T16:44:32.738" v="6230" actId="255"/>
          <ac:spMkLst>
            <pc:docMk/>
            <pc:sldMk cId="3889858136" sldId="2147469752"/>
            <ac:spMk id="15" creationId="{20491F9B-CE7F-4D86-3F35-04F72985F126}"/>
          </ac:spMkLst>
        </pc:spChg>
        <pc:spChg chg="add mod">
          <ac:chgData name="Goff-Eldredge, Zachary" userId="b916bcf1-bb3e-4750-8079-f27dc5f3121c" providerId="ADAL" clId="{39A2E43A-DE79-4AEA-921E-647769F38CE5}" dt="2025-09-22T17:03:00.981" v="6324" actId="1076"/>
          <ac:spMkLst>
            <pc:docMk/>
            <pc:sldMk cId="3889858136" sldId="2147469752"/>
            <ac:spMk id="20" creationId="{9E7A213F-BF3D-38B2-784E-348817C33520}"/>
          </ac:spMkLst>
        </pc:spChg>
        <pc:picChg chg="add mod">
          <ac:chgData name="Goff-Eldredge, Zachary" userId="b916bcf1-bb3e-4750-8079-f27dc5f3121c" providerId="ADAL" clId="{39A2E43A-DE79-4AEA-921E-647769F38CE5}" dt="2025-09-22T16:42:18.831" v="6207" actId="1076"/>
          <ac:picMkLst>
            <pc:docMk/>
            <pc:sldMk cId="3889858136" sldId="2147469752"/>
            <ac:picMk id="14" creationId="{8AF44D9D-0F7F-43FD-032E-AF155EF89030}"/>
          </ac:picMkLst>
        </pc:picChg>
        <pc:picChg chg="add mod">
          <ac:chgData name="Goff-Eldredge, Zachary" userId="b916bcf1-bb3e-4750-8079-f27dc5f3121c" providerId="ADAL" clId="{39A2E43A-DE79-4AEA-921E-647769F38CE5}" dt="2025-09-22T16:44:15.566" v="6218" actId="1076"/>
          <ac:picMkLst>
            <pc:docMk/>
            <pc:sldMk cId="3889858136" sldId="2147469752"/>
            <ac:picMk id="3076" creationId="{875B4660-0C4E-FAA4-FB0D-34DCC5EE11D8}"/>
          </ac:picMkLst>
        </pc:picChg>
        <pc:picChg chg="add mod">
          <ac:chgData name="Goff-Eldredge, Zachary" userId="b916bcf1-bb3e-4750-8079-f27dc5f3121c" providerId="ADAL" clId="{39A2E43A-DE79-4AEA-921E-647769F38CE5}" dt="2025-09-22T17:03:03.191" v="6326" actId="1076"/>
          <ac:picMkLst>
            <pc:docMk/>
            <pc:sldMk cId="3889858136" sldId="2147469752"/>
            <ac:picMk id="3084" creationId="{0CC57711-D6DE-5858-AE87-11C82C48ED1C}"/>
          </ac:picMkLst>
        </pc:picChg>
      </pc:sldChg>
      <pc:sldChg chg="modSp new add del mod">
        <pc:chgData name="Goff-Eldredge, Zachary" userId="b916bcf1-bb3e-4750-8079-f27dc5f3121c" providerId="ADAL" clId="{39A2E43A-DE79-4AEA-921E-647769F38CE5}" dt="2025-09-19T17:55:16.427" v="2097" actId="47"/>
        <pc:sldMkLst>
          <pc:docMk/>
          <pc:sldMk cId="3010134066" sldId="2147469753"/>
        </pc:sldMkLst>
      </pc:sldChg>
      <pc:sldChg chg="modSp new del mod">
        <pc:chgData name="Goff-Eldredge, Zachary" userId="b916bcf1-bb3e-4750-8079-f27dc5f3121c" providerId="ADAL" clId="{39A2E43A-DE79-4AEA-921E-647769F38CE5}" dt="2025-09-22T16:28:35.673" v="5714" actId="47"/>
        <pc:sldMkLst>
          <pc:docMk/>
          <pc:sldMk cId="3535689298" sldId="2147469754"/>
        </pc:sldMkLst>
      </pc:sldChg>
      <pc:sldChg chg="addSp delSp modSp new mod">
        <pc:chgData name="Goff-Eldredge, Zachary" userId="b916bcf1-bb3e-4750-8079-f27dc5f3121c" providerId="ADAL" clId="{39A2E43A-DE79-4AEA-921E-647769F38CE5}" dt="2025-09-22T13:21:19.999" v="3657" actId="1076"/>
        <pc:sldMkLst>
          <pc:docMk/>
          <pc:sldMk cId="1977389777" sldId="2147469755"/>
        </pc:sldMkLst>
        <pc:spChg chg="mod">
          <ac:chgData name="Goff-Eldredge, Zachary" userId="b916bcf1-bb3e-4750-8079-f27dc5f3121c" providerId="ADAL" clId="{39A2E43A-DE79-4AEA-921E-647769F38CE5}" dt="2025-09-19T19:23:20.912" v="2219" actId="6549"/>
          <ac:spMkLst>
            <pc:docMk/>
            <pc:sldMk cId="1977389777" sldId="2147469755"/>
            <ac:spMk id="2" creationId="{A0EE6EAC-A2CF-DB92-2F8F-233F67EFBD58}"/>
          </ac:spMkLst>
        </pc:spChg>
        <pc:spChg chg="mod">
          <ac:chgData name="Goff-Eldredge, Zachary" userId="b916bcf1-bb3e-4750-8079-f27dc5f3121c" providerId="ADAL" clId="{39A2E43A-DE79-4AEA-921E-647769F38CE5}" dt="2025-09-22T13:20:40.023" v="3652" actId="20577"/>
          <ac:spMkLst>
            <pc:docMk/>
            <pc:sldMk cId="1977389777" sldId="2147469755"/>
            <ac:spMk id="3" creationId="{D618F61C-254E-E861-9764-5B59350433F5}"/>
          </ac:spMkLst>
        </pc:spChg>
        <pc:spChg chg="add mod">
          <ac:chgData name="Goff-Eldredge, Zachary" userId="b916bcf1-bb3e-4750-8079-f27dc5f3121c" providerId="ADAL" clId="{39A2E43A-DE79-4AEA-921E-647769F38CE5}" dt="2025-09-22T13:21:15.046" v="3655" actId="1076"/>
          <ac:spMkLst>
            <pc:docMk/>
            <pc:sldMk cId="1977389777" sldId="2147469755"/>
            <ac:spMk id="9" creationId="{7AE13D2D-B2CE-FA06-FEF3-455DE4E3D9B3}"/>
          </ac:spMkLst>
        </pc:spChg>
        <pc:spChg chg="add mod">
          <ac:chgData name="Goff-Eldredge, Zachary" userId="b916bcf1-bb3e-4750-8079-f27dc5f3121c" providerId="ADAL" clId="{39A2E43A-DE79-4AEA-921E-647769F38CE5}" dt="2025-09-22T13:21:19.999" v="3657" actId="1076"/>
          <ac:spMkLst>
            <pc:docMk/>
            <pc:sldMk cId="1977389777" sldId="2147469755"/>
            <ac:spMk id="10" creationId="{E3A4079C-87B1-FD2A-B163-03312B39687A}"/>
          </ac:spMkLst>
        </pc:spChg>
        <pc:spChg chg="add mod">
          <ac:chgData name="Goff-Eldredge, Zachary" userId="b916bcf1-bb3e-4750-8079-f27dc5f3121c" providerId="ADAL" clId="{39A2E43A-DE79-4AEA-921E-647769F38CE5}" dt="2025-09-22T13:21:17.926" v="3656" actId="1076"/>
          <ac:spMkLst>
            <pc:docMk/>
            <pc:sldMk cId="1977389777" sldId="2147469755"/>
            <ac:spMk id="11" creationId="{E00314D0-1F0F-E36E-9B58-DA057105A3E6}"/>
          </ac:spMkLst>
        </pc:spChg>
        <pc:picChg chg="add mod">
          <ac:chgData name="Goff-Eldredge, Zachary" userId="b916bcf1-bb3e-4750-8079-f27dc5f3121c" providerId="ADAL" clId="{39A2E43A-DE79-4AEA-921E-647769F38CE5}" dt="2025-09-22T13:21:12.542" v="3654" actId="1076"/>
          <ac:picMkLst>
            <pc:docMk/>
            <pc:sldMk cId="1977389777" sldId="2147469755"/>
            <ac:picMk id="6" creationId="{3E3F44F5-6EA6-A9F3-BDB7-AF4A40890F8C}"/>
          </ac:picMkLst>
        </pc:picChg>
        <pc:picChg chg="add mod">
          <ac:chgData name="Goff-Eldredge, Zachary" userId="b916bcf1-bb3e-4750-8079-f27dc5f3121c" providerId="ADAL" clId="{39A2E43A-DE79-4AEA-921E-647769F38CE5}" dt="2025-09-22T13:21:17.926" v="3656" actId="1076"/>
          <ac:picMkLst>
            <pc:docMk/>
            <pc:sldMk cId="1977389777" sldId="2147469755"/>
            <ac:picMk id="1026" creationId="{DBAC2202-AD19-83EC-C512-69F7B2FB18BE}"/>
          </ac:picMkLst>
        </pc:picChg>
      </pc:sldChg>
      <pc:sldChg chg="addSp delSp modSp new mod">
        <pc:chgData name="Goff-Eldredge, Zachary" userId="b916bcf1-bb3e-4750-8079-f27dc5f3121c" providerId="ADAL" clId="{39A2E43A-DE79-4AEA-921E-647769F38CE5}" dt="2025-09-22T16:52:48.255" v="6272" actId="20577"/>
        <pc:sldMkLst>
          <pc:docMk/>
          <pc:sldMk cId="3863648262" sldId="2147469756"/>
        </pc:sldMkLst>
        <pc:spChg chg="mod">
          <ac:chgData name="Goff-Eldredge, Zachary" userId="b916bcf1-bb3e-4750-8079-f27dc5f3121c" providerId="ADAL" clId="{39A2E43A-DE79-4AEA-921E-647769F38CE5}" dt="2025-09-19T17:17:08.914" v="165" actId="20577"/>
          <ac:spMkLst>
            <pc:docMk/>
            <pc:sldMk cId="3863648262" sldId="2147469756"/>
            <ac:spMk id="2" creationId="{CB4BD34F-2D2B-A149-CF70-70403F854057}"/>
          </ac:spMkLst>
        </pc:spChg>
        <pc:spChg chg="mod">
          <ac:chgData name="Goff-Eldredge, Zachary" userId="b916bcf1-bb3e-4750-8079-f27dc5f3121c" providerId="ADAL" clId="{39A2E43A-DE79-4AEA-921E-647769F38CE5}" dt="2025-09-22T15:23:11.885" v="4842" actId="20577"/>
          <ac:spMkLst>
            <pc:docMk/>
            <pc:sldMk cId="3863648262" sldId="2147469756"/>
            <ac:spMk id="3" creationId="{CB902BE1-D3FC-6FE3-2137-CA5C1AAC875E}"/>
          </ac:spMkLst>
        </pc:spChg>
        <pc:spChg chg="add mod">
          <ac:chgData name="Goff-Eldredge, Zachary" userId="b916bcf1-bb3e-4750-8079-f27dc5f3121c" providerId="ADAL" clId="{39A2E43A-DE79-4AEA-921E-647769F38CE5}" dt="2025-09-22T16:52:05.249" v="6259" actId="1076"/>
          <ac:spMkLst>
            <pc:docMk/>
            <pc:sldMk cId="3863648262" sldId="2147469756"/>
            <ac:spMk id="7" creationId="{86DD8CD8-3798-87F0-D2A9-9B8F52D98343}"/>
          </ac:spMkLst>
        </pc:spChg>
        <pc:spChg chg="add mod">
          <ac:chgData name="Goff-Eldredge, Zachary" userId="b916bcf1-bb3e-4750-8079-f27dc5f3121c" providerId="ADAL" clId="{39A2E43A-DE79-4AEA-921E-647769F38CE5}" dt="2025-09-22T16:52:48.255" v="6272" actId="20577"/>
          <ac:spMkLst>
            <pc:docMk/>
            <pc:sldMk cId="3863648262" sldId="2147469756"/>
            <ac:spMk id="8" creationId="{03F6BBAD-EB4C-1CCD-3226-3B55685F2C49}"/>
          </ac:spMkLst>
        </pc:spChg>
        <pc:picChg chg="add mod">
          <ac:chgData name="Goff-Eldredge, Zachary" userId="b916bcf1-bb3e-4750-8079-f27dc5f3121c" providerId="ADAL" clId="{39A2E43A-DE79-4AEA-921E-647769F38CE5}" dt="2025-09-22T16:52:37.602" v="6265" actId="14100"/>
          <ac:picMkLst>
            <pc:docMk/>
            <pc:sldMk cId="3863648262" sldId="2147469756"/>
            <ac:picMk id="4098" creationId="{165645A6-999A-3BD2-48A4-AF82780B4EF8}"/>
          </ac:picMkLst>
        </pc:picChg>
        <pc:picChg chg="add mod">
          <ac:chgData name="Goff-Eldredge, Zachary" userId="b916bcf1-bb3e-4750-8079-f27dc5f3121c" providerId="ADAL" clId="{39A2E43A-DE79-4AEA-921E-647769F38CE5}" dt="2025-09-22T16:52:39.197" v="6266" actId="1076"/>
          <ac:picMkLst>
            <pc:docMk/>
            <pc:sldMk cId="3863648262" sldId="2147469756"/>
            <ac:picMk id="4100" creationId="{31FE2E3D-6BCD-75F0-B232-B0FDA1565148}"/>
          </ac:picMkLst>
        </pc:picChg>
      </pc:sldChg>
      <pc:sldChg chg="addSp delSp modSp new mod">
        <pc:chgData name="Goff-Eldredge, Zachary" userId="b916bcf1-bb3e-4750-8079-f27dc5f3121c" providerId="ADAL" clId="{39A2E43A-DE79-4AEA-921E-647769F38CE5}" dt="2025-09-22T16:58:25.234" v="6288" actId="1076"/>
        <pc:sldMkLst>
          <pc:docMk/>
          <pc:sldMk cId="1567503818" sldId="2147469757"/>
        </pc:sldMkLst>
        <pc:spChg chg="mod">
          <ac:chgData name="Goff-Eldredge, Zachary" userId="b916bcf1-bb3e-4750-8079-f27dc5f3121c" providerId="ADAL" clId="{39A2E43A-DE79-4AEA-921E-647769F38CE5}" dt="2025-09-19T17:17:17.459" v="198" actId="20577"/>
          <ac:spMkLst>
            <pc:docMk/>
            <pc:sldMk cId="1567503818" sldId="2147469757"/>
            <ac:spMk id="2" creationId="{14BFE77E-3115-B9FF-0311-E4AF61B908AA}"/>
          </ac:spMkLst>
        </pc:spChg>
        <pc:spChg chg="mod">
          <ac:chgData name="Goff-Eldredge, Zachary" userId="b916bcf1-bb3e-4750-8079-f27dc5f3121c" providerId="ADAL" clId="{39A2E43A-DE79-4AEA-921E-647769F38CE5}" dt="2025-09-22T16:17:45.896" v="5394" actId="27636"/>
          <ac:spMkLst>
            <pc:docMk/>
            <pc:sldMk cId="1567503818" sldId="2147469757"/>
            <ac:spMk id="3" creationId="{5B02A510-58C7-8766-922B-FAD953953382}"/>
          </ac:spMkLst>
        </pc:spChg>
        <pc:spChg chg="add mod">
          <ac:chgData name="Goff-Eldredge, Zachary" userId="b916bcf1-bb3e-4750-8079-f27dc5f3121c" providerId="ADAL" clId="{39A2E43A-DE79-4AEA-921E-647769F38CE5}" dt="2025-09-22T16:56:14.525" v="6283" actId="1076"/>
          <ac:spMkLst>
            <pc:docMk/>
            <pc:sldMk cId="1567503818" sldId="2147469757"/>
            <ac:spMk id="9" creationId="{D46E6473-B601-4FCE-7C4B-2E5176E82BBC}"/>
          </ac:spMkLst>
        </pc:spChg>
        <pc:picChg chg="add mod">
          <ac:chgData name="Goff-Eldredge, Zachary" userId="b916bcf1-bb3e-4750-8079-f27dc5f3121c" providerId="ADAL" clId="{39A2E43A-DE79-4AEA-921E-647769F38CE5}" dt="2025-09-22T16:55:39.660" v="6278" actId="1076"/>
          <ac:picMkLst>
            <pc:docMk/>
            <pc:sldMk cId="1567503818" sldId="2147469757"/>
            <ac:picMk id="8" creationId="{64845854-0ABF-3E6C-940C-B47839D367D9}"/>
          </ac:picMkLst>
        </pc:picChg>
        <pc:picChg chg="add mod">
          <ac:chgData name="Goff-Eldredge, Zachary" userId="b916bcf1-bb3e-4750-8079-f27dc5f3121c" providerId="ADAL" clId="{39A2E43A-DE79-4AEA-921E-647769F38CE5}" dt="2025-09-22T16:58:25.234" v="6288" actId="1076"/>
          <ac:picMkLst>
            <pc:docMk/>
            <pc:sldMk cId="1567503818" sldId="2147469757"/>
            <ac:picMk id="3078" creationId="{F9E47B7B-9423-315A-5C0D-DBBBD7BDC3CD}"/>
          </ac:picMkLst>
        </pc:picChg>
      </pc:sldChg>
      <pc:sldChg chg="addSp delSp modSp new mod">
        <pc:chgData name="Goff-Eldredge, Zachary" userId="b916bcf1-bb3e-4750-8079-f27dc5f3121c" providerId="ADAL" clId="{39A2E43A-DE79-4AEA-921E-647769F38CE5}" dt="2025-09-22T17:15:16.377" v="6359" actId="1076"/>
        <pc:sldMkLst>
          <pc:docMk/>
          <pc:sldMk cId="3155406287" sldId="2147469758"/>
        </pc:sldMkLst>
        <pc:spChg chg="mod">
          <ac:chgData name="Goff-Eldredge, Zachary" userId="b916bcf1-bb3e-4750-8079-f27dc5f3121c" providerId="ADAL" clId="{39A2E43A-DE79-4AEA-921E-647769F38CE5}" dt="2025-09-19T17:17:25.396" v="223" actId="20577"/>
          <ac:spMkLst>
            <pc:docMk/>
            <pc:sldMk cId="3155406287" sldId="2147469758"/>
            <ac:spMk id="2" creationId="{01E75A47-481F-DFAC-1777-810DDF917BCA}"/>
          </ac:spMkLst>
        </pc:spChg>
        <pc:spChg chg="mod">
          <ac:chgData name="Goff-Eldredge, Zachary" userId="b916bcf1-bb3e-4750-8079-f27dc5f3121c" providerId="ADAL" clId="{39A2E43A-DE79-4AEA-921E-647769F38CE5}" dt="2025-09-22T17:11:31.499" v="6350" actId="14100"/>
          <ac:spMkLst>
            <pc:docMk/>
            <pc:sldMk cId="3155406287" sldId="2147469758"/>
            <ac:spMk id="3" creationId="{F6640F02-E016-22B7-07D7-E50ABC2FC08F}"/>
          </ac:spMkLst>
        </pc:spChg>
        <pc:picChg chg="add mod ord">
          <ac:chgData name="Goff-Eldredge, Zachary" userId="b916bcf1-bb3e-4750-8079-f27dc5f3121c" providerId="ADAL" clId="{39A2E43A-DE79-4AEA-921E-647769F38CE5}" dt="2025-09-22T17:11:28.084" v="6349" actId="1076"/>
          <ac:picMkLst>
            <pc:docMk/>
            <pc:sldMk cId="3155406287" sldId="2147469758"/>
            <ac:picMk id="6" creationId="{F0ADCE96-49D7-76FF-E6F6-7DE4E70F45C4}"/>
          </ac:picMkLst>
        </pc:picChg>
        <pc:picChg chg="add mod">
          <ac:chgData name="Goff-Eldredge, Zachary" userId="b916bcf1-bb3e-4750-8079-f27dc5f3121c" providerId="ADAL" clId="{39A2E43A-DE79-4AEA-921E-647769F38CE5}" dt="2025-09-22T17:10:14.571" v="6340" actId="1076"/>
          <ac:picMkLst>
            <pc:docMk/>
            <pc:sldMk cId="3155406287" sldId="2147469758"/>
            <ac:picMk id="8" creationId="{AB73B84F-6CD1-7A54-1C8D-6737091D2C08}"/>
          </ac:picMkLst>
        </pc:picChg>
        <pc:picChg chg="add mod">
          <ac:chgData name="Goff-Eldredge, Zachary" userId="b916bcf1-bb3e-4750-8079-f27dc5f3121c" providerId="ADAL" clId="{39A2E43A-DE79-4AEA-921E-647769F38CE5}" dt="2025-09-22T17:11:34.277" v="6351" actId="1076"/>
          <ac:picMkLst>
            <pc:docMk/>
            <pc:sldMk cId="3155406287" sldId="2147469758"/>
            <ac:picMk id="12" creationId="{CFCFD4C6-4D02-7099-B5AD-3075B77C3742}"/>
          </ac:picMkLst>
        </pc:picChg>
        <pc:picChg chg="add mod">
          <ac:chgData name="Goff-Eldredge, Zachary" userId="b916bcf1-bb3e-4750-8079-f27dc5f3121c" providerId="ADAL" clId="{39A2E43A-DE79-4AEA-921E-647769F38CE5}" dt="2025-09-22T17:14:38.537" v="6355" actId="1076"/>
          <ac:picMkLst>
            <pc:docMk/>
            <pc:sldMk cId="3155406287" sldId="2147469758"/>
            <ac:picMk id="14" creationId="{EEF35226-C9A6-4F31-0F79-484920387C51}"/>
          </ac:picMkLst>
        </pc:picChg>
        <pc:picChg chg="add mod">
          <ac:chgData name="Goff-Eldredge, Zachary" userId="b916bcf1-bb3e-4750-8079-f27dc5f3121c" providerId="ADAL" clId="{39A2E43A-DE79-4AEA-921E-647769F38CE5}" dt="2025-09-22T17:15:16.377" v="6359" actId="1076"/>
          <ac:picMkLst>
            <pc:docMk/>
            <pc:sldMk cId="3155406287" sldId="2147469758"/>
            <ac:picMk id="16" creationId="{526B4379-9DA5-3E41-D701-0971D9407E46}"/>
          </ac:picMkLst>
        </pc:picChg>
      </pc:sldChg>
      <pc:sldChg chg="addSp delSp modSp new mod">
        <pc:chgData name="Goff-Eldredge, Zachary" userId="b916bcf1-bb3e-4750-8079-f27dc5f3121c" providerId="ADAL" clId="{39A2E43A-DE79-4AEA-921E-647769F38CE5}" dt="2025-09-19T17:27:08.470" v="958" actId="1076"/>
        <pc:sldMkLst>
          <pc:docMk/>
          <pc:sldMk cId="4242236803" sldId="2147469759"/>
        </pc:sldMkLst>
        <pc:spChg chg="mod">
          <ac:chgData name="Goff-Eldredge, Zachary" userId="b916bcf1-bb3e-4750-8079-f27dc5f3121c" providerId="ADAL" clId="{39A2E43A-DE79-4AEA-921E-647769F38CE5}" dt="2025-09-19T17:18:11.620" v="289" actId="20577"/>
          <ac:spMkLst>
            <pc:docMk/>
            <pc:sldMk cId="4242236803" sldId="2147469759"/>
            <ac:spMk id="2" creationId="{C931C145-756E-41A7-270B-13FCC2AF979C}"/>
          </ac:spMkLst>
        </pc:spChg>
        <pc:spChg chg="add mod">
          <ac:chgData name="Goff-Eldredge, Zachary" userId="b916bcf1-bb3e-4750-8079-f27dc5f3121c" providerId="ADAL" clId="{39A2E43A-DE79-4AEA-921E-647769F38CE5}" dt="2025-09-19T17:23:55.105" v="651" actId="1076"/>
          <ac:spMkLst>
            <pc:docMk/>
            <pc:sldMk cId="4242236803" sldId="2147469759"/>
            <ac:spMk id="5" creationId="{A72E3292-9422-A29D-5331-18D4BA8148B4}"/>
          </ac:spMkLst>
        </pc:spChg>
        <pc:spChg chg="add mod">
          <ac:chgData name="Goff-Eldredge, Zachary" userId="b916bcf1-bb3e-4750-8079-f27dc5f3121c" providerId="ADAL" clId="{39A2E43A-DE79-4AEA-921E-647769F38CE5}" dt="2025-09-19T17:23:55.105" v="651" actId="1076"/>
          <ac:spMkLst>
            <pc:docMk/>
            <pc:sldMk cId="4242236803" sldId="2147469759"/>
            <ac:spMk id="6" creationId="{03DEB2B2-47BC-9289-9074-F7CD3A26E941}"/>
          </ac:spMkLst>
        </pc:spChg>
        <pc:spChg chg="add mod">
          <ac:chgData name="Goff-Eldredge, Zachary" userId="b916bcf1-bb3e-4750-8079-f27dc5f3121c" providerId="ADAL" clId="{39A2E43A-DE79-4AEA-921E-647769F38CE5}" dt="2025-09-19T17:23:55.105" v="651" actId="1076"/>
          <ac:spMkLst>
            <pc:docMk/>
            <pc:sldMk cId="4242236803" sldId="2147469759"/>
            <ac:spMk id="7" creationId="{C47F1566-4434-32FC-6FD9-7A330B588971}"/>
          </ac:spMkLst>
        </pc:spChg>
        <pc:spChg chg="add mod">
          <ac:chgData name="Goff-Eldredge, Zachary" userId="b916bcf1-bb3e-4750-8079-f27dc5f3121c" providerId="ADAL" clId="{39A2E43A-DE79-4AEA-921E-647769F38CE5}" dt="2025-09-19T17:24:07.753" v="687" actId="14100"/>
          <ac:spMkLst>
            <pc:docMk/>
            <pc:sldMk cId="4242236803" sldId="2147469759"/>
            <ac:spMk id="8" creationId="{993A2B38-F296-3CC2-7D3C-435CF7D4B0BD}"/>
          </ac:spMkLst>
        </pc:spChg>
        <pc:spChg chg="add mod">
          <ac:chgData name="Goff-Eldredge, Zachary" userId="b916bcf1-bb3e-4750-8079-f27dc5f3121c" providerId="ADAL" clId="{39A2E43A-DE79-4AEA-921E-647769F38CE5}" dt="2025-09-19T17:23:55.105" v="651" actId="1076"/>
          <ac:spMkLst>
            <pc:docMk/>
            <pc:sldMk cId="4242236803" sldId="2147469759"/>
            <ac:spMk id="9" creationId="{EDA79FCC-0432-64E0-2716-B628DBD1325B}"/>
          </ac:spMkLst>
        </pc:spChg>
        <pc:spChg chg="add mod">
          <ac:chgData name="Goff-Eldredge, Zachary" userId="b916bcf1-bb3e-4750-8079-f27dc5f3121c" providerId="ADAL" clId="{39A2E43A-DE79-4AEA-921E-647769F38CE5}" dt="2025-09-19T17:24:39.161" v="731" actId="1076"/>
          <ac:spMkLst>
            <pc:docMk/>
            <pc:sldMk cId="4242236803" sldId="2147469759"/>
            <ac:spMk id="10" creationId="{E92FAA5E-2126-BD30-7FB2-332F1E0A08C0}"/>
          </ac:spMkLst>
        </pc:spChg>
        <pc:spChg chg="add mod">
          <ac:chgData name="Goff-Eldredge, Zachary" userId="b916bcf1-bb3e-4750-8079-f27dc5f3121c" providerId="ADAL" clId="{39A2E43A-DE79-4AEA-921E-647769F38CE5}" dt="2025-09-19T17:24:41.482" v="732" actId="1076"/>
          <ac:spMkLst>
            <pc:docMk/>
            <pc:sldMk cId="4242236803" sldId="2147469759"/>
            <ac:spMk id="11" creationId="{04F7DD0D-3B3B-E297-A434-42D4D9EFFD6F}"/>
          </ac:spMkLst>
        </pc:spChg>
        <pc:spChg chg="add mod">
          <ac:chgData name="Goff-Eldredge, Zachary" userId="b916bcf1-bb3e-4750-8079-f27dc5f3121c" providerId="ADAL" clId="{39A2E43A-DE79-4AEA-921E-647769F38CE5}" dt="2025-09-19T17:24:43.528" v="733" actId="1076"/>
          <ac:spMkLst>
            <pc:docMk/>
            <pc:sldMk cId="4242236803" sldId="2147469759"/>
            <ac:spMk id="12" creationId="{28051CA3-AE67-FFB3-95E8-167D5FCBD5F6}"/>
          </ac:spMkLst>
        </pc:spChg>
        <pc:spChg chg="add mod">
          <ac:chgData name="Goff-Eldredge, Zachary" userId="b916bcf1-bb3e-4750-8079-f27dc5f3121c" providerId="ADAL" clId="{39A2E43A-DE79-4AEA-921E-647769F38CE5}" dt="2025-09-19T17:25:25.473" v="748" actId="1076"/>
          <ac:spMkLst>
            <pc:docMk/>
            <pc:sldMk cId="4242236803" sldId="2147469759"/>
            <ac:spMk id="13" creationId="{91B12ED7-F290-8D9D-429D-1F722040645F}"/>
          </ac:spMkLst>
        </pc:spChg>
        <pc:spChg chg="add mod">
          <ac:chgData name="Goff-Eldredge, Zachary" userId="b916bcf1-bb3e-4750-8079-f27dc5f3121c" providerId="ADAL" clId="{39A2E43A-DE79-4AEA-921E-647769F38CE5}" dt="2025-09-19T17:25:43.667" v="752" actId="1076"/>
          <ac:spMkLst>
            <pc:docMk/>
            <pc:sldMk cId="4242236803" sldId="2147469759"/>
            <ac:spMk id="14" creationId="{FE321825-6BA5-B08A-E6D9-9A5FB215C917}"/>
          </ac:spMkLst>
        </pc:spChg>
        <pc:spChg chg="add mod">
          <ac:chgData name="Goff-Eldredge, Zachary" userId="b916bcf1-bb3e-4750-8079-f27dc5f3121c" providerId="ADAL" clId="{39A2E43A-DE79-4AEA-921E-647769F38CE5}" dt="2025-09-19T17:26:02.292" v="786" actId="14100"/>
          <ac:spMkLst>
            <pc:docMk/>
            <pc:sldMk cId="4242236803" sldId="2147469759"/>
            <ac:spMk id="15" creationId="{C3DF84D9-5B30-25C6-8185-BACD70733D84}"/>
          </ac:spMkLst>
        </pc:spChg>
        <pc:spChg chg="add mod">
          <ac:chgData name="Goff-Eldredge, Zachary" userId="b916bcf1-bb3e-4750-8079-f27dc5f3121c" providerId="ADAL" clId="{39A2E43A-DE79-4AEA-921E-647769F38CE5}" dt="2025-09-19T17:26:10.927" v="814" actId="20577"/>
          <ac:spMkLst>
            <pc:docMk/>
            <pc:sldMk cId="4242236803" sldId="2147469759"/>
            <ac:spMk id="16" creationId="{7B4FB183-7EF6-BD8A-4073-44699A6AE63A}"/>
          </ac:spMkLst>
        </pc:spChg>
        <pc:spChg chg="add mod">
          <ac:chgData name="Goff-Eldredge, Zachary" userId="b916bcf1-bb3e-4750-8079-f27dc5f3121c" providerId="ADAL" clId="{39A2E43A-DE79-4AEA-921E-647769F38CE5}" dt="2025-09-19T17:26:40.659" v="890" actId="1076"/>
          <ac:spMkLst>
            <pc:docMk/>
            <pc:sldMk cId="4242236803" sldId="2147469759"/>
            <ac:spMk id="17" creationId="{69C03B3E-E7BE-1076-CC92-A8AC9E8D27F6}"/>
          </ac:spMkLst>
        </pc:spChg>
        <pc:spChg chg="add mod">
          <ac:chgData name="Goff-Eldredge, Zachary" userId="b916bcf1-bb3e-4750-8079-f27dc5f3121c" providerId="ADAL" clId="{39A2E43A-DE79-4AEA-921E-647769F38CE5}" dt="2025-09-19T17:26:51.625" v="950" actId="20577"/>
          <ac:spMkLst>
            <pc:docMk/>
            <pc:sldMk cId="4242236803" sldId="2147469759"/>
            <ac:spMk id="18" creationId="{3084F584-D7D9-C911-DB57-1897873FBE17}"/>
          </ac:spMkLst>
        </pc:spChg>
        <pc:spChg chg="add mod">
          <ac:chgData name="Goff-Eldredge, Zachary" userId="b916bcf1-bb3e-4750-8079-f27dc5f3121c" providerId="ADAL" clId="{39A2E43A-DE79-4AEA-921E-647769F38CE5}" dt="2025-09-19T17:27:00.475" v="954" actId="1076"/>
          <ac:spMkLst>
            <pc:docMk/>
            <pc:sldMk cId="4242236803" sldId="2147469759"/>
            <ac:spMk id="19" creationId="{1F97EB6C-3154-4CC5-3BF5-1CC7E740F39D}"/>
          </ac:spMkLst>
        </pc:spChg>
        <pc:spChg chg="add mod">
          <ac:chgData name="Goff-Eldredge, Zachary" userId="b916bcf1-bb3e-4750-8079-f27dc5f3121c" providerId="ADAL" clId="{39A2E43A-DE79-4AEA-921E-647769F38CE5}" dt="2025-09-19T17:27:08.470" v="958" actId="1076"/>
          <ac:spMkLst>
            <pc:docMk/>
            <pc:sldMk cId="4242236803" sldId="2147469759"/>
            <ac:spMk id="20" creationId="{CDD2052A-AD90-5C22-FB3F-1F82F306C1EF}"/>
          </ac:spMkLst>
        </pc:spChg>
      </pc:sldChg>
      <pc:sldChg chg="new del">
        <pc:chgData name="Goff-Eldredge, Zachary" userId="b916bcf1-bb3e-4750-8079-f27dc5f3121c" providerId="ADAL" clId="{39A2E43A-DE79-4AEA-921E-647769F38CE5}" dt="2025-09-19T17:27:15.937" v="961" actId="47"/>
        <pc:sldMkLst>
          <pc:docMk/>
          <pc:sldMk cId="867776965" sldId="2147469760"/>
        </pc:sldMkLst>
      </pc:sldChg>
      <pc:sldChg chg="addSp delSp modSp add mod">
        <pc:chgData name="Goff-Eldredge, Zachary" userId="b916bcf1-bb3e-4750-8079-f27dc5f3121c" providerId="ADAL" clId="{39A2E43A-DE79-4AEA-921E-647769F38CE5}" dt="2025-09-19T17:28:59.333" v="966" actId="1076"/>
        <pc:sldMkLst>
          <pc:docMk/>
          <pc:sldMk cId="1130331443" sldId="2147469761"/>
        </pc:sldMkLst>
        <pc:picChg chg="add mod">
          <ac:chgData name="Goff-Eldredge, Zachary" userId="b916bcf1-bb3e-4750-8079-f27dc5f3121c" providerId="ADAL" clId="{39A2E43A-DE79-4AEA-921E-647769F38CE5}" dt="2025-09-19T17:28:59.333" v="966" actId="1076"/>
          <ac:picMkLst>
            <pc:docMk/>
            <pc:sldMk cId="1130331443" sldId="2147469761"/>
            <ac:picMk id="1026" creationId="{897BF734-0CFA-F9C7-C8F9-23A4F2C52CF3}"/>
          </ac:picMkLst>
        </pc:picChg>
      </pc:sldChg>
      <pc:sldChg chg="addSp delSp modSp add del mod">
        <pc:chgData name="Goff-Eldredge, Zachary" userId="b916bcf1-bb3e-4750-8079-f27dc5f3121c" providerId="ADAL" clId="{39A2E43A-DE79-4AEA-921E-647769F38CE5}" dt="2025-09-19T17:55:09.966" v="2096" actId="47"/>
        <pc:sldMkLst>
          <pc:docMk/>
          <pc:sldMk cId="71629832" sldId="2147482446"/>
        </pc:sldMkLst>
      </pc:sldChg>
      <pc:sldChg chg="addSp delSp modSp add mod">
        <pc:chgData name="Goff-Eldredge, Zachary" userId="b916bcf1-bb3e-4750-8079-f27dc5f3121c" providerId="ADAL" clId="{39A2E43A-DE79-4AEA-921E-647769F38CE5}" dt="2025-09-22T17:53:34.558" v="6367" actId="478"/>
        <pc:sldMkLst>
          <pc:docMk/>
          <pc:sldMk cId="762089326" sldId="2147482447"/>
        </pc:sldMkLst>
        <pc:spChg chg="mod">
          <ac:chgData name="Goff-Eldredge, Zachary" userId="b916bcf1-bb3e-4750-8079-f27dc5f3121c" providerId="ADAL" clId="{39A2E43A-DE79-4AEA-921E-647769F38CE5}" dt="2025-09-19T17:54:32.861" v="2090" actId="1035"/>
          <ac:spMkLst>
            <pc:docMk/>
            <pc:sldMk cId="762089326" sldId="2147482447"/>
            <ac:spMk id="4" creationId="{0039240A-93EB-A2C4-7332-CA11DAC99356}"/>
          </ac:spMkLst>
        </pc:spChg>
        <pc:spChg chg="mod">
          <ac:chgData name="Goff-Eldredge, Zachary" userId="b916bcf1-bb3e-4750-8079-f27dc5f3121c" providerId="ADAL" clId="{39A2E43A-DE79-4AEA-921E-647769F38CE5}" dt="2025-09-19T17:54:18.955" v="2034" actId="20577"/>
          <ac:spMkLst>
            <pc:docMk/>
            <pc:sldMk cId="762089326" sldId="2147482447"/>
            <ac:spMk id="5" creationId="{2B42B786-BDAB-6E23-2A62-56FAB2EB8FD2}"/>
          </ac:spMkLst>
        </pc:spChg>
        <pc:spChg chg="mod">
          <ac:chgData name="Goff-Eldredge, Zachary" userId="b916bcf1-bb3e-4750-8079-f27dc5f3121c" providerId="ADAL" clId="{39A2E43A-DE79-4AEA-921E-647769F38CE5}" dt="2025-09-19T17:54:32.861" v="2090" actId="1035"/>
          <ac:spMkLst>
            <pc:docMk/>
            <pc:sldMk cId="762089326" sldId="2147482447"/>
            <ac:spMk id="6" creationId="{E730A2F8-E09F-32FD-BF31-30EE449DB210}"/>
          </ac:spMkLst>
        </pc:spChg>
        <pc:spChg chg="mod">
          <ac:chgData name="Goff-Eldredge, Zachary" userId="b916bcf1-bb3e-4750-8079-f27dc5f3121c" providerId="ADAL" clId="{39A2E43A-DE79-4AEA-921E-647769F38CE5}" dt="2025-09-19T17:54:32.861" v="2090" actId="1035"/>
          <ac:spMkLst>
            <pc:docMk/>
            <pc:sldMk cId="762089326" sldId="2147482447"/>
            <ac:spMk id="9" creationId="{DEF362B3-BB31-BF97-AE5F-7204FCB92771}"/>
          </ac:spMkLst>
        </pc:spChg>
        <pc:spChg chg="mod">
          <ac:chgData name="Goff-Eldredge, Zachary" userId="b916bcf1-bb3e-4750-8079-f27dc5f3121c" providerId="ADAL" clId="{39A2E43A-DE79-4AEA-921E-647769F38CE5}" dt="2025-09-19T17:55:04.298" v="2095" actId="20577"/>
          <ac:spMkLst>
            <pc:docMk/>
            <pc:sldMk cId="762089326" sldId="2147482447"/>
            <ac:spMk id="12" creationId="{EBB01657-3E52-08EE-03C2-4BAAB0F488DB}"/>
          </ac:spMkLst>
        </pc:spChg>
        <pc:spChg chg="mod">
          <ac:chgData name="Goff-Eldredge, Zachary" userId="b916bcf1-bb3e-4750-8079-f27dc5f3121c" providerId="ADAL" clId="{39A2E43A-DE79-4AEA-921E-647769F38CE5}" dt="2025-09-19T17:54:32.861" v="2090" actId="1035"/>
          <ac:spMkLst>
            <pc:docMk/>
            <pc:sldMk cId="762089326" sldId="2147482447"/>
            <ac:spMk id="14" creationId="{6161DBC7-FF3F-BBB1-E6B0-29703940D0FE}"/>
          </ac:spMkLst>
        </pc:spChg>
        <pc:spChg chg="add del mod">
          <ac:chgData name="Goff-Eldredge, Zachary" userId="b916bcf1-bb3e-4750-8079-f27dc5f3121c" providerId="ADAL" clId="{39A2E43A-DE79-4AEA-921E-647769F38CE5}" dt="2025-09-22T17:53:33.028" v="6366" actId="478"/>
          <ac:spMkLst>
            <pc:docMk/>
            <pc:sldMk cId="762089326" sldId="2147482447"/>
            <ac:spMk id="16" creationId="{8BA25660-32BC-3DDD-DE55-38922B28644D}"/>
          </ac:spMkLst>
        </pc:spChg>
        <pc:spChg chg="mod">
          <ac:chgData name="Goff-Eldredge, Zachary" userId="b916bcf1-bb3e-4750-8079-f27dc5f3121c" providerId="ADAL" clId="{39A2E43A-DE79-4AEA-921E-647769F38CE5}" dt="2025-09-19T17:54:32.861" v="2090" actId="1035"/>
          <ac:spMkLst>
            <pc:docMk/>
            <pc:sldMk cId="762089326" sldId="2147482447"/>
            <ac:spMk id="17" creationId="{3D848DC9-9196-9C78-E217-476BDA3D2074}"/>
          </ac:spMkLst>
        </pc:spChg>
        <pc:spChg chg="mod">
          <ac:chgData name="Goff-Eldredge, Zachary" userId="b916bcf1-bb3e-4750-8079-f27dc5f3121c" providerId="ADAL" clId="{39A2E43A-DE79-4AEA-921E-647769F38CE5}" dt="2025-09-19T17:54:32.861" v="2090" actId="1035"/>
          <ac:spMkLst>
            <pc:docMk/>
            <pc:sldMk cId="762089326" sldId="2147482447"/>
            <ac:spMk id="22" creationId="{17D6DA52-D665-E869-7A0D-E8041BCE4369}"/>
          </ac:spMkLst>
        </pc:spChg>
        <pc:spChg chg="mod">
          <ac:chgData name="Goff-Eldredge, Zachary" userId="b916bcf1-bb3e-4750-8079-f27dc5f3121c" providerId="ADAL" clId="{39A2E43A-DE79-4AEA-921E-647769F38CE5}" dt="2025-09-19T17:54:32.861" v="2090" actId="1035"/>
          <ac:spMkLst>
            <pc:docMk/>
            <pc:sldMk cId="762089326" sldId="2147482447"/>
            <ac:spMk id="25" creationId="{4E0A15B7-BD7D-4AC9-AD9F-311078CD61F6}"/>
          </ac:spMkLst>
        </pc:spChg>
        <pc:spChg chg="mod">
          <ac:chgData name="Goff-Eldredge, Zachary" userId="b916bcf1-bb3e-4750-8079-f27dc5f3121c" providerId="ADAL" clId="{39A2E43A-DE79-4AEA-921E-647769F38CE5}" dt="2025-09-19T17:54:32.861" v="2090" actId="1035"/>
          <ac:spMkLst>
            <pc:docMk/>
            <pc:sldMk cId="762089326" sldId="2147482447"/>
            <ac:spMk id="29" creationId="{B896744C-D8A9-B96C-4A1F-A780A8F332D6}"/>
          </ac:spMkLst>
        </pc:spChg>
      </pc:sldChg>
      <pc:sldChg chg="addSp modSp new mod ord">
        <pc:chgData name="Goff-Eldredge, Zachary" userId="b916bcf1-bb3e-4750-8079-f27dc5f3121c" providerId="ADAL" clId="{39A2E43A-DE79-4AEA-921E-647769F38CE5}" dt="2025-09-22T15:24:44.883" v="4899" actId="1076"/>
        <pc:sldMkLst>
          <pc:docMk/>
          <pc:sldMk cId="639118647" sldId="2147482448"/>
        </pc:sldMkLst>
        <pc:spChg chg="mod">
          <ac:chgData name="Goff-Eldredge, Zachary" userId="b916bcf1-bb3e-4750-8079-f27dc5f3121c" providerId="ADAL" clId="{39A2E43A-DE79-4AEA-921E-647769F38CE5}" dt="2025-09-19T19:24:46.193" v="2623" actId="20577"/>
          <ac:spMkLst>
            <pc:docMk/>
            <pc:sldMk cId="639118647" sldId="2147482448"/>
            <ac:spMk id="2" creationId="{C6C6BAA7-CCCE-B87E-2836-3818AE8037A8}"/>
          </ac:spMkLst>
        </pc:spChg>
        <pc:spChg chg="mod">
          <ac:chgData name="Goff-Eldredge, Zachary" userId="b916bcf1-bb3e-4750-8079-f27dc5f3121c" providerId="ADAL" clId="{39A2E43A-DE79-4AEA-921E-647769F38CE5}" dt="2025-09-22T13:30:26.822" v="4255" actId="1076"/>
          <ac:spMkLst>
            <pc:docMk/>
            <pc:sldMk cId="639118647" sldId="2147482448"/>
            <ac:spMk id="3" creationId="{528CF660-43A0-CDFD-B07D-CBCF5DA58A6D}"/>
          </ac:spMkLst>
        </pc:spChg>
        <pc:picChg chg="add mod">
          <ac:chgData name="Goff-Eldredge, Zachary" userId="b916bcf1-bb3e-4750-8079-f27dc5f3121c" providerId="ADAL" clId="{39A2E43A-DE79-4AEA-921E-647769F38CE5}" dt="2025-09-22T15:24:44.883" v="4899" actId="1076"/>
          <ac:picMkLst>
            <pc:docMk/>
            <pc:sldMk cId="639118647" sldId="2147482448"/>
            <ac:picMk id="2050" creationId="{B31B7723-B02A-4A6F-F056-8BB2D1A14E24}"/>
          </ac:picMkLst>
        </pc:picChg>
        <pc:picChg chg="add mod">
          <ac:chgData name="Goff-Eldredge, Zachary" userId="b916bcf1-bb3e-4750-8079-f27dc5f3121c" providerId="ADAL" clId="{39A2E43A-DE79-4AEA-921E-647769F38CE5}" dt="2025-09-22T15:24:44.883" v="4899" actId="1076"/>
          <ac:picMkLst>
            <pc:docMk/>
            <pc:sldMk cId="639118647" sldId="2147482448"/>
            <ac:picMk id="2052" creationId="{6A0C127A-4990-DC03-ACCA-411EDDD6103C}"/>
          </ac:picMkLst>
        </pc:picChg>
        <pc:picChg chg="add mod">
          <ac:chgData name="Goff-Eldredge, Zachary" userId="b916bcf1-bb3e-4750-8079-f27dc5f3121c" providerId="ADAL" clId="{39A2E43A-DE79-4AEA-921E-647769F38CE5}" dt="2025-09-22T15:24:44.883" v="4899" actId="1076"/>
          <ac:picMkLst>
            <pc:docMk/>
            <pc:sldMk cId="639118647" sldId="2147482448"/>
            <ac:picMk id="2054" creationId="{EBB677C3-C2D2-6E27-8E0F-C9B18C898E65}"/>
          </ac:picMkLst>
        </pc:picChg>
      </pc:sldChg>
      <pc:sldChg chg="modSp add mod">
        <pc:chgData name="Goff-Eldredge, Zachary" userId="b916bcf1-bb3e-4750-8079-f27dc5f3121c" providerId="ADAL" clId="{39A2E43A-DE79-4AEA-921E-647769F38CE5}" dt="2025-09-22T13:46:22.353" v="4601" actId="20577"/>
        <pc:sldMkLst>
          <pc:docMk/>
          <pc:sldMk cId="3527017310" sldId="2147482449"/>
        </pc:sldMkLst>
        <pc:spChg chg="mod">
          <ac:chgData name="Goff-Eldredge, Zachary" userId="b916bcf1-bb3e-4750-8079-f27dc5f3121c" providerId="ADAL" clId="{39A2E43A-DE79-4AEA-921E-647769F38CE5}" dt="2025-09-22T13:46:22.353" v="4601" actId="20577"/>
          <ac:spMkLst>
            <pc:docMk/>
            <pc:sldMk cId="3527017310" sldId="2147482449"/>
            <ac:spMk id="2" creationId="{EF45A0D5-D98E-DD72-38C7-D2A3006CF54E}"/>
          </ac:spMkLst>
        </pc:spChg>
      </pc:sldChg>
      <pc:sldChg chg="addSp delSp modSp new mod">
        <pc:chgData name="Goff-Eldredge, Zachary" userId="b916bcf1-bb3e-4750-8079-f27dc5f3121c" providerId="ADAL" clId="{39A2E43A-DE79-4AEA-921E-647769F38CE5}" dt="2025-09-26T17:06:46.587" v="7399" actId="1076"/>
        <pc:sldMkLst>
          <pc:docMk/>
          <pc:sldMk cId="1593783582" sldId="2147482450"/>
        </pc:sldMkLst>
        <pc:spChg chg="mod">
          <ac:chgData name="Goff-Eldredge, Zachary" userId="b916bcf1-bb3e-4750-8079-f27dc5f3121c" providerId="ADAL" clId="{39A2E43A-DE79-4AEA-921E-647769F38CE5}" dt="2025-09-26T17:01:42.260" v="7358" actId="1076"/>
          <ac:spMkLst>
            <pc:docMk/>
            <pc:sldMk cId="1593783582" sldId="2147482450"/>
            <ac:spMk id="2" creationId="{EBBB5D32-C19D-8470-4B6A-A468813D3C2D}"/>
          </ac:spMkLst>
        </pc:spChg>
        <pc:spChg chg="mod">
          <ac:chgData name="Goff-Eldredge, Zachary" userId="b916bcf1-bb3e-4750-8079-f27dc5f3121c" providerId="ADAL" clId="{39A2E43A-DE79-4AEA-921E-647769F38CE5}" dt="2025-09-26T17:00:17.123" v="7351" actId="20577"/>
          <ac:spMkLst>
            <pc:docMk/>
            <pc:sldMk cId="1593783582" sldId="2147482450"/>
            <ac:spMk id="3" creationId="{13378A97-8914-F4EE-B57E-8D631F83C559}"/>
          </ac:spMkLst>
        </pc:spChg>
        <pc:spChg chg="add del">
          <ac:chgData name="Goff-Eldredge, Zachary" userId="b916bcf1-bb3e-4750-8079-f27dc5f3121c" providerId="ADAL" clId="{39A2E43A-DE79-4AEA-921E-647769F38CE5}" dt="2025-09-26T17:02:02.338" v="7364" actId="478"/>
          <ac:spMkLst>
            <pc:docMk/>
            <pc:sldMk cId="1593783582" sldId="2147482450"/>
            <ac:spMk id="5" creationId="{AC766232-3079-607E-5639-4E25C96AE629}"/>
          </ac:spMkLst>
        </pc:spChg>
        <pc:spChg chg="add del mod">
          <ac:chgData name="Goff-Eldredge, Zachary" userId="b916bcf1-bb3e-4750-8079-f27dc5f3121c" providerId="ADAL" clId="{39A2E43A-DE79-4AEA-921E-647769F38CE5}" dt="2025-09-26T17:02:02.338" v="7364" actId="478"/>
          <ac:spMkLst>
            <pc:docMk/>
            <pc:sldMk cId="1593783582" sldId="2147482450"/>
            <ac:spMk id="6" creationId="{4FFABCFA-8C46-3539-CDB8-C59D41100136}"/>
          </ac:spMkLst>
        </pc:spChg>
        <pc:spChg chg="add del mod">
          <ac:chgData name="Goff-Eldredge, Zachary" userId="b916bcf1-bb3e-4750-8079-f27dc5f3121c" providerId="ADAL" clId="{39A2E43A-DE79-4AEA-921E-647769F38CE5}" dt="2025-09-26T17:02:02.338" v="7364" actId="478"/>
          <ac:spMkLst>
            <pc:docMk/>
            <pc:sldMk cId="1593783582" sldId="2147482450"/>
            <ac:spMk id="7" creationId="{F60FE60B-0B37-38D6-33FC-033132D1B42E}"/>
          </ac:spMkLst>
        </pc:spChg>
        <pc:spChg chg="add del mod">
          <ac:chgData name="Goff-Eldredge, Zachary" userId="b916bcf1-bb3e-4750-8079-f27dc5f3121c" providerId="ADAL" clId="{39A2E43A-DE79-4AEA-921E-647769F38CE5}" dt="2025-09-26T17:02:01.057" v="7363" actId="478"/>
          <ac:spMkLst>
            <pc:docMk/>
            <pc:sldMk cId="1593783582" sldId="2147482450"/>
            <ac:spMk id="8" creationId="{A276C4D1-FD70-FCBE-79DC-337C48ED5E76}"/>
          </ac:spMkLst>
        </pc:spChg>
        <pc:spChg chg="add del mod">
          <ac:chgData name="Goff-Eldredge, Zachary" userId="b916bcf1-bb3e-4750-8079-f27dc5f3121c" providerId="ADAL" clId="{39A2E43A-DE79-4AEA-921E-647769F38CE5}" dt="2025-09-26T17:02:01.057" v="7363" actId="478"/>
          <ac:spMkLst>
            <pc:docMk/>
            <pc:sldMk cId="1593783582" sldId="2147482450"/>
            <ac:spMk id="9" creationId="{34C93BF9-3EA3-F14B-A9D4-B5EBD05D0176}"/>
          </ac:spMkLst>
        </pc:spChg>
        <pc:spChg chg="add del mod">
          <ac:chgData name="Goff-Eldredge, Zachary" userId="b916bcf1-bb3e-4750-8079-f27dc5f3121c" providerId="ADAL" clId="{39A2E43A-DE79-4AEA-921E-647769F38CE5}" dt="2025-09-26T17:02:01.057" v="7363" actId="478"/>
          <ac:spMkLst>
            <pc:docMk/>
            <pc:sldMk cId="1593783582" sldId="2147482450"/>
            <ac:spMk id="10" creationId="{F59DEEDB-EEA7-2EC7-2271-419CD6C2CDEF}"/>
          </ac:spMkLst>
        </pc:spChg>
        <pc:spChg chg="add del mod">
          <ac:chgData name="Goff-Eldredge, Zachary" userId="b916bcf1-bb3e-4750-8079-f27dc5f3121c" providerId="ADAL" clId="{39A2E43A-DE79-4AEA-921E-647769F38CE5}" dt="2025-09-26T17:02:01.057" v="7363" actId="478"/>
          <ac:spMkLst>
            <pc:docMk/>
            <pc:sldMk cId="1593783582" sldId="2147482450"/>
            <ac:spMk id="11" creationId="{79DD4BE4-375B-0E67-B0C3-129DD64D187B}"/>
          </ac:spMkLst>
        </pc:spChg>
        <pc:spChg chg="add del mod">
          <ac:chgData name="Goff-Eldredge, Zachary" userId="b916bcf1-bb3e-4750-8079-f27dc5f3121c" providerId="ADAL" clId="{39A2E43A-DE79-4AEA-921E-647769F38CE5}" dt="2025-09-26T17:02:01.057" v="7363" actId="478"/>
          <ac:spMkLst>
            <pc:docMk/>
            <pc:sldMk cId="1593783582" sldId="2147482450"/>
            <ac:spMk id="12" creationId="{DDE7C3E4-1B72-3E0C-163D-39C773D50CC2}"/>
          </ac:spMkLst>
        </pc:spChg>
        <pc:spChg chg="add del mod">
          <ac:chgData name="Goff-Eldredge, Zachary" userId="b916bcf1-bb3e-4750-8079-f27dc5f3121c" providerId="ADAL" clId="{39A2E43A-DE79-4AEA-921E-647769F38CE5}" dt="2025-09-26T17:02:01.057" v="7363" actId="478"/>
          <ac:spMkLst>
            <pc:docMk/>
            <pc:sldMk cId="1593783582" sldId="2147482450"/>
            <ac:spMk id="13" creationId="{83C4CD75-5960-D6B0-F086-F07B2739727E}"/>
          </ac:spMkLst>
        </pc:spChg>
        <pc:spChg chg="add mod">
          <ac:chgData name="Goff-Eldredge, Zachary" userId="b916bcf1-bb3e-4750-8079-f27dc5f3121c" providerId="ADAL" clId="{39A2E43A-DE79-4AEA-921E-647769F38CE5}" dt="2025-09-26T17:06:46.587" v="7399" actId="1076"/>
          <ac:spMkLst>
            <pc:docMk/>
            <pc:sldMk cId="1593783582" sldId="2147482450"/>
            <ac:spMk id="14" creationId="{D0132ACC-824E-CDCE-2BAA-66C81D6A0E2C}"/>
          </ac:spMkLst>
        </pc:spChg>
        <pc:picChg chg="add del mod">
          <ac:chgData name="Goff-Eldredge, Zachary" userId="b916bcf1-bb3e-4750-8079-f27dc5f3121c" providerId="ADAL" clId="{39A2E43A-DE79-4AEA-921E-647769F38CE5}" dt="2025-09-26T17:03:31.235" v="7368" actId="478"/>
          <ac:picMkLst>
            <pc:docMk/>
            <pc:sldMk cId="1593783582" sldId="2147482450"/>
            <ac:picMk id="1026" creationId="{36DBCE4C-F546-6090-E2C6-C0358628F7D3}"/>
          </ac:picMkLst>
        </pc:picChg>
        <pc:picChg chg="add mod">
          <ac:chgData name="Goff-Eldredge, Zachary" userId="b916bcf1-bb3e-4750-8079-f27dc5f3121c" providerId="ADAL" clId="{39A2E43A-DE79-4AEA-921E-647769F38CE5}" dt="2025-09-26T17:06:29.449" v="7385" actId="1076"/>
          <ac:picMkLst>
            <pc:docMk/>
            <pc:sldMk cId="1593783582" sldId="2147482450"/>
            <ac:picMk id="1028" creationId="{F30D31D6-1A77-70E5-5D15-117B38C62ABD}"/>
          </ac:picMkLst>
        </pc:picChg>
        <pc:picChg chg="add del">
          <ac:chgData name="Goff-Eldredge, Zachary" userId="b916bcf1-bb3e-4750-8079-f27dc5f3121c" providerId="ADAL" clId="{39A2E43A-DE79-4AEA-921E-647769F38CE5}" dt="2025-09-26T17:04:21.412" v="7374" actId="478"/>
          <ac:picMkLst>
            <pc:docMk/>
            <pc:sldMk cId="1593783582" sldId="2147482450"/>
            <ac:picMk id="1030" creationId="{A0E25F89-F669-F137-AD2B-F98E0CC6CB08}"/>
          </ac:picMkLst>
        </pc:picChg>
        <pc:picChg chg="add mod">
          <ac:chgData name="Goff-Eldredge, Zachary" userId="b916bcf1-bb3e-4750-8079-f27dc5f3121c" providerId="ADAL" clId="{39A2E43A-DE79-4AEA-921E-647769F38CE5}" dt="2025-09-26T17:06:28.099" v="7384" actId="1076"/>
          <ac:picMkLst>
            <pc:docMk/>
            <pc:sldMk cId="1593783582" sldId="2147482450"/>
            <ac:picMk id="1032" creationId="{AE402A5E-C83A-98BB-FF5D-4855BA0ABEE4}"/>
          </ac:picMkLst>
        </pc:picChg>
        <pc:picChg chg="add mod">
          <ac:chgData name="Goff-Eldredge, Zachary" userId="b916bcf1-bb3e-4750-8079-f27dc5f3121c" providerId="ADAL" clId="{39A2E43A-DE79-4AEA-921E-647769F38CE5}" dt="2025-09-26T17:06:30.369" v="7386" actId="1076"/>
          <ac:picMkLst>
            <pc:docMk/>
            <pc:sldMk cId="1593783582" sldId="2147482450"/>
            <ac:picMk id="1034" creationId="{3181C6D7-A60A-332E-C493-64E84A70260C}"/>
          </ac:picMkLst>
        </pc:picChg>
      </pc:sldChg>
      <pc:sldChg chg="modSp add del mod">
        <pc:chgData name="Goff-Eldredge, Zachary" userId="b916bcf1-bb3e-4750-8079-f27dc5f3121c" providerId="ADAL" clId="{39A2E43A-DE79-4AEA-921E-647769F38CE5}" dt="2025-09-22T17:50:59.544" v="6361" actId="47"/>
        <pc:sldMkLst>
          <pc:docMk/>
          <pc:sldMk cId="2563872042" sldId="2147482450"/>
        </pc:sldMkLst>
      </pc:sldChg>
      <pc:sldChg chg="addSp modSp new del mod modClrScheme chgLayout">
        <pc:chgData name="Goff-Eldredge, Zachary" userId="b916bcf1-bb3e-4750-8079-f27dc5f3121c" providerId="ADAL" clId="{39A2E43A-DE79-4AEA-921E-647769F38CE5}" dt="2025-09-26T17:17:40.323" v="7755" actId="47"/>
        <pc:sldMkLst>
          <pc:docMk/>
          <pc:sldMk cId="1124944569" sldId="2147482451"/>
        </pc:sldMkLst>
        <pc:spChg chg="mod ord">
          <ac:chgData name="Goff-Eldredge, Zachary" userId="b916bcf1-bb3e-4750-8079-f27dc5f3121c" providerId="ADAL" clId="{39A2E43A-DE79-4AEA-921E-647769F38CE5}" dt="2025-09-26T17:09:02.843" v="7400" actId="700"/>
          <ac:spMkLst>
            <pc:docMk/>
            <pc:sldMk cId="1124944569" sldId="2147482451"/>
            <ac:spMk id="2" creationId="{0E6DBD91-33D1-161A-EE1B-5C6677B93D8E}"/>
          </ac:spMkLst>
        </pc:spChg>
        <pc:spChg chg="mod ord">
          <ac:chgData name="Goff-Eldredge, Zachary" userId="b916bcf1-bb3e-4750-8079-f27dc5f3121c" providerId="ADAL" clId="{39A2E43A-DE79-4AEA-921E-647769F38CE5}" dt="2025-09-26T17:09:02.843" v="7400" actId="700"/>
          <ac:spMkLst>
            <pc:docMk/>
            <pc:sldMk cId="1124944569" sldId="2147482451"/>
            <ac:spMk id="3" creationId="{7D8E4DC0-D7D6-F9D4-E1C2-224718CFA61E}"/>
          </ac:spMkLst>
        </pc:spChg>
        <pc:spChg chg="add mod ord">
          <ac:chgData name="Goff-Eldredge, Zachary" userId="b916bcf1-bb3e-4750-8079-f27dc5f3121c" providerId="ADAL" clId="{39A2E43A-DE79-4AEA-921E-647769F38CE5}" dt="2025-09-26T17:17:36.996" v="7754" actId="6549"/>
          <ac:spMkLst>
            <pc:docMk/>
            <pc:sldMk cId="1124944569" sldId="2147482451"/>
            <ac:spMk id="4" creationId="{F2128356-958D-3389-1BA7-A8EBB1119660}"/>
          </ac:spMkLst>
        </pc:spChg>
        <pc:spChg chg="add mod">
          <ac:chgData name="Goff-Eldredge, Zachary" userId="b916bcf1-bb3e-4750-8079-f27dc5f3121c" providerId="ADAL" clId="{39A2E43A-DE79-4AEA-921E-647769F38CE5}" dt="2025-09-26T17:10:50.196" v="7518" actId="20577"/>
          <ac:spMkLst>
            <pc:docMk/>
            <pc:sldMk cId="1124944569" sldId="2147482451"/>
            <ac:spMk id="5" creationId="{A920E750-B1B5-B999-798E-AF48548FCF08}"/>
          </ac:spMkLst>
        </pc:spChg>
        <pc:picChg chg="add mod">
          <ac:chgData name="Goff-Eldredge, Zachary" userId="b916bcf1-bb3e-4750-8079-f27dc5f3121c" providerId="ADAL" clId="{39A2E43A-DE79-4AEA-921E-647769F38CE5}" dt="2025-09-26T17:10:44.281" v="7513" actId="1076"/>
          <ac:picMkLst>
            <pc:docMk/>
            <pc:sldMk cId="1124944569" sldId="2147482451"/>
            <ac:picMk id="2050" creationId="{184BFD07-687D-633E-2F0A-BAB11A8C7BCD}"/>
          </ac:picMkLst>
        </pc:picChg>
      </pc:sldChg>
      <pc:sldChg chg="addSp modSp new mod modClrScheme chgLayout">
        <pc:chgData name="Goff-Eldredge, Zachary" userId="b916bcf1-bb3e-4750-8079-f27dc5f3121c" providerId="ADAL" clId="{39A2E43A-DE79-4AEA-921E-647769F38CE5}" dt="2025-09-26T17:34:21.489" v="9404" actId="20577"/>
        <pc:sldMkLst>
          <pc:docMk/>
          <pc:sldMk cId="2989979778" sldId="2147482452"/>
        </pc:sldMkLst>
        <pc:spChg chg="mod ord">
          <ac:chgData name="Goff-Eldredge, Zachary" userId="b916bcf1-bb3e-4750-8079-f27dc5f3121c" providerId="ADAL" clId="{39A2E43A-DE79-4AEA-921E-647769F38CE5}" dt="2025-09-26T17:27:39.078" v="8299" actId="700"/>
          <ac:spMkLst>
            <pc:docMk/>
            <pc:sldMk cId="2989979778" sldId="2147482452"/>
            <ac:spMk id="2" creationId="{DC51803D-B9CA-4877-9239-753AE274B759}"/>
          </ac:spMkLst>
        </pc:spChg>
        <pc:spChg chg="mod ord">
          <ac:chgData name="Goff-Eldredge, Zachary" userId="b916bcf1-bb3e-4750-8079-f27dc5f3121c" providerId="ADAL" clId="{39A2E43A-DE79-4AEA-921E-647769F38CE5}" dt="2025-09-26T17:27:39.078" v="8299" actId="700"/>
          <ac:spMkLst>
            <pc:docMk/>
            <pc:sldMk cId="2989979778" sldId="2147482452"/>
            <ac:spMk id="3" creationId="{7A6B2794-929A-EB42-8917-3792BF50BFAF}"/>
          </ac:spMkLst>
        </pc:spChg>
        <pc:spChg chg="add mod ord">
          <ac:chgData name="Goff-Eldredge, Zachary" userId="b916bcf1-bb3e-4750-8079-f27dc5f3121c" providerId="ADAL" clId="{39A2E43A-DE79-4AEA-921E-647769F38CE5}" dt="2025-09-26T17:34:21.489" v="9404" actId="20577"/>
          <ac:spMkLst>
            <pc:docMk/>
            <pc:sldMk cId="2989979778" sldId="2147482452"/>
            <ac:spMk id="4" creationId="{BD280831-ACDD-1F45-7C8D-0E15BD3C1288}"/>
          </ac:spMkLst>
        </pc:spChg>
      </pc:sldChg>
      <pc:sldChg chg="addSp delSp modSp new mod modClrScheme chgLayout">
        <pc:chgData name="Goff-Eldredge, Zachary" userId="b916bcf1-bb3e-4750-8079-f27dc5f3121c" providerId="ADAL" clId="{39A2E43A-DE79-4AEA-921E-647769F38CE5}" dt="2025-09-26T17:47:26.720" v="9472" actId="1076"/>
        <pc:sldMkLst>
          <pc:docMk/>
          <pc:sldMk cId="3761903637" sldId="2147482453"/>
        </pc:sldMkLst>
        <pc:spChg chg="mod ord">
          <ac:chgData name="Goff-Eldredge, Zachary" userId="b916bcf1-bb3e-4750-8079-f27dc5f3121c" providerId="ADAL" clId="{39A2E43A-DE79-4AEA-921E-647769F38CE5}" dt="2025-09-26T17:18:02.020" v="7777" actId="700"/>
          <ac:spMkLst>
            <pc:docMk/>
            <pc:sldMk cId="3761903637" sldId="2147482453"/>
            <ac:spMk id="2" creationId="{8684D3BB-FA56-197E-B8F5-1E253D18DE49}"/>
          </ac:spMkLst>
        </pc:spChg>
        <pc:spChg chg="mod ord">
          <ac:chgData name="Goff-Eldredge, Zachary" userId="b916bcf1-bb3e-4750-8079-f27dc5f3121c" providerId="ADAL" clId="{39A2E43A-DE79-4AEA-921E-647769F38CE5}" dt="2025-09-26T17:18:02.020" v="7777" actId="700"/>
          <ac:spMkLst>
            <pc:docMk/>
            <pc:sldMk cId="3761903637" sldId="2147482453"/>
            <ac:spMk id="3" creationId="{609D51A1-1292-B235-2668-56F70BF45486}"/>
          </ac:spMkLst>
        </pc:spChg>
        <pc:spChg chg="add mod ord">
          <ac:chgData name="Goff-Eldredge, Zachary" userId="b916bcf1-bb3e-4750-8079-f27dc5f3121c" providerId="ADAL" clId="{39A2E43A-DE79-4AEA-921E-647769F38CE5}" dt="2025-09-26T17:36:46.127" v="9423" actId="27636"/>
          <ac:spMkLst>
            <pc:docMk/>
            <pc:sldMk cId="3761903637" sldId="2147482453"/>
            <ac:spMk id="4" creationId="{EF34704C-34B6-893E-A0A3-8C9E96BA1A11}"/>
          </ac:spMkLst>
        </pc:spChg>
        <pc:spChg chg="add mod">
          <ac:chgData name="Goff-Eldredge, Zachary" userId="b916bcf1-bb3e-4750-8079-f27dc5f3121c" providerId="ADAL" clId="{39A2E43A-DE79-4AEA-921E-647769F38CE5}" dt="2025-09-26T17:47:26.720" v="9472" actId="1076"/>
          <ac:spMkLst>
            <pc:docMk/>
            <pc:sldMk cId="3761903637" sldId="2147482453"/>
            <ac:spMk id="5" creationId="{74E78E97-D4D8-DB57-DF56-69CB9A3F8BF9}"/>
          </ac:spMkLst>
        </pc:spChg>
        <pc:picChg chg="add del mod">
          <ac:chgData name="Goff-Eldredge, Zachary" userId="b916bcf1-bb3e-4750-8079-f27dc5f3121c" providerId="ADAL" clId="{39A2E43A-DE79-4AEA-921E-647769F38CE5}" dt="2025-09-26T17:46:52.509" v="9429" actId="478"/>
          <ac:picMkLst>
            <pc:docMk/>
            <pc:sldMk cId="3761903637" sldId="2147482453"/>
            <ac:picMk id="3074" creationId="{8B05C754-DE1E-90BB-FC66-EC67CE69FCD6}"/>
          </ac:picMkLst>
        </pc:picChg>
        <pc:picChg chg="add">
          <ac:chgData name="Goff-Eldredge, Zachary" userId="b916bcf1-bb3e-4750-8079-f27dc5f3121c" providerId="ADAL" clId="{39A2E43A-DE79-4AEA-921E-647769F38CE5}" dt="2025-09-26T17:46:53" v="9430"/>
          <ac:picMkLst>
            <pc:docMk/>
            <pc:sldMk cId="3761903637" sldId="2147482453"/>
            <ac:picMk id="3076" creationId="{9BDB7EA3-C59B-49E3-8565-CB8E0164613A}"/>
          </ac:picMkLst>
        </pc:picChg>
        <pc:picChg chg="add mod">
          <ac:chgData name="Goff-Eldredge, Zachary" userId="b916bcf1-bb3e-4750-8079-f27dc5f3121c" providerId="ADAL" clId="{39A2E43A-DE79-4AEA-921E-647769F38CE5}" dt="2025-09-26T17:47:12.013" v="9433" actId="1076"/>
          <ac:picMkLst>
            <pc:docMk/>
            <pc:sldMk cId="3761903637" sldId="2147482453"/>
            <ac:picMk id="3078" creationId="{4A9A4CA0-3F56-4084-B729-81147D0349EF}"/>
          </ac:picMkLst>
        </pc:picChg>
      </pc:sldChg>
      <pc:sldMasterChg chg="delSldLayout modSldLayout">
        <pc:chgData name="Goff-Eldredge, Zachary" userId="b916bcf1-bb3e-4750-8079-f27dc5f3121c" providerId="ADAL" clId="{39A2E43A-DE79-4AEA-921E-647769F38CE5}" dt="2025-09-22T17:53:26.875" v="6364" actId="478"/>
        <pc:sldMasterMkLst>
          <pc:docMk/>
          <pc:sldMasterMk cId="3805706099" sldId="2147483648"/>
        </pc:sldMasterMkLst>
        <pc:sldLayoutChg chg="delSp mod">
          <pc:chgData name="Goff-Eldredge, Zachary" userId="b916bcf1-bb3e-4750-8079-f27dc5f3121c" providerId="ADAL" clId="{39A2E43A-DE79-4AEA-921E-647769F38CE5}" dt="2025-09-22T17:53:00.496" v="6362" actId="478"/>
          <pc:sldLayoutMkLst>
            <pc:docMk/>
            <pc:sldMasterMk cId="3805706099" sldId="2147483648"/>
            <pc:sldLayoutMk cId="3963707459" sldId="2147483649"/>
          </pc:sldLayoutMkLst>
        </pc:sldLayoutChg>
        <pc:sldLayoutChg chg="delSp mod">
          <pc:chgData name="Goff-Eldredge, Zachary" userId="b916bcf1-bb3e-4750-8079-f27dc5f3121c" providerId="ADAL" clId="{39A2E43A-DE79-4AEA-921E-647769F38CE5}" dt="2025-09-22T17:53:09.999" v="6363" actId="478"/>
          <pc:sldLayoutMkLst>
            <pc:docMk/>
            <pc:sldMasterMk cId="3805706099" sldId="2147483648"/>
            <pc:sldLayoutMk cId="3034386707" sldId="2147483650"/>
          </pc:sldLayoutMkLst>
        </pc:sldLayoutChg>
        <pc:sldLayoutChg chg="delSp mod">
          <pc:chgData name="Goff-Eldredge, Zachary" userId="b916bcf1-bb3e-4750-8079-f27dc5f3121c" providerId="ADAL" clId="{39A2E43A-DE79-4AEA-921E-647769F38CE5}" dt="2025-09-22T17:53:26.875" v="6364" actId="478"/>
          <pc:sldLayoutMkLst>
            <pc:docMk/>
            <pc:sldMasterMk cId="3805706099" sldId="2147483648"/>
            <pc:sldLayoutMk cId="3785714086" sldId="2147483664"/>
          </pc:sldLayoutMkLst>
        </pc:sldLayoutChg>
        <pc:sldLayoutChg chg="del">
          <pc:chgData name="Goff-Eldredge, Zachary" userId="b916bcf1-bb3e-4750-8079-f27dc5f3121c" providerId="ADAL" clId="{39A2E43A-DE79-4AEA-921E-647769F38CE5}" dt="2025-09-19T17:16:04.254" v="15" actId="47"/>
          <pc:sldLayoutMkLst>
            <pc:docMk/>
            <pc:sldMasterMk cId="3805706099" sldId="2147483648"/>
            <pc:sldLayoutMk cId="4094244021" sldId="2147483664"/>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18:41:23.7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6242 0,'3'135,"-3"-133,0 1,-1-1,1 0,-1 0,1 0,-1 0,0 0,0 0,1 0,-2 0,1 0,0 0,0-1,-1 1,1 0,0-1,-1 1,0-1,1 1,-1-1,0 0,0 0,0 0,0 0,0 0,0 0,0-1,0 1,0 0,0-1,0 0,-3 1,-9 0,0 0,-1-1,-27-3,15 1,-167 2,-44-3,70-18,74 8,-9-1,-105-9,152 18,-198-7,-980 12,992 18,-40-5,-26 20,66-13,-305-13,303-10,-1035 3,1218-3,-85-15,35 3,38 1,73 14,0 0,0 0,0 0,0 0,0 0,0 0,0 0,1 0,-1 0,0 0,0 0,0 0,0-1,0 1,0 0,0 0,0 0,0 0,0 0,0 0,0 0,0 0,0 0,0-1,0 1,0 0,0 0,0 0,0 0,0 0,0 0,0 0,0 0,0 0,0 0,0-1,0 1,7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18:41:27.7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0,'304'19,"513"-1,-498-13,-226 1,131 25,-167-23,1-3,-1-2,69-6,-16 0,3705 3,-3800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18:41:30.1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18:41:31.0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18:41:32.3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18:41:33.4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18:41:34.5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18:41:36.1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0,'1180'0,"-1162"0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2T18:41:38.4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0,'62'3,"0"3,62 14,29 4,335 40,-369-51,130 20,-147-18,144 4,106-19,-144-3,25-15,17 1,-214 17,-21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Template Instructions: </a:t>
            </a:r>
            <a:r>
              <a:rPr lang="en-US" dirty="0"/>
              <a:t>Please insert your name and title. You can also pull in information from the event you are attending – the organization's logo, etc. Doing so is inclusive. </a:t>
            </a:r>
            <a:endParaRPr lang="en-US" dirty="0">
              <a:cs typeface="Calibri"/>
            </a:endParaRPr>
          </a:p>
          <a:p>
            <a:endParaRPr lang="en-US" dirty="0">
              <a:cs typeface="Calibri"/>
            </a:endParaRPr>
          </a:p>
          <a:p>
            <a:r>
              <a:rPr lang="en-US" dirty="0">
                <a:cs typeface="Calibri"/>
              </a:rPr>
              <a:t>Please don't forget ALT TEXT on your images. Use PowerPoint accessibility checker – preferably each time when you start a presentation.  In the ribbon, go to VIEW &gt; Accessibility Checker. Try to send slides (at least a draft) to attendees in advance, that also helps with accessibility.</a:t>
            </a:r>
          </a:p>
          <a:p>
            <a:endParaRPr lang="en-US" dirty="0">
              <a:cs typeface="Calibri"/>
            </a:endParaRPr>
          </a:p>
          <a:p>
            <a:r>
              <a:rPr lang="en-US" dirty="0">
                <a:cs typeface="Calibri"/>
              </a:rPr>
              <a:t>Please remember – this is a template. You should be downloading a copy of it and then making it your own. Feel free to remove slides not relevant to your presentation and augment the presentation as you see fit.</a:t>
            </a:r>
          </a:p>
          <a:p>
            <a:endParaRPr lang="en-US" dirty="0"/>
          </a:p>
          <a:p>
            <a:r>
              <a:rPr lang="en-US" dirty="0"/>
              <a:t>Consider adding a picture of yourself or your team to the Welcome slide or at the end of the deck. Pictures of people who work at our Labs and for DOE and SC are excellent communication tools.</a:t>
            </a:r>
          </a:p>
          <a:p>
            <a:endParaRPr lang="en-US" dirty="0"/>
          </a:p>
          <a:p>
            <a:r>
              <a:rPr lang="en-US" dirty="0"/>
              <a:t>In this presentation, each slide is made so you can easily add to it. The footer at the bottom of the slide does not change. If you would like to use a more specific URL to your program or division, please include it in the body of the slide.</a:t>
            </a:r>
            <a:endParaRPr lang="en-US" dirty="0">
              <a:cs typeface="Calibri"/>
            </a:endParaRPr>
          </a:p>
        </p:txBody>
      </p:sp>
      <p:sp>
        <p:nvSpPr>
          <p:cNvPr id="4" name="Slide Number Placeholder 3"/>
          <p:cNvSpPr>
            <a:spLocks noGrp="1"/>
          </p:cNvSpPr>
          <p:nvPr>
            <p:ph type="sldNum" sz="quarter" idx="10"/>
          </p:nvPr>
        </p:nvSpPr>
        <p:spPr/>
        <p:txBody>
          <a:bodyPr/>
          <a:lstStyle/>
          <a:p>
            <a:fld id="{F793856A-75D2-42A6-90A7-46D3019DB1E5}" type="slidenum">
              <a:rPr lang="en-US" smtClean="0"/>
              <a:t>1</a:t>
            </a:fld>
            <a:endParaRPr lang="en-US"/>
          </a:p>
        </p:txBody>
      </p:sp>
    </p:spTree>
    <p:extLst>
      <p:ext uri="{BB962C8B-B14F-4D97-AF65-F5344CB8AC3E}">
        <p14:creationId xmlns:p14="http://schemas.microsoft.com/office/powerpoint/2010/main" val="94580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3856A-75D2-42A6-90A7-46D3019DB1E5}" type="slidenum">
              <a:rPr lang="en-US" smtClean="0"/>
              <a:t>2</a:t>
            </a:fld>
            <a:endParaRPr lang="en-US"/>
          </a:p>
        </p:txBody>
      </p:sp>
    </p:spTree>
    <p:extLst>
      <p:ext uri="{BB962C8B-B14F-4D97-AF65-F5344CB8AC3E}">
        <p14:creationId xmlns:p14="http://schemas.microsoft.com/office/powerpoint/2010/main" val="3757941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3856A-75D2-42A6-90A7-46D3019DB1E5}" type="slidenum">
              <a:rPr lang="en-US" smtClean="0"/>
              <a:t>4</a:t>
            </a:fld>
            <a:endParaRPr lang="en-US" dirty="0"/>
          </a:p>
        </p:txBody>
      </p:sp>
    </p:spTree>
    <p:extLst>
      <p:ext uri="{BB962C8B-B14F-4D97-AF65-F5344CB8AC3E}">
        <p14:creationId xmlns:p14="http://schemas.microsoft.com/office/powerpoint/2010/main" val="151304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descriptions</a:t>
            </a:r>
          </a:p>
          <a:p>
            <a:r>
              <a:rPr lang="en-US" dirty="0"/>
              <a:t>Top left: This is from Bousso – UC Berkeley – GeoFlow Collaboration; exploring how quantum gravity theories can be used to understand entanglement in current and near-future quantum technology.</a:t>
            </a:r>
          </a:p>
          <a:p>
            <a:endParaRPr lang="en-US" dirty="0"/>
          </a:p>
          <a:p>
            <a:r>
              <a:rPr lang="en-US" dirty="0"/>
              <a:t>Top right: David Moore at Yale – using </a:t>
            </a:r>
            <a:r>
              <a:rPr lang="en-US" dirty="0" err="1"/>
              <a:t>optomechanics</a:t>
            </a:r>
            <a:r>
              <a:rPr lang="en-US" dirty="0"/>
              <a:t> to detect single neutrinos emitted from radioactive nanobeads to search for physics beyond the standard model.</a:t>
            </a:r>
          </a:p>
          <a:p>
            <a:endParaRPr lang="en-US" dirty="0"/>
          </a:p>
          <a:p>
            <a:r>
              <a:rPr lang="en-US" dirty="0"/>
              <a:t>Bottom: From Emily Davis – NYU – exploring using cavities to create entanglement between spins in solid-state devices, enabling entanglement enhanced dark matter searches.</a:t>
            </a:r>
          </a:p>
        </p:txBody>
      </p:sp>
      <p:sp>
        <p:nvSpPr>
          <p:cNvPr id="4" name="Slide Number Placeholder 3"/>
          <p:cNvSpPr>
            <a:spLocks noGrp="1"/>
          </p:cNvSpPr>
          <p:nvPr>
            <p:ph type="sldNum" sz="quarter" idx="5"/>
          </p:nvPr>
        </p:nvSpPr>
        <p:spPr/>
        <p:txBody>
          <a:bodyPr/>
          <a:lstStyle/>
          <a:p>
            <a:fld id="{F793856A-75D2-42A6-90A7-46D3019DB1E5}" type="slidenum">
              <a:rPr lang="en-US" smtClean="0"/>
              <a:t>9</a:t>
            </a:fld>
            <a:endParaRPr lang="en-US" dirty="0"/>
          </a:p>
        </p:txBody>
      </p:sp>
    </p:spTree>
    <p:extLst>
      <p:ext uri="{BB962C8B-B14F-4D97-AF65-F5344CB8AC3E}">
        <p14:creationId xmlns:p14="http://schemas.microsoft.com/office/powerpoint/2010/main" val="160476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NQISRCs, established in 2020 following passage of the National Quantum Initiative Act, represent the first large-scale QIS effort to cross the technical breadth of Office of 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Each Center, led by a National Laboratory, is a partnership of labs, universities, and industry. Total funding for the centers will be $575M over 5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Centers take distinct yet complementary approaches to tackle major cross-cutting challenges in areas of significant national impact, and significantly leverage DOE investments in user facilities and other resources.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Centers play a central role in stewardship of the QIS ecosystem, including broad industry engagement and support for the development of a robust and dynamic workforce.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Coordination across the Centers is maintained by an Executive Council.</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188366-2947-D844-B46D-D483AF8F9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6647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9/26/2025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a:extLst>
              <a:ext uri="{FF2B5EF4-FFF2-40B4-BE49-F238E27FC236}">
                <a16:creationId xmlns:a16="http://schemas.microsoft.com/office/drawing/2014/main" id="{30453192-2A0E-B3FB-FF97-63708AAC4A0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5332" y="5763472"/>
            <a:ext cx="5377946" cy="953932"/>
          </a:xfrm>
          <a:prstGeom prst="rect">
            <a:avLst/>
          </a:prstGeom>
        </p:spPr>
      </p:pic>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gradFill>
            <a:gsLst>
              <a:gs pos="0">
                <a:srgbClr val="0F142E"/>
              </a:gs>
              <a:gs pos="50000">
                <a:srgbClr val="1A204C"/>
              </a:gs>
              <a:gs pos="100000">
                <a:srgbClr val="1A204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
        <p:nvSpPr>
          <p:cNvPr id="3" name="TextBox 2">
            <a:extLst>
              <a:ext uri="{FF2B5EF4-FFF2-40B4-BE49-F238E27FC236}">
                <a16:creationId xmlns:a16="http://schemas.microsoft.com/office/drawing/2014/main" id="{E81F67A1-8125-0C88-4089-89DEEDBE5969}"/>
              </a:ext>
            </a:extLst>
          </p:cNvPr>
          <p:cNvSpPr txBox="1"/>
          <p:nvPr userDrawn="1"/>
        </p:nvSpPr>
        <p:spPr>
          <a:xfrm>
            <a:off x="9897302" y="6403005"/>
            <a:ext cx="1974323" cy="369332"/>
          </a:xfrm>
          <a:prstGeom prst="rect">
            <a:avLst/>
          </a:prstGeom>
          <a:noFill/>
        </p:spPr>
        <p:txBody>
          <a:bodyPr wrap="none" rtlCol="0">
            <a:spAutoFit/>
          </a:bodyPr>
          <a:lstStyle/>
          <a:p>
            <a:pPr algn="r"/>
            <a:r>
              <a:rPr lang="en-US" dirty="0">
                <a:solidFill>
                  <a:srgbClr val="FF0000"/>
                </a:solidFill>
                <a:latin typeface="AvenirNext LT Pro Regular" panose="020B0504020202020204" pitchFamily="34" charset="0"/>
              </a:rPr>
              <a:t>Insert Website Link</a:t>
            </a:r>
          </a:p>
        </p:txBody>
      </p:sp>
      <p:pic>
        <p:nvPicPr>
          <p:cNvPr id="4" name="Picture 3">
            <a:extLst>
              <a:ext uri="{FF2B5EF4-FFF2-40B4-BE49-F238E27FC236}">
                <a16:creationId xmlns:a16="http://schemas.microsoft.com/office/drawing/2014/main" id="{2379A46B-B5D8-F524-7361-217929F35A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189" y="6367066"/>
            <a:ext cx="2580288" cy="455625"/>
          </a:xfrm>
          <a:prstGeom prst="rect">
            <a:avLst/>
          </a:prstGeom>
        </p:spPr>
      </p:pic>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gradFill>
            <a:gsLst>
              <a:gs pos="0">
                <a:srgbClr val="0F142E"/>
              </a:gs>
              <a:gs pos="50000">
                <a:srgbClr val="1A204C"/>
              </a:gs>
              <a:gs pos="100000">
                <a:srgbClr val="1A204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
        <p:nvSpPr>
          <p:cNvPr id="2" name="TextBox 1">
            <a:extLst>
              <a:ext uri="{FF2B5EF4-FFF2-40B4-BE49-F238E27FC236}">
                <a16:creationId xmlns:a16="http://schemas.microsoft.com/office/drawing/2014/main" id="{47497BD3-99BE-42DE-BD72-85DAA57F8065}"/>
              </a:ext>
            </a:extLst>
          </p:cNvPr>
          <p:cNvSpPr txBox="1"/>
          <p:nvPr userDrawn="1"/>
        </p:nvSpPr>
        <p:spPr>
          <a:xfrm>
            <a:off x="9897302" y="6403005"/>
            <a:ext cx="1974323" cy="369332"/>
          </a:xfrm>
          <a:prstGeom prst="rect">
            <a:avLst/>
          </a:prstGeom>
          <a:noFill/>
        </p:spPr>
        <p:txBody>
          <a:bodyPr wrap="none" rtlCol="0">
            <a:spAutoFit/>
          </a:bodyPr>
          <a:lstStyle/>
          <a:p>
            <a:pPr algn="r"/>
            <a:r>
              <a:rPr lang="en-US" dirty="0">
                <a:solidFill>
                  <a:srgbClr val="FF0000"/>
                </a:solidFill>
                <a:latin typeface="AvenirNext LT Pro Regular" panose="020B0504020202020204" pitchFamily="34" charset="0"/>
              </a:rPr>
              <a:t>Insert Website Link</a:t>
            </a:r>
          </a:p>
        </p:txBody>
      </p:sp>
      <p:pic>
        <p:nvPicPr>
          <p:cNvPr id="3" name="Picture 2">
            <a:extLst>
              <a:ext uri="{FF2B5EF4-FFF2-40B4-BE49-F238E27FC236}">
                <a16:creationId xmlns:a16="http://schemas.microsoft.com/office/drawing/2014/main" id="{6C8479E7-D465-507D-C03C-197136FC42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189" y="6367066"/>
            <a:ext cx="2580288" cy="455625"/>
          </a:xfrm>
          <a:prstGeom prst="rect">
            <a:avLst/>
          </a:prstGeom>
        </p:spPr>
      </p:pic>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667" y="6373156"/>
            <a:ext cx="2149533" cy="394974"/>
          </a:xfrm>
          <a:prstGeom prst="rect">
            <a:avLst/>
          </a:prstGeom>
        </p:spPr>
      </p:pic>
    </p:spTree>
    <p:extLst>
      <p:ext uri="{BB962C8B-B14F-4D97-AF65-F5344CB8AC3E}">
        <p14:creationId xmlns:p14="http://schemas.microsoft.com/office/powerpoint/2010/main" val="37857140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gradFill>
            <a:gsLst>
              <a:gs pos="0">
                <a:srgbClr val="0F142E"/>
              </a:gs>
              <a:gs pos="50000">
                <a:srgbClr val="1A204C"/>
              </a:gs>
              <a:gs pos="100000">
                <a:srgbClr val="1A204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7" name="Picture 6">
            <a:extLst>
              <a:ext uri="{FF2B5EF4-FFF2-40B4-BE49-F238E27FC236}">
                <a16:creationId xmlns:a16="http://schemas.microsoft.com/office/drawing/2014/main" id="{8B22C482-AC13-A6E8-D5E9-A43C060E18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189" y="6367066"/>
            <a:ext cx="2580288" cy="455625"/>
          </a:xfrm>
          <a:prstGeom prst="rect">
            <a:avLst/>
          </a:prstGeom>
        </p:spPr>
      </p:pic>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gradFill>
            <a:gsLst>
              <a:gs pos="0">
                <a:srgbClr val="0F142E"/>
              </a:gs>
              <a:gs pos="50000">
                <a:srgbClr val="1A204C"/>
              </a:gs>
              <a:gs pos="100000">
                <a:srgbClr val="1A204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95B10B4-11D8-C8C2-95BF-C5C96A598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189" y="6367066"/>
            <a:ext cx="2580288" cy="455625"/>
          </a:xfrm>
          <a:prstGeom prst="rect">
            <a:avLst/>
          </a:prstGeom>
        </p:spPr>
      </p:pic>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gradFill>
            <a:gsLst>
              <a:gs pos="0">
                <a:srgbClr val="0F142E"/>
              </a:gs>
              <a:gs pos="50000">
                <a:srgbClr val="1A204C"/>
              </a:gs>
              <a:gs pos="100000">
                <a:srgbClr val="1A204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265E9FF-C188-3E83-C45C-698E38AE71A3}"/>
              </a:ext>
            </a:extLst>
          </p:cNvPr>
          <p:cNvSpPr txBox="1"/>
          <p:nvPr userDrawn="1"/>
        </p:nvSpPr>
        <p:spPr>
          <a:xfrm>
            <a:off x="9897302" y="6403005"/>
            <a:ext cx="1974323" cy="369332"/>
          </a:xfrm>
          <a:prstGeom prst="rect">
            <a:avLst/>
          </a:prstGeom>
          <a:noFill/>
        </p:spPr>
        <p:txBody>
          <a:bodyPr wrap="none" rtlCol="0">
            <a:spAutoFit/>
          </a:bodyPr>
          <a:lstStyle/>
          <a:p>
            <a:pPr algn="r"/>
            <a:r>
              <a:rPr lang="en-US" dirty="0">
                <a:solidFill>
                  <a:srgbClr val="FF0000"/>
                </a:solidFill>
                <a:latin typeface="AvenirNext LT Pro Regular" panose="020B0504020202020204" pitchFamily="34" charset="0"/>
              </a:rPr>
              <a:t>Insert Website Link</a:t>
            </a:r>
          </a:p>
        </p:txBody>
      </p:sp>
      <p:pic>
        <p:nvPicPr>
          <p:cNvPr id="6" name="Picture 5">
            <a:extLst>
              <a:ext uri="{FF2B5EF4-FFF2-40B4-BE49-F238E27FC236}">
                <a16:creationId xmlns:a16="http://schemas.microsoft.com/office/drawing/2014/main" id="{F4781A22-019F-4FF9-372A-A2E3A66A24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189" y="6367066"/>
            <a:ext cx="2580288" cy="455625"/>
          </a:xfrm>
          <a:prstGeom prst="rect">
            <a:avLst/>
          </a:prstGeom>
        </p:spPr>
      </p:pic>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gradFill>
            <a:gsLst>
              <a:gs pos="0">
                <a:srgbClr val="0F142E"/>
              </a:gs>
              <a:gs pos="50000">
                <a:srgbClr val="1A204C"/>
              </a:gs>
              <a:gs pos="100000">
                <a:srgbClr val="1A204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1EF4EF4B-0DA3-8422-C75B-5FC01518B942}"/>
              </a:ext>
            </a:extLst>
          </p:cNvPr>
          <p:cNvSpPr txBox="1"/>
          <p:nvPr userDrawn="1"/>
        </p:nvSpPr>
        <p:spPr>
          <a:xfrm>
            <a:off x="9897302" y="6403005"/>
            <a:ext cx="1974323" cy="369332"/>
          </a:xfrm>
          <a:prstGeom prst="rect">
            <a:avLst/>
          </a:prstGeom>
          <a:noFill/>
        </p:spPr>
        <p:txBody>
          <a:bodyPr wrap="none" rtlCol="0">
            <a:spAutoFit/>
          </a:bodyPr>
          <a:lstStyle/>
          <a:p>
            <a:pPr algn="r"/>
            <a:r>
              <a:rPr lang="en-US" dirty="0">
                <a:solidFill>
                  <a:srgbClr val="FF0000"/>
                </a:solidFill>
                <a:latin typeface="AvenirNext LT Pro Regular" panose="020B0504020202020204" pitchFamily="34" charset="0"/>
              </a:rPr>
              <a:t>Insert Website Link</a:t>
            </a:r>
          </a:p>
        </p:txBody>
      </p:sp>
      <p:pic>
        <p:nvPicPr>
          <p:cNvPr id="7" name="Picture 6">
            <a:extLst>
              <a:ext uri="{FF2B5EF4-FFF2-40B4-BE49-F238E27FC236}">
                <a16:creationId xmlns:a16="http://schemas.microsoft.com/office/drawing/2014/main" id="{60118BD4-EB8B-9D06-8608-745A75A3489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189" y="6367066"/>
            <a:ext cx="2580288" cy="455625"/>
          </a:xfrm>
          <a:prstGeom prst="rect">
            <a:avLst/>
          </a:prstGeom>
        </p:spPr>
      </p:pic>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gradFill>
            <a:gsLst>
              <a:gs pos="0">
                <a:srgbClr val="0F142E"/>
              </a:gs>
              <a:gs pos="50000">
                <a:srgbClr val="1A204C"/>
              </a:gs>
              <a:gs pos="100000">
                <a:srgbClr val="1A204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
        <p:nvSpPr>
          <p:cNvPr id="3" name="TextBox 2">
            <a:extLst>
              <a:ext uri="{FF2B5EF4-FFF2-40B4-BE49-F238E27FC236}">
                <a16:creationId xmlns:a16="http://schemas.microsoft.com/office/drawing/2014/main" id="{B9FE8807-AFAE-562C-218C-4EBBD92FD5C3}"/>
              </a:ext>
            </a:extLst>
          </p:cNvPr>
          <p:cNvSpPr txBox="1"/>
          <p:nvPr userDrawn="1"/>
        </p:nvSpPr>
        <p:spPr>
          <a:xfrm>
            <a:off x="9897302" y="6403005"/>
            <a:ext cx="1974323" cy="369332"/>
          </a:xfrm>
          <a:prstGeom prst="rect">
            <a:avLst/>
          </a:prstGeom>
          <a:noFill/>
        </p:spPr>
        <p:txBody>
          <a:bodyPr wrap="none" rtlCol="0">
            <a:spAutoFit/>
          </a:bodyPr>
          <a:lstStyle/>
          <a:p>
            <a:pPr algn="r"/>
            <a:r>
              <a:rPr lang="en-US" dirty="0">
                <a:solidFill>
                  <a:srgbClr val="FF0000"/>
                </a:solidFill>
                <a:latin typeface="AvenirNext LT Pro Regular" panose="020B0504020202020204" pitchFamily="34" charset="0"/>
              </a:rPr>
              <a:t>Insert Website Link</a:t>
            </a:r>
          </a:p>
        </p:txBody>
      </p:sp>
      <p:pic>
        <p:nvPicPr>
          <p:cNvPr id="7" name="Picture 6">
            <a:extLst>
              <a:ext uri="{FF2B5EF4-FFF2-40B4-BE49-F238E27FC236}">
                <a16:creationId xmlns:a16="http://schemas.microsoft.com/office/drawing/2014/main" id="{4F6F7502-58DE-C35D-4AE9-5C2E415BA69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189" y="6367066"/>
            <a:ext cx="2580288" cy="455625"/>
          </a:xfrm>
          <a:prstGeom prst="rect">
            <a:avLst/>
          </a:prstGeom>
        </p:spPr>
      </p:pic>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gradFill>
            <a:gsLst>
              <a:gs pos="0">
                <a:srgbClr val="0F142E"/>
              </a:gs>
              <a:gs pos="50000">
                <a:srgbClr val="1A204C"/>
              </a:gs>
              <a:gs pos="100000">
                <a:srgbClr val="1A204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
        <p:nvSpPr>
          <p:cNvPr id="3" name="TextBox 2">
            <a:extLst>
              <a:ext uri="{FF2B5EF4-FFF2-40B4-BE49-F238E27FC236}">
                <a16:creationId xmlns:a16="http://schemas.microsoft.com/office/drawing/2014/main" id="{ECE3507C-E15C-B294-7DE8-F03F60DBAF1C}"/>
              </a:ext>
            </a:extLst>
          </p:cNvPr>
          <p:cNvSpPr txBox="1"/>
          <p:nvPr userDrawn="1"/>
        </p:nvSpPr>
        <p:spPr>
          <a:xfrm>
            <a:off x="9897302" y="6403005"/>
            <a:ext cx="1974323" cy="369332"/>
          </a:xfrm>
          <a:prstGeom prst="rect">
            <a:avLst/>
          </a:prstGeom>
          <a:noFill/>
        </p:spPr>
        <p:txBody>
          <a:bodyPr wrap="none" rtlCol="0">
            <a:spAutoFit/>
          </a:bodyPr>
          <a:lstStyle/>
          <a:p>
            <a:pPr algn="r"/>
            <a:r>
              <a:rPr lang="en-US" dirty="0">
                <a:solidFill>
                  <a:srgbClr val="FF0000"/>
                </a:solidFill>
                <a:latin typeface="AvenirNext LT Pro Regular" panose="020B0504020202020204" pitchFamily="34" charset="0"/>
              </a:rPr>
              <a:t>Insert Website Link</a:t>
            </a:r>
          </a:p>
        </p:txBody>
      </p:sp>
      <p:pic>
        <p:nvPicPr>
          <p:cNvPr id="7" name="Picture 6">
            <a:extLst>
              <a:ext uri="{FF2B5EF4-FFF2-40B4-BE49-F238E27FC236}">
                <a16:creationId xmlns:a16="http://schemas.microsoft.com/office/drawing/2014/main" id="{0CAAD7AA-04A4-E2EC-1643-55301A82B70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189" y="6367066"/>
            <a:ext cx="2580288" cy="455625"/>
          </a:xfrm>
          <a:prstGeom prst="rect">
            <a:avLst/>
          </a:prstGeom>
        </p:spPr>
      </p:pic>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gradFill>
            <a:gsLst>
              <a:gs pos="0">
                <a:srgbClr val="0F142E"/>
              </a:gs>
              <a:gs pos="50000">
                <a:srgbClr val="1A204C"/>
              </a:gs>
              <a:gs pos="100000">
                <a:srgbClr val="1A204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
        <p:nvSpPr>
          <p:cNvPr id="3" name="TextBox 2">
            <a:extLst>
              <a:ext uri="{FF2B5EF4-FFF2-40B4-BE49-F238E27FC236}">
                <a16:creationId xmlns:a16="http://schemas.microsoft.com/office/drawing/2014/main" id="{7ACC7A58-DE9B-3DF9-411B-DA49DDFB9CE6}"/>
              </a:ext>
            </a:extLst>
          </p:cNvPr>
          <p:cNvSpPr txBox="1"/>
          <p:nvPr userDrawn="1"/>
        </p:nvSpPr>
        <p:spPr>
          <a:xfrm>
            <a:off x="9897302" y="6403005"/>
            <a:ext cx="1974323" cy="369332"/>
          </a:xfrm>
          <a:prstGeom prst="rect">
            <a:avLst/>
          </a:prstGeom>
          <a:noFill/>
        </p:spPr>
        <p:txBody>
          <a:bodyPr wrap="none" rtlCol="0">
            <a:spAutoFit/>
          </a:bodyPr>
          <a:lstStyle/>
          <a:p>
            <a:pPr algn="r"/>
            <a:r>
              <a:rPr lang="en-US" dirty="0">
                <a:solidFill>
                  <a:srgbClr val="FF0000"/>
                </a:solidFill>
                <a:latin typeface="AvenirNext LT Pro Regular" panose="020B0504020202020204" pitchFamily="34" charset="0"/>
              </a:rPr>
              <a:t>Insert Website Link</a:t>
            </a:r>
          </a:p>
        </p:txBody>
      </p:sp>
      <p:pic>
        <p:nvPicPr>
          <p:cNvPr id="7" name="Picture 6">
            <a:extLst>
              <a:ext uri="{FF2B5EF4-FFF2-40B4-BE49-F238E27FC236}">
                <a16:creationId xmlns:a16="http://schemas.microsoft.com/office/drawing/2014/main" id="{B1E08333-EE4D-BAB9-E8D0-68756146351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189" y="6367066"/>
            <a:ext cx="2580288" cy="455625"/>
          </a:xfrm>
          <a:prstGeom prst="rect">
            <a:avLst/>
          </a:prstGeom>
        </p:spPr>
      </p:pic>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gradFill>
            <a:gsLst>
              <a:gs pos="0">
                <a:srgbClr val="0F142E"/>
              </a:gs>
              <a:gs pos="50000">
                <a:srgbClr val="1A204C"/>
              </a:gs>
              <a:gs pos="100000">
                <a:srgbClr val="1A204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
        <p:nvSpPr>
          <p:cNvPr id="5" name="TextBox 4">
            <a:extLst>
              <a:ext uri="{FF2B5EF4-FFF2-40B4-BE49-F238E27FC236}">
                <a16:creationId xmlns:a16="http://schemas.microsoft.com/office/drawing/2014/main" id="{E09018D2-6C0B-7C04-9997-6B23F9751F73}"/>
              </a:ext>
            </a:extLst>
          </p:cNvPr>
          <p:cNvSpPr txBox="1"/>
          <p:nvPr userDrawn="1"/>
        </p:nvSpPr>
        <p:spPr>
          <a:xfrm>
            <a:off x="9897302" y="6403005"/>
            <a:ext cx="1974323" cy="369332"/>
          </a:xfrm>
          <a:prstGeom prst="rect">
            <a:avLst/>
          </a:prstGeom>
          <a:noFill/>
        </p:spPr>
        <p:txBody>
          <a:bodyPr wrap="none" rtlCol="0">
            <a:spAutoFit/>
          </a:bodyPr>
          <a:lstStyle/>
          <a:p>
            <a:pPr algn="r"/>
            <a:r>
              <a:rPr lang="en-US" dirty="0">
                <a:solidFill>
                  <a:srgbClr val="FF0000"/>
                </a:solidFill>
                <a:latin typeface="AvenirNext LT Pro Regular" panose="020B0504020202020204" pitchFamily="34" charset="0"/>
              </a:rPr>
              <a:t>Insert Website Link</a:t>
            </a:r>
          </a:p>
        </p:txBody>
      </p:sp>
      <p:pic>
        <p:nvPicPr>
          <p:cNvPr id="6" name="Picture 5">
            <a:extLst>
              <a:ext uri="{FF2B5EF4-FFF2-40B4-BE49-F238E27FC236}">
                <a16:creationId xmlns:a16="http://schemas.microsoft.com/office/drawing/2014/main" id="{6361B0F6-40E9-883A-7BF6-A20B50E3F67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189" y="6367066"/>
            <a:ext cx="2580288" cy="455625"/>
          </a:xfrm>
          <a:prstGeom prst="rect">
            <a:avLst/>
          </a:prstGeom>
        </p:spPr>
      </p:pic>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7.xml"/><Relationship Id="rId3" Type="http://schemas.openxmlformats.org/officeDocument/2006/relationships/image" Target="../media/image10.emf"/><Relationship Id="rId7" Type="http://schemas.openxmlformats.org/officeDocument/2006/relationships/image" Target="../media/image12.png"/><Relationship Id="rId12" Type="http://schemas.openxmlformats.org/officeDocument/2006/relationships/customXml" Target="../ink/ink6.xml"/><Relationship Id="rId17" Type="http://schemas.openxmlformats.org/officeDocument/2006/relationships/image" Target="../media/image15.png"/><Relationship Id="rId2" Type="http://schemas.openxmlformats.org/officeDocument/2006/relationships/oleObject" Target="../embeddings/oleObject1.bin"/><Relationship Id="rId16"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11.png"/><Relationship Id="rId15" Type="http://schemas.openxmlformats.org/officeDocument/2006/relationships/image" Target="../media/image1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png"/><Relationship Id="rId14" Type="http://schemas.openxmlformats.org/officeDocument/2006/relationships/customXml" Target="../ink/ink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F142E"/>
            </a:gs>
            <a:gs pos="50000">
              <a:srgbClr val="1A204C"/>
            </a:gs>
            <a:gs pos="100000">
              <a:srgbClr val="1A204C"/>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49412"/>
          </a:xfrm>
        </p:spPr>
        <p:txBody>
          <a:bodyPr>
            <a:normAutofit fontScale="90000"/>
          </a:bodyPr>
          <a:lstStyle/>
          <a:p>
            <a:r>
              <a:rPr lang="en-US" dirty="0"/>
              <a:t>Quantum Computing for HEP</a:t>
            </a:r>
          </a:p>
        </p:txBody>
      </p:sp>
      <p:sp>
        <p:nvSpPr>
          <p:cNvPr id="3" name="Subtitle 2"/>
          <p:cNvSpPr>
            <a:spLocks noGrp="1"/>
          </p:cNvSpPr>
          <p:nvPr>
            <p:ph type="subTitle" idx="1"/>
          </p:nvPr>
        </p:nvSpPr>
        <p:spPr>
          <a:xfrm>
            <a:off x="1524000" y="3886200"/>
            <a:ext cx="9144000" cy="1371600"/>
          </a:xfrm>
        </p:spPr>
        <p:txBody>
          <a:bodyPr/>
          <a:lstStyle/>
          <a:p>
            <a:r>
              <a:rPr lang="en-US" dirty="0"/>
              <a:t>Zachary Goff-Eldredge</a:t>
            </a:r>
          </a:p>
          <a:p>
            <a:r>
              <a:rPr lang="en-US" dirty="0"/>
              <a:t>Program Manager, QIS</a:t>
            </a:r>
          </a:p>
          <a:p>
            <a:r>
              <a:rPr lang="en-US" dirty="0"/>
              <a:t>Office of High Energy Physics</a:t>
            </a:r>
          </a:p>
        </p:txBody>
      </p:sp>
    </p:spTree>
    <p:extLst>
      <p:ext uri="{BB962C8B-B14F-4D97-AF65-F5344CB8AC3E}">
        <p14:creationId xmlns:p14="http://schemas.microsoft.com/office/powerpoint/2010/main" val="3485507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875B4660-0C4E-FAA4-FB0D-34DCC5EE1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400" y="4661205"/>
            <a:ext cx="1984375" cy="13409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2C9268-7676-3573-9ABD-A1734125599F}"/>
              </a:ext>
            </a:extLst>
          </p:cNvPr>
          <p:cNvSpPr>
            <a:spLocks noGrp="1"/>
          </p:cNvSpPr>
          <p:nvPr>
            <p:ph type="title"/>
          </p:nvPr>
        </p:nvSpPr>
        <p:spPr/>
        <p:txBody>
          <a:bodyPr/>
          <a:lstStyle/>
          <a:p>
            <a:r>
              <a:rPr lang="en-US" dirty="0"/>
              <a:t>Computing and Simulation in QuantISED 2.0</a:t>
            </a:r>
          </a:p>
        </p:txBody>
      </p:sp>
      <p:sp>
        <p:nvSpPr>
          <p:cNvPr id="4" name="Slide Number Placeholder 3">
            <a:extLst>
              <a:ext uri="{FF2B5EF4-FFF2-40B4-BE49-F238E27FC236}">
                <a16:creationId xmlns:a16="http://schemas.microsoft.com/office/drawing/2014/main" id="{6D8A6EA1-9683-67C7-6039-514753729EC0}"/>
              </a:ext>
            </a:extLst>
          </p:cNvPr>
          <p:cNvSpPr>
            <a:spLocks noGrp="1"/>
          </p:cNvSpPr>
          <p:nvPr>
            <p:ph type="sldNum" sz="quarter" idx="4"/>
          </p:nvPr>
        </p:nvSpPr>
        <p:spPr/>
        <p:txBody>
          <a:bodyPr/>
          <a:lstStyle/>
          <a:p>
            <a:fld id="{835B6AD7-18B8-4C9C-AA70-ABD830A869AC}" type="slidenum">
              <a:rPr lang="en-US" smtClean="0"/>
              <a:pPr/>
              <a:t>10</a:t>
            </a:fld>
            <a:endParaRPr lang="en-US"/>
          </a:p>
        </p:txBody>
      </p:sp>
      <p:sp>
        <p:nvSpPr>
          <p:cNvPr id="5" name="Oval 4">
            <a:extLst>
              <a:ext uri="{FF2B5EF4-FFF2-40B4-BE49-F238E27FC236}">
                <a16:creationId xmlns:a16="http://schemas.microsoft.com/office/drawing/2014/main" id="{408CB39B-E9EE-2BCF-99D5-378492AD07FE}"/>
              </a:ext>
            </a:extLst>
          </p:cNvPr>
          <p:cNvSpPr/>
          <p:nvPr/>
        </p:nvSpPr>
        <p:spPr>
          <a:xfrm>
            <a:off x="3559959" y="1583430"/>
            <a:ext cx="2743200" cy="2743200"/>
          </a:xfrm>
          <a:prstGeom prst="ellipse">
            <a:avLst/>
          </a:prstGeom>
          <a:solidFill>
            <a:schemeClr val="accent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Implementing HEP on QCs</a:t>
            </a:r>
          </a:p>
        </p:txBody>
      </p:sp>
      <p:sp>
        <p:nvSpPr>
          <p:cNvPr id="6" name="Oval 5">
            <a:extLst>
              <a:ext uri="{FF2B5EF4-FFF2-40B4-BE49-F238E27FC236}">
                <a16:creationId xmlns:a16="http://schemas.microsoft.com/office/drawing/2014/main" id="{344218FA-8FB8-8871-487A-CC96C490BBA8}"/>
              </a:ext>
            </a:extLst>
          </p:cNvPr>
          <p:cNvSpPr/>
          <p:nvPr/>
        </p:nvSpPr>
        <p:spPr>
          <a:xfrm>
            <a:off x="4662880" y="3219142"/>
            <a:ext cx="2743200" cy="2743200"/>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Analog computation for HEP models</a:t>
            </a:r>
          </a:p>
        </p:txBody>
      </p:sp>
      <p:sp>
        <p:nvSpPr>
          <p:cNvPr id="7" name="Oval 6">
            <a:extLst>
              <a:ext uri="{FF2B5EF4-FFF2-40B4-BE49-F238E27FC236}">
                <a16:creationId xmlns:a16="http://schemas.microsoft.com/office/drawing/2014/main" id="{73AC7F4A-5C61-E97F-48A9-DA58FD976680}"/>
              </a:ext>
            </a:extLst>
          </p:cNvPr>
          <p:cNvSpPr/>
          <p:nvPr/>
        </p:nvSpPr>
        <p:spPr>
          <a:xfrm>
            <a:off x="5765800" y="1683721"/>
            <a:ext cx="2743200" cy="2743200"/>
          </a:xfrm>
          <a:prstGeom prst="ellipse">
            <a:avLst/>
          </a:prstGeom>
          <a:solidFill>
            <a:schemeClr val="accent3">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QIS for HEP foundations, esp. gravity</a:t>
            </a:r>
          </a:p>
        </p:txBody>
      </p:sp>
      <p:sp>
        <p:nvSpPr>
          <p:cNvPr id="8" name="TextBox 7">
            <a:extLst>
              <a:ext uri="{FF2B5EF4-FFF2-40B4-BE49-F238E27FC236}">
                <a16:creationId xmlns:a16="http://schemas.microsoft.com/office/drawing/2014/main" id="{6BB3C442-7CFE-B26B-8CAC-267BD825BC55}"/>
              </a:ext>
            </a:extLst>
          </p:cNvPr>
          <p:cNvSpPr txBox="1"/>
          <p:nvPr/>
        </p:nvSpPr>
        <p:spPr>
          <a:xfrm>
            <a:off x="260350" y="1335137"/>
            <a:ext cx="3865225" cy="923330"/>
          </a:xfrm>
          <a:prstGeom prst="rect">
            <a:avLst/>
          </a:prstGeom>
          <a:noFill/>
        </p:spPr>
        <p:txBody>
          <a:bodyPr wrap="none" rtlCol="0">
            <a:spAutoFit/>
          </a:bodyPr>
          <a:lstStyle/>
          <a:p>
            <a:r>
              <a:rPr lang="en-US" dirty="0"/>
              <a:t>Quantifying and improving errors</a:t>
            </a:r>
          </a:p>
          <a:p>
            <a:r>
              <a:rPr lang="en-US" dirty="0"/>
              <a:t>Addressing high resource requirements</a:t>
            </a:r>
          </a:p>
          <a:p>
            <a:r>
              <a:rPr lang="en-US" dirty="0"/>
              <a:t>Exploring novel platforms</a:t>
            </a:r>
          </a:p>
        </p:txBody>
      </p:sp>
      <p:sp>
        <p:nvSpPr>
          <p:cNvPr id="9" name="TextBox 8">
            <a:extLst>
              <a:ext uri="{FF2B5EF4-FFF2-40B4-BE49-F238E27FC236}">
                <a16:creationId xmlns:a16="http://schemas.microsoft.com/office/drawing/2014/main" id="{C01D1976-0C3A-F7F6-7AA9-0754F188E394}"/>
              </a:ext>
            </a:extLst>
          </p:cNvPr>
          <p:cNvSpPr txBox="1"/>
          <p:nvPr/>
        </p:nvSpPr>
        <p:spPr>
          <a:xfrm>
            <a:off x="1233825" y="5656383"/>
            <a:ext cx="4144625" cy="646331"/>
          </a:xfrm>
          <a:prstGeom prst="rect">
            <a:avLst/>
          </a:prstGeom>
          <a:noFill/>
        </p:spPr>
        <p:txBody>
          <a:bodyPr wrap="square" rtlCol="0">
            <a:spAutoFit/>
          </a:bodyPr>
          <a:lstStyle/>
          <a:p>
            <a:r>
              <a:rPr lang="en-US" dirty="0"/>
              <a:t>Atom simulators of arbitrary Hamiltonians</a:t>
            </a:r>
          </a:p>
          <a:p>
            <a:r>
              <a:rPr lang="en-US" dirty="0"/>
              <a:t>Synthetic geometries, space-time</a:t>
            </a:r>
          </a:p>
        </p:txBody>
      </p:sp>
      <p:sp>
        <p:nvSpPr>
          <p:cNvPr id="12" name="TextBox 11">
            <a:extLst>
              <a:ext uri="{FF2B5EF4-FFF2-40B4-BE49-F238E27FC236}">
                <a16:creationId xmlns:a16="http://schemas.microsoft.com/office/drawing/2014/main" id="{3D1AE51C-7D7F-4F66-620A-BDE735E18D8B}"/>
              </a:ext>
            </a:extLst>
          </p:cNvPr>
          <p:cNvSpPr txBox="1"/>
          <p:nvPr/>
        </p:nvSpPr>
        <p:spPr>
          <a:xfrm>
            <a:off x="8326775" y="1449437"/>
            <a:ext cx="2639825" cy="923330"/>
          </a:xfrm>
          <a:prstGeom prst="rect">
            <a:avLst/>
          </a:prstGeom>
          <a:noFill/>
        </p:spPr>
        <p:txBody>
          <a:bodyPr wrap="none" rtlCol="0">
            <a:spAutoFit/>
          </a:bodyPr>
          <a:lstStyle/>
          <a:p>
            <a:r>
              <a:rPr lang="en-US" dirty="0"/>
              <a:t>Complexity constraints</a:t>
            </a:r>
          </a:p>
          <a:p>
            <a:r>
              <a:rPr lang="en-US" dirty="0"/>
              <a:t>Black holes, firewalls</a:t>
            </a:r>
          </a:p>
          <a:p>
            <a:r>
              <a:rPr lang="en-US" dirty="0"/>
              <a:t>Physics of error correction</a:t>
            </a:r>
          </a:p>
        </p:txBody>
      </p:sp>
      <p:sp>
        <p:nvSpPr>
          <p:cNvPr id="13" name="TextBox 12">
            <a:extLst>
              <a:ext uri="{FF2B5EF4-FFF2-40B4-BE49-F238E27FC236}">
                <a16:creationId xmlns:a16="http://schemas.microsoft.com/office/drawing/2014/main" id="{1DF4ADFC-3726-78B1-2CD5-C52B93BCC017}"/>
              </a:ext>
            </a:extLst>
          </p:cNvPr>
          <p:cNvSpPr txBox="1"/>
          <p:nvPr/>
        </p:nvSpPr>
        <p:spPr>
          <a:xfrm>
            <a:off x="9732214" y="3517005"/>
            <a:ext cx="2730748" cy="215444"/>
          </a:xfrm>
          <a:prstGeom prst="rect">
            <a:avLst/>
          </a:prstGeom>
          <a:noFill/>
        </p:spPr>
        <p:txBody>
          <a:bodyPr wrap="square">
            <a:spAutoFit/>
          </a:bodyPr>
          <a:lstStyle/>
          <a:p>
            <a:pPr algn="l"/>
            <a:r>
              <a:rPr lang="en-US" sz="800" b="0" i="0" dirty="0">
                <a:solidFill>
                  <a:srgbClr val="555555"/>
                </a:solidFill>
                <a:effectLst/>
              </a:rPr>
              <a:t>T. Schuster et al., Phys. Rev. X </a:t>
            </a:r>
            <a:r>
              <a:rPr lang="en-US" sz="800" b="1" i="0" dirty="0">
                <a:solidFill>
                  <a:srgbClr val="555555"/>
                </a:solidFill>
                <a:effectLst/>
              </a:rPr>
              <a:t>12</a:t>
            </a:r>
            <a:r>
              <a:rPr lang="en-US" sz="800" b="0" i="0" dirty="0">
                <a:solidFill>
                  <a:srgbClr val="555555"/>
                </a:solidFill>
                <a:effectLst/>
              </a:rPr>
              <a:t>, 031013</a:t>
            </a:r>
          </a:p>
        </p:txBody>
      </p:sp>
      <p:pic>
        <p:nvPicPr>
          <p:cNvPr id="14" name="Picture 4">
            <a:extLst>
              <a:ext uri="{FF2B5EF4-FFF2-40B4-BE49-F238E27FC236}">
                <a16:creationId xmlns:a16="http://schemas.microsoft.com/office/drawing/2014/main" id="{8AF44D9D-0F7F-43FD-032E-AF155EF890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622"/>
          <a:stretch>
            <a:fillRect/>
          </a:stretch>
        </p:blipFill>
        <p:spPr bwMode="auto">
          <a:xfrm>
            <a:off x="8735278" y="2393055"/>
            <a:ext cx="2827893" cy="11239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0491F9B-CE7F-4D86-3F35-04F72985F126}"/>
              </a:ext>
            </a:extLst>
          </p:cNvPr>
          <p:cNvSpPr txBox="1"/>
          <p:nvPr/>
        </p:nvSpPr>
        <p:spPr>
          <a:xfrm>
            <a:off x="8129587" y="5933382"/>
            <a:ext cx="737702" cy="246221"/>
          </a:xfrm>
          <a:prstGeom prst="rect">
            <a:avLst/>
          </a:prstGeom>
          <a:noFill/>
        </p:spPr>
        <p:txBody>
          <a:bodyPr wrap="none" rtlCol="0">
            <a:spAutoFit/>
          </a:bodyPr>
          <a:lstStyle/>
          <a:p>
            <a:r>
              <a:rPr lang="en-US" sz="1000" dirty="0"/>
              <a:t>Wikimedia</a:t>
            </a:r>
          </a:p>
        </p:txBody>
      </p:sp>
      <p:pic>
        <p:nvPicPr>
          <p:cNvPr id="3084" name="Picture 12" descr="USQCD: US Lattice Quantum Chromodynamics">
            <a:extLst>
              <a:ext uri="{FF2B5EF4-FFF2-40B4-BE49-F238E27FC236}">
                <a16:creationId xmlns:a16="http://schemas.microsoft.com/office/drawing/2014/main" id="{0CC57711-D6DE-5858-AE87-11C82C48E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263" y="2308699"/>
            <a:ext cx="1547812" cy="189780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E7A213F-BF3D-38B2-784E-348817C33520}"/>
              </a:ext>
            </a:extLst>
          </p:cNvPr>
          <p:cNvSpPr txBox="1"/>
          <p:nvPr/>
        </p:nvSpPr>
        <p:spPr>
          <a:xfrm>
            <a:off x="2942219" y="3834314"/>
            <a:ext cx="588623" cy="246221"/>
          </a:xfrm>
          <a:prstGeom prst="rect">
            <a:avLst/>
          </a:prstGeom>
          <a:noFill/>
        </p:spPr>
        <p:txBody>
          <a:bodyPr wrap="none" rtlCol="0">
            <a:spAutoFit/>
          </a:bodyPr>
          <a:lstStyle/>
          <a:p>
            <a:r>
              <a:rPr lang="en-US" sz="1000" dirty="0"/>
              <a:t>US QCD</a:t>
            </a:r>
          </a:p>
        </p:txBody>
      </p:sp>
    </p:spTree>
    <p:extLst>
      <p:ext uri="{BB962C8B-B14F-4D97-AF65-F5344CB8AC3E}">
        <p14:creationId xmlns:p14="http://schemas.microsoft.com/office/powerpoint/2010/main" val="388985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42B786-BDAB-6E23-2A62-56FAB2EB8FD2}"/>
              </a:ext>
            </a:extLst>
          </p:cNvPr>
          <p:cNvSpPr>
            <a:spLocks noGrp="1"/>
          </p:cNvSpPr>
          <p:nvPr>
            <p:ph type="title"/>
          </p:nvPr>
        </p:nvSpPr>
        <p:spPr>
          <a:xfrm>
            <a:off x="408790" y="177283"/>
            <a:ext cx="11602853" cy="801663"/>
          </a:xfrm>
        </p:spPr>
        <p:txBody>
          <a:bodyPr>
            <a:noAutofit/>
          </a:bodyPr>
          <a:lstStyle/>
          <a:p>
            <a:r>
              <a:rPr lang="en-US" sz="3200" dirty="0">
                <a:latin typeface="Helvetica" pitchFamily="2" charset="0"/>
                <a:ea typeface="Helvetica Neue"/>
                <a:cs typeface="Helvetica Neue"/>
                <a:sym typeface="Helvetica Neue"/>
              </a:rPr>
              <a:t>DOE National QIS Research Centers</a:t>
            </a:r>
            <a:endParaRPr lang="en-US" sz="3200" dirty="0"/>
          </a:p>
        </p:txBody>
      </p:sp>
      <p:sp>
        <p:nvSpPr>
          <p:cNvPr id="2" name="Slide Number Placeholder 1">
            <a:extLst>
              <a:ext uri="{FF2B5EF4-FFF2-40B4-BE49-F238E27FC236}">
                <a16:creationId xmlns:a16="http://schemas.microsoft.com/office/drawing/2014/main" id="{1B58ACFE-BC81-B08F-BBC5-7EB85085E36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835B6AD7-18B8-4C9C-AA70-ABD830A869AC}" type="slidenum">
              <a:rPr kumimoji="0" lang="en-US" sz="1400" b="0" i="0" u="none" strike="noStrike" kern="1200" cap="none" spc="0" normalizeH="0" baseline="0" noProof="0" smtClean="0">
                <a:ln>
                  <a:noFill/>
                </a:ln>
                <a:solidFill>
                  <a:prstClr val="white"/>
                </a:solidFill>
                <a:effectLst/>
                <a:uLnTx/>
                <a:uFillTx/>
                <a:latin typeface="AvenirNext LT Pro Regular" panose="020B0504020202020204" pitchFamily="34" charset="0"/>
                <a:cs typeface="Arial"/>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prstClr val="white"/>
              </a:solidFill>
              <a:effectLst/>
              <a:uLnTx/>
              <a:uFillTx/>
              <a:latin typeface="AvenirNext LT Pro Regular" panose="020B0504020202020204" pitchFamily="34" charset="0"/>
              <a:cs typeface="Arial"/>
            </a:endParaRPr>
          </a:p>
        </p:txBody>
      </p:sp>
      <p:sp>
        <p:nvSpPr>
          <p:cNvPr id="9" name="Google Shape;445;p3">
            <a:extLst>
              <a:ext uri="{FF2B5EF4-FFF2-40B4-BE49-F238E27FC236}">
                <a16:creationId xmlns:a16="http://schemas.microsoft.com/office/drawing/2014/main" id="{DEF362B3-BB31-BF97-AE5F-7204FCB92771}"/>
              </a:ext>
            </a:extLst>
          </p:cNvPr>
          <p:cNvSpPr txBox="1"/>
          <p:nvPr/>
        </p:nvSpPr>
        <p:spPr>
          <a:xfrm>
            <a:off x="236852" y="3425082"/>
            <a:ext cx="1879438" cy="12208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400"/>
              </a:spcBef>
              <a:spcAft>
                <a:spcPts val="0"/>
              </a:spcAft>
              <a:buClr>
                <a:srgbClr val="5B5B5B"/>
              </a:buClr>
              <a:buSzPts val="1250"/>
              <a:buFont typeface="Arial"/>
              <a:buNone/>
              <a:tabLst/>
              <a:defRPr/>
            </a:pPr>
            <a:r>
              <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Developing quantum co-design principles to target software and algorithms, devices, and materials</a:t>
            </a:r>
            <a:endParaRPr kumimoji="0"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Arial"/>
            </a:endParaRPr>
          </a:p>
        </p:txBody>
      </p:sp>
      <p:pic>
        <p:nvPicPr>
          <p:cNvPr id="10" name="Google Shape;446;p3">
            <a:extLst>
              <a:ext uri="{FF2B5EF4-FFF2-40B4-BE49-F238E27FC236}">
                <a16:creationId xmlns:a16="http://schemas.microsoft.com/office/drawing/2014/main" id="{927A1298-FD78-8788-3590-B1FB35E0F531}"/>
              </a:ext>
            </a:extLst>
          </p:cNvPr>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236852" y="2065942"/>
            <a:ext cx="1858467" cy="1280160"/>
          </a:xfrm>
          <a:prstGeom prst="roundRect">
            <a:avLst>
              <a:gd name="adj" fmla="val 8594"/>
            </a:avLst>
          </a:prstGeom>
          <a:solidFill>
            <a:srgbClr val="ECECEC"/>
          </a:solidFill>
          <a:ln>
            <a:noFill/>
          </a:ln>
          <a:effectLst>
            <a:reflection stA="0" endPos="28000" dist="5000" dir="5400000" sy="-100000" algn="bl" rotWithShape="0"/>
          </a:effectLst>
        </p:spPr>
      </p:pic>
      <p:pic>
        <p:nvPicPr>
          <p:cNvPr id="11" name="Google Shape;447;p3">
            <a:extLst>
              <a:ext uri="{FF2B5EF4-FFF2-40B4-BE49-F238E27FC236}">
                <a16:creationId xmlns:a16="http://schemas.microsoft.com/office/drawing/2014/main" id="{C1C49E66-09F0-2979-44EB-88E0C7DC532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47094" y="1528593"/>
            <a:ext cx="1371600" cy="443131"/>
          </a:xfrm>
          <a:prstGeom prst="rect">
            <a:avLst/>
          </a:prstGeom>
          <a:noFill/>
          <a:ln>
            <a:noFill/>
          </a:ln>
        </p:spPr>
      </p:pic>
      <p:pic>
        <p:nvPicPr>
          <p:cNvPr id="32" name="Picture 8" descr="BNL | Brand Center | Logo">
            <a:extLst>
              <a:ext uri="{FF2B5EF4-FFF2-40B4-BE49-F238E27FC236}">
                <a16:creationId xmlns:a16="http://schemas.microsoft.com/office/drawing/2014/main" id="{62ACC342-8F2D-981D-CD13-7990D6529DB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6344" y="5189505"/>
            <a:ext cx="1733099" cy="43230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465;p3">
            <a:extLst>
              <a:ext uri="{FF2B5EF4-FFF2-40B4-BE49-F238E27FC236}">
                <a16:creationId xmlns:a16="http://schemas.microsoft.com/office/drawing/2014/main" id="{0039240A-93EB-A2C4-7332-CA11DAC99356}"/>
              </a:ext>
            </a:extLst>
          </p:cNvPr>
          <p:cNvSpPr txBox="1"/>
          <p:nvPr/>
        </p:nvSpPr>
        <p:spPr>
          <a:xfrm>
            <a:off x="196261" y="3388593"/>
            <a:ext cx="1973177" cy="1600398"/>
          </a:xfrm>
          <a:prstGeom prst="rect">
            <a:avLst/>
          </a:prstGeom>
          <a:solidFill>
            <a:schemeClr val="bg1"/>
          </a:solidFill>
          <a:ln>
            <a:noFill/>
          </a:ln>
          <a:effectLst>
            <a:reflection stA="0" endPos="28000" dist="5000" dir="5400000" sy="-100000" algn="bl" rotWithShape="0"/>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Bringing useful quantum computing within reach with disruptive technological advances</a:t>
            </a: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1"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(Program lead: BES)</a:t>
            </a: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endPar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endParaRP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endPar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endParaRPr>
          </a:p>
        </p:txBody>
      </p:sp>
      <p:sp>
        <p:nvSpPr>
          <p:cNvPr id="17" name="Google Shape;453;p3">
            <a:extLst>
              <a:ext uri="{FF2B5EF4-FFF2-40B4-BE49-F238E27FC236}">
                <a16:creationId xmlns:a16="http://schemas.microsoft.com/office/drawing/2014/main" id="{3D848DC9-9196-9C78-E217-476BDA3D2074}"/>
              </a:ext>
            </a:extLst>
          </p:cNvPr>
          <p:cNvSpPr txBox="1"/>
          <p:nvPr/>
        </p:nvSpPr>
        <p:spPr>
          <a:xfrm>
            <a:off x="4776384" y="3441261"/>
            <a:ext cx="2151995" cy="13849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Developing the technology to store, control and distribute entangled states of matter for computing, communication and sensing</a:t>
            </a:r>
            <a:endParaRPr kumimoji="0"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Arial"/>
            </a:endParaRPr>
          </a:p>
        </p:txBody>
      </p:sp>
      <p:pic>
        <p:nvPicPr>
          <p:cNvPr id="18" name="Google Shape;454;p3">
            <a:extLst>
              <a:ext uri="{FF2B5EF4-FFF2-40B4-BE49-F238E27FC236}">
                <a16:creationId xmlns:a16="http://schemas.microsoft.com/office/drawing/2014/main" id="{AA551D95-4B28-024F-3296-80A3BB445FC0}"/>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038409" y="1528593"/>
            <a:ext cx="1371600" cy="475488"/>
          </a:xfrm>
          <a:prstGeom prst="rect">
            <a:avLst/>
          </a:prstGeom>
          <a:noFill/>
          <a:ln>
            <a:noFill/>
          </a:ln>
        </p:spPr>
      </p:pic>
      <p:pic>
        <p:nvPicPr>
          <p:cNvPr id="19" name="Google Shape;455;p3">
            <a:extLst>
              <a:ext uri="{FF2B5EF4-FFF2-40B4-BE49-F238E27FC236}">
                <a16:creationId xmlns:a16="http://schemas.microsoft.com/office/drawing/2014/main" id="{AC306E10-869C-F3D5-11CD-15D270D80DBB}"/>
              </a:ext>
            </a:extLst>
          </p:cNvPr>
          <p:cNvPicPr preferRelativeResize="0">
            <a:picLocks noChangeAspect="1"/>
          </p:cNvPicPr>
          <p:nvPr/>
        </p:nvPicPr>
        <p:blipFill rotWithShape="1">
          <a:blip r:embed="rId7" cstate="screen">
            <a:alphaModFix/>
            <a:extLst>
              <a:ext uri="{28A0092B-C50C-407E-A947-70E740481C1C}">
                <a14:useLocalDpi xmlns:a14="http://schemas.microsoft.com/office/drawing/2010/main"/>
              </a:ext>
            </a:extLst>
          </a:blip>
          <a:srcRect/>
          <a:stretch/>
        </p:blipFill>
        <p:spPr>
          <a:xfrm>
            <a:off x="4776384" y="2065942"/>
            <a:ext cx="1899559" cy="1280160"/>
          </a:xfrm>
          <a:prstGeom prst="roundRect">
            <a:avLst>
              <a:gd name="adj" fmla="val 8594"/>
            </a:avLst>
          </a:prstGeom>
          <a:solidFill>
            <a:srgbClr val="ECECEC"/>
          </a:solidFill>
          <a:ln>
            <a:noFill/>
          </a:ln>
          <a:effectLst>
            <a:reflection stA="0" endPos="28000" dist="5000" dir="5400000" sy="-100000" algn="bl" rotWithShape="0"/>
          </a:effectLst>
        </p:spPr>
      </p:pic>
      <p:pic>
        <p:nvPicPr>
          <p:cNvPr id="33" name="Picture 14">
            <a:extLst>
              <a:ext uri="{FF2B5EF4-FFF2-40B4-BE49-F238E27FC236}">
                <a16:creationId xmlns:a16="http://schemas.microsoft.com/office/drawing/2014/main" id="{DE170758-9D5E-DEA1-AA24-9C1BCCF8848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76747" y="5109379"/>
            <a:ext cx="1694923" cy="59256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465;p3">
            <a:extLst>
              <a:ext uri="{FF2B5EF4-FFF2-40B4-BE49-F238E27FC236}">
                <a16:creationId xmlns:a16="http://schemas.microsoft.com/office/drawing/2014/main" id="{E730A2F8-E09F-32FD-BF31-30EE449DB210}"/>
              </a:ext>
            </a:extLst>
          </p:cNvPr>
          <p:cNvSpPr txBox="1"/>
          <p:nvPr/>
        </p:nvSpPr>
        <p:spPr>
          <a:xfrm>
            <a:off x="4793425" y="3439575"/>
            <a:ext cx="2071175" cy="1600398"/>
          </a:xfrm>
          <a:prstGeom prst="rect">
            <a:avLst/>
          </a:prstGeom>
          <a:solidFill>
            <a:schemeClr val="bg1"/>
          </a:solidFill>
          <a:ln>
            <a:noFill/>
          </a:ln>
          <a:effectLst>
            <a:reflection stA="0" endPos="28000" dist="5000" dir="5400000" sy="-100000" algn="bl" rotWithShape="0"/>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Attacking the problem of scalable quantum entanglement</a:t>
            </a: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1"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(Program lead: BES)</a:t>
            </a: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endPar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endParaRP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endPar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endParaRP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endPar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endParaRPr>
          </a:p>
        </p:txBody>
      </p:sp>
      <p:pic>
        <p:nvPicPr>
          <p:cNvPr id="27" name="Google Shape;463;p3">
            <a:extLst>
              <a:ext uri="{FF2B5EF4-FFF2-40B4-BE49-F238E27FC236}">
                <a16:creationId xmlns:a16="http://schemas.microsoft.com/office/drawing/2014/main" id="{4B59AE90-C619-CE7A-2B55-4CCA2B7FC8E1}"/>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9961772" y="1528593"/>
            <a:ext cx="1554480" cy="422397"/>
          </a:xfrm>
          <a:prstGeom prst="rect">
            <a:avLst/>
          </a:prstGeom>
          <a:noFill/>
          <a:ln>
            <a:noFill/>
          </a:ln>
        </p:spPr>
      </p:pic>
      <p:pic>
        <p:nvPicPr>
          <p:cNvPr id="28" name="Google Shape;464;p3">
            <a:extLst>
              <a:ext uri="{FF2B5EF4-FFF2-40B4-BE49-F238E27FC236}">
                <a16:creationId xmlns:a16="http://schemas.microsoft.com/office/drawing/2014/main" id="{1D13C8E0-0E4A-2DD0-8977-AA5806E86AF8}"/>
              </a:ext>
            </a:extLst>
          </p:cNvPr>
          <p:cNvPicPr preferRelativeResize="0">
            <a:picLocks noChangeAspect="1"/>
          </p:cNvPicPr>
          <p:nvPr/>
        </p:nvPicPr>
        <p:blipFill rotWithShape="1">
          <a:blip r:embed="rId10" cstate="screen">
            <a:alphaModFix/>
            <a:extLst>
              <a:ext uri="{28A0092B-C50C-407E-A947-70E740481C1C}">
                <a14:useLocalDpi xmlns:a14="http://schemas.microsoft.com/office/drawing/2010/main"/>
              </a:ext>
            </a:extLst>
          </a:blip>
          <a:srcRect/>
          <a:stretch/>
        </p:blipFill>
        <p:spPr>
          <a:xfrm>
            <a:off x="9700801" y="2065942"/>
            <a:ext cx="1920240" cy="1277018"/>
          </a:xfrm>
          <a:prstGeom prst="roundRect">
            <a:avLst>
              <a:gd name="adj" fmla="val 8594"/>
            </a:avLst>
          </a:prstGeom>
          <a:solidFill>
            <a:srgbClr val="ECECEC"/>
          </a:solidFill>
          <a:ln>
            <a:noFill/>
          </a:ln>
          <a:effectLst>
            <a:reflection stA="0" endPos="28000" dist="5000" dir="5400000" sy="-100000" algn="bl" rotWithShape="0"/>
          </a:effectLst>
        </p:spPr>
      </p:pic>
      <p:sp>
        <p:nvSpPr>
          <p:cNvPr id="29" name="Google Shape;465;p3">
            <a:extLst>
              <a:ext uri="{FF2B5EF4-FFF2-40B4-BE49-F238E27FC236}">
                <a16:creationId xmlns:a16="http://schemas.microsoft.com/office/drawing/2014/main" id="{B896744C-D8A9-B96C-4A1F-A780A8F332D6}"/>
              </a:ext>
            </a:extLst>
          </p:cNvPr>
          <p:cNvSpPr txBox="1"/>
          <p:nvPr/>
        </p:nvSpPr>
        <p:spPr>
          <a:xfrm>
            <a:off x="9700801" y="3414715"/>
            <a:ext cx="2300430" cy="1384954"/>
          </a:xfrm>
          <a:prstGeom prst="rect">
            <a:avLst/>
          </a:prstGeom>
          <a:noFill/>
          <a:ln>
            <a:noFill/>
          </a:ln>
          <a:effectLst>
            <a:reflection stA="0" endPos="28000" dist="5000" dir="5400000" sy="-100000" algn="bl" rotWithShape="0"/>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Identifying and mitigating loss channels in superconducting quantum devices and build prototypes for computing, communication and sensing</a:t>
            </a:r>
            <a:endParaRPr kumimoji="0"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Arial"/>
            </a:endParaRPr>
          </a:p>
        </p:txBody>
      </p:sp>
      <p:pic>
        <p:nvPicPr>
          <p:cNvPr id="30" name="Picture 4" descr="Fermilab | CERN openlab">
            <a:extLst>
              <a:ext uri="{FF2B5EF4-FFF2-40B4-BE49-F238E27FC236}">
                <a16:creationId xmlns:a16="http://schemas.microsoft.com/office/drawing/2014/main" id="{FAFCE605-2DDF-FA52-4305-D678FAA1566A}"/>
              </a:ext>
            </a:extLst>
          </p:cNvPr>
          <p:cNvPicPr>
            <a:picLocks noChangeAspect="1" noChangeArrowheads="1"/>
          </p:cNvPicPr>
          <p:nvPr/>
        </p:nvPicPr>
        <p:blipFill rotWithShape="1">
          <a:blip r:embed="rId11">
            <a:extLst>
              <a:ext uri="{28A0092B-C50C-407E-A947-70E740481C1C}">
                <a14:useLocalDpi xmlns:a14="http://schemas.microsoft.com/office/drawing/2010/main"/>
              </a:ext>
            </a:extLst>
          </a:blip>
          <a:srcRect t="31920" b="39924"/>
          <a:stretch/>
        </p:blipFill>
        <p:spPr bwMode="auto">
          <a:xfrm>
            <a:off x="9872462" y="5161682"/>
            <a:ext cx="1733099" cy="48795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465;p3">
            <a:extLst>
              <a:ext uri="{FF2B5EF4-FFF2-40B4-BE49-F238E27FC236}">
                <a16:creationId xmlns:a16="http://schemas.microsoft.com/office/drawing/2014/main" id="{EC5CA4FB-BDA9-0657-9F5E-75C825AC271E}"/>
              </a:ext>
            </a:extLst>
          </p:cNvPr>
          <p:cNvSpPr txBox="1"/>
          <p:nvPr/>
        </p:nvSpPr>
        <p:spPr>
          <a:xfrm>
            <a:off x="9700801" y="3388593"/>
            <a:ext cx="2196980" cy="1600398"/>
          </a:xfrm>
          <a:prstGeom prst="rect">
            <a:avLst/>
          </a:prstGeom>
          <a:solidFill>
            <a:schemeClr val="bg1"/>
          </a:solidFill>
          <a:ln>
            <a:noFill/>
          </a:ln>
          <a:effectLst>
            <a:reflection stA="0" endPos="28000" dist="5000" dir="5400000" sy="-100000" algn="bl" rotWithShape="0"/>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Building on Fermilab’s unique accelerator expertise and facilities to advance quantum S&amp;T</a:t>
            </a: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1"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(Program lead: HEP)</a:t>
            </a: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endPar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endParaRP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endPar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endParaRPr>
          </a:p>
        </p:txBody>
      </p:sp>
      <p:pic>
        <p:nvPicPr>
          <p:cNvPr id="13" name="Google Shape;449;p3">
            <a:extLst>
              <a:ext uri="{FF2B5EF4-FFF2-40B4-BE49-F238E27FC236}">
                <a16:creationId xmlns:a16="http://schemas.microsoft.com/office/drawing/2014/main" id="{830DA2F7-B3FC-6E1B-712D-404F5B2F9E32}"/>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636752" y="1528593"/>
            <a:ext cx="1371600" cy="475562"/>
          </a:xfrm>
          <a:prstGeom prst="rect">
            <a:avLst/>
          </a:prstGeom>
          <a:noFill/>
          <a:ln>
            <a:noFill/>
          </a:ln>
        </p:spPr>
      </p:pic>
      <p:sp>
        <p:nvSpPr>
          <p:cNvPr id="14" name="Google Shape;450;p3">
            <a:extLst>
              <a:ext uri="{FF2B5EF4-FFF2-40B4-BE49-F238E27FC236}">
                <a16:creationId xmlns:a16="http://schemas.microsoft.com/office/drawing/2014/main" id="{6161DBC7-FF3F-BBB1-E6B0-29703940D0FE}"/>
              </a:ext>
            </a:extLst>
          </p:cNvPr>
          <p:cNvSpPr txBox="1"/>
          <p:nvPr/>
        </p:nvSpPr>
        <p:spPr>
          <a:xfrm>
            <a:off x="2451008" y="3441298"/>
            <a:ext cx="2029968" cy="11695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Designing quantum materials, new quantum devices and sensors to characterize topological states</a:t>
            </a:r>
            <a:endParaRPr kumimoji="0" sz="16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Arial"/>
            </a:endParaRPr>
          </a:p>
        </p:txBody>
      </p:sp>
      <p:pic>
        <p:nvPicPr>
          <p:cNvPr id="15" name="Google Shape;451;p3">
            <a:extLst>
              <a:ext uri="{FF2B5EF4-FFF2-40B4-BE49-F238E27FC236}">
                <a16:creationId xmlns:a16="http://schemas.microsoft.com/office/drawing/2014/main" id="{A1DE7EF7-6C26-FDFB-54CB-27E049FAA05B}"/>
              </a:ext>
            </a:extLst>
          </p:cNvPr>
          <p:cNvPicPr preferRelativeResize="0">
            <a:picLocks noChangeAspect="1"/>
          </p:cNvPicPr>
          <p:nvPr/>
        </p:nvPicPr>
        <p:blipFill rotWithShape="1">
          <a:blip r:embed="rId13" cstate="screen">
            <a:alphaModFix/>
            <a:extLst>
              <a:ext uri="{28A0092B-C50C-407E-A947-70E740481C1C}">
                <a14:useLocalDpi xmlns:a14="http://schemas.microsoft.com/office/drawing/2010/main"/>
              </a:ext>
            </a:extLst>
          </a:blip>
          <a:srcRect/>
          <a:stretch/>
        </p:blipFill>
        <p:spPr>
          <a:xfrm>
            <a:off x="2451008" y="2065942"/>
            <a:ext cx="1816891" cy="1280160"/>
          </a:xfrm>
          <a:prstGeom prst="roundRect">
            <a:avLst>
              <a:gd name="adj" fmla="val 8594"/>
            </a:avLst>
          </a:prstGeom>
          <a:solidFill>
            <a:srgbClr val="ECECEC"/>
          </a:solidFill>
          <a:ln>
            <a:noFill/>
          </a:ln>
          <a:effectLst>
            <a:reflection stA="0" endPos="28000" dist="5000" dir="5400000" sy="-100000" algn="bl" rotWithShape="0"/>
          </a:effectLst>
        </p:spPr>
      </p:pic>
      <p:pic>
        <p:nvPicPr>
          <p:cNvPr id="34" name="Picture 16" descr="Oak Ridge National Laboratory | Drupal.org">
            <a:extLst>
              <a:ext uri="{FF2B5EF4-FFF2-40B4-BE49-F238E27FC236}">
                <a16:creationId xmlns:a16="http://schemas.microsoft.com/office/drawing/2014/main" id="{4EDAF075-5582-8D71-5F86-13DBF07BEA33}"/>
              </a:ext>
            </a:extLst>
          </p:cNvPr>
          <p:cNvPicPr>
            <a:picLocks noChangeAspect="1" noChangeArrowheads="1"/>
          </p:cNvPicPr>
          <p:nvPr/>
        </p:nvPicPr>
        <p:blipFill rotWithShape="1">
          <a:blip r:embed="rId14">
            <a:extLst>
              <a:ext uri="{28A0092B-C50C-407E-A947-70E740481C1C}">
                <a14:useLocalDpi xmlns:a14="http://schemas.microsoft.com/office/drawing/2010/main"/>
              </a:ext>
            </a:extLst>
          </a:blip>
          <a:srcRect t="23301" r="14996" b="18937"/>
          <a:stretch/>
        </p:blipFill>
        <p:spPr bwMode="auto">
          <a:xfrm>
            <a:off x="2456002" y="5109378"/>
            <a:ext cx="1733099" cy="592562"/>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465;p3">
            <a:extLst>
              <a:ext uri="{FF2B5EF4-FFF2-40B4-BE49-F238E27FC236}">
                <a16:creationId xmlns:a16="http://schemas.microsoft.com/office/drawing/2014/main" id="{EBB01657-3E52-08EE-03C2-4BAAB0F488DB}"/>
              </a:ext>
            </a:extLst>
          </p:cNvPr>
          <p:cNvSpPr txBox="1"/>
          <p:nvPr/>
        </p:nvSpPr>
        <p:spPr>
          <a:xfrm>
            <a:off x="2451008" y="3509378"/>
            <a:ext cx="2151995" cy="1169511"/>
          </a:xfrm>
          <a:prstGeom prst="rect">
            <a:avLst/>
          </a:prstGeom>
          <a:solidFill>
            <a:schemeClr val="bg1"/>
          </a:solidFill>
          <a:ln>
            <a:noFill/>
          </a:ln>
          <a:effectLst>
            <a:reflection stA="0" endPos="28000" dist="5000" dir="5400000" sy="-100000" algn="bl" rotWithShape="0"/>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0" u="none" strike="noStrike" kern="0" cap="none" spc="0" normalizeH="0" baseline="0" noProof="0" dirty="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Driving innovations in quantum-accelerated computing.</a:t>
            </a: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1" u="none" strike="noStrike" kern="0" cap="none" spc="0" normalizeH="0" baseline="0" noProof="0" dirty="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(Program lead: ASCR)</a:t>
            </a: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endParaRPr kumimoji="0" lang="en-US" sz="1400" b="0" i="1" u="none" strike="noStrike" kern="0" cap="none" spc="0" normalizeH="0" baseline="0" noProof="0" dirty="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endParaRPr>
          </a:p>
        </p:txBody>
      </p:sp>
      <p:pic>
        <p:nvPicPr>
          <p:cNvPr id="31" name="Picture 6" descr="Lawrence Berkeley National Laboratory ...">
            <a:extLst>
              <a:ext uri="{FF2B5EF4-FFF2-40B4-BE49-F238E27FC236}">
                <a16:creationId xmlns:a16="http://schemas.microsoft.com/office/drawing/2014/main" id="{A2F2DC90-45E4-BBF2-4B50-5E7E0237B4CF}"/>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123861" y="5096704"/>
            <a:ext cx="2270953" cy="617910"/>
          </a:xfrm>
          <a:prstGeom prst="rect">
            <a:avLst/>
          </a:prstGeom>
          <a:noFill/>
          <a:extLst>
            <a:ext uri="{909E8E84-426E-40DD-AFC4-6F175D3DCCD1}">
              <a14:hiddenFill xmlns:a14="http://schemas.microsoft.com/office/drawing/2010/main">
                <a:solidFill>
                  <a:srgbClr val="FFFFFF"/>
                </a:solidFill>
              </a14:hiddenFill>
            </a:ext>
          </a:extLst>
        </p:spPr>
      </p:pic>
      <p:pic>
        <p:nvPicPr>
          <p:cNvPr id="24" name="Google Shape;458;p3">
            <a:extLst>
              <a:ext uri="{FF2B5EF4-FFF2-40B4-BE49-F238E27FC236}">
                <a16:creationId xmlns:a16="http://schemas.microsoft.com/office/drawing/2014/main" id="{A48DAA7F-8CCE-32F4-2E95-A67A5A88B5DF}"/>
              </a:ext>
            </a:extLst>
          </p:cNvPr>
          <p:cNvPicPr preferRelativeResize="0"/>
          <p:nvPr/>
        </p:nvPicPr>
        <p:blipFill rotWithShape="1">
          <a:blip r:embed="rId16" cstate="hqprint">
            <a:alphaModFix/>
            <a:extLst>
              <a:ext uri="{28A0092B-C50C-407E-A947-70E740481C1C}">
                <a14:useLocalDpi xmlns:a14="http://schemas.microsoft.com/office/drawing/2010/main"/>
              </a:ext>
            </a:extLst>
          </a:blip>
          <a:srcRect b="-28370"/>
          <a:stretch/>
        </p:blipFill>
        <p:spPr>
          <a:xfrm>
            <a:off x="7528221" y="1418131"/>
            <a:ext cx="572371" cy="771193"/>
          </a:xfrm>
          <a:prstGeom prst="rect">
            <a:avLst/>
          </a:prstGeom>
          <a:noFill/>
          <a:ln>
            <a:noFill/>
          </a:ln>
        </p:spPr>
      </p:pic>
      <p:sp>
        <p:nvSpPr>
          <p:cNvPr id="25" name="Google Shape;459;p3">
            <a:extLst>
              <a:ext uri="{FF2B5EF4-FFF2-40B4-BE49-F238E27FC236}">
                <a16:creationId xmlns:a16="http://schemas.microsoft.com/office/drawing/2014/main" id="{4E0A15B7-BD7D-4AC9-AD9F-311078CD61F6}"/>
              </a:ext>
            </a:extLst>
          </p:cNvPr>
          <p:cNvSpPr txBox="1"/>
          <p:nvPr/>
        </p:nvSpPr>
        <p:spPr>
          <a:xfrm>
            <a:off x="8071180" y="1528593"/>
            <a:ext cx="920180"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262626"/>
              </a:buClr>
              <a:buSzPts val="800"/>
              <a:buFont typeface="Roboto"/>
              <a:buNone/>
              <a:tabLst/>
              <a:defRPr/>
            </a:pPr>
            <a:r>
              <a:rPr kumimoji="0" lang="en-US" sz="800" b="0" i="0" u="none" strike="noStrike" kern="0" cap="none" spc="0" normalizeH="0" baseline="0" noProof="0">
                <a:ln>
                  <a:noFill/>
                </a:ln>
                <a:solidFill>
                  <a:srgbClr val="262626"/>
                </a:solidFill>
                <a:effectLst/>
                <a:uLnTx/>
                <a:uFillTx/>
                <a:latin typeface="Roboto"/>
                <a:ea typeface="Roboto"/>
                <a:cs typeface="Roboto"/>
                <a:sym typeface="Roboto"/>
              </a:rPr>
              <a:t>Quantum</a:t>
            </a:r>
            <a:endParaRPr kumimoji="0" sz="1400" b="0" i="0" u="none" strike="noStrike" kern="0" cap="none" spc="0" normalizeH="0" baseline="0" noProof="0">
              <a:ln>
                <a:noFill/>
              </a:ln>
              <a:solidFill>
                <a:srgbClr val="000000"/>
              </a:solidFill>
              <a:effectLst/>
              <a:uLnTx/>
              <a:uFillTx/>
              <a:latin typeface="Arial"/>
              <a:ea typeface="ヒラギノ角ゴ Pro W3"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262626"/>
              </a:buClr>
              <a:buSzPts val="800"/>
              <a:buFont typeface="Roboto"/>
              <a:buNone/>
              <a:tabLst/>
              <a:defRPr/>
            </a:pPr>
            <a:r>
              <a:rPr kumimoji="0" lang="en-US" sz="800" b="0" i="0" u="none" strike="noStrike" kern="0" cap="none" spc="0" normalizeH="0" baseline="0" noProof="0">
                <a:ln>
                  <a:noFill/>
                </a:ln>
                <a:solidFill>
                  <a:srgbClr val="262626"/>
                </a:solidFill>
                <a:effectLst/>
                <a:uLnTx/>
                <a:uFillTx/>
                <a:latin typeface="Roboto"/>
                <a:ea typeface="Roboto"/>
                <a:cs typeface="Roboto"/>
                <a:sym typeface="Roboto"/>
              </a:rPr>
              <a:t>Systems</a:t>
            </a:r>
            <a:endParaRPr kumimoji="0" sz="1400" b="0" i="0" u="none" strike="noStrike" kern="0" cap="none" spc="0" normalizeH="0" baseline="0" noProof="0">
              <a:ln>
                <a:noFill/>
              </a:ln>
              <a:solidFill>
                <a:srgbClr val="000000"/>
              </a:solidFill>
              <a:effectLst/>
              <a:uLnTx/>
              <a:uFillTx/>
              <a:latin typeface="Arial"/>
              <a:ea typeface="ヒラギノ角ゴ Pro W3"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262626"/>
              </a:buClr>
              <a:buSzPts val="800"/>
              <a:buFont typeface="Roboto"/>
              <a:buNone/>
              <a:tabLst/>
              <a:defRPr/>
            </a:pPr>
            <a:r>
              <a:rPr kumimoji="0" lang="en-US" sz="800" b="0" i="0" u="none" strike="noStrike" kern="0" cap="none" spc="0" normalizeH="0" baseline="0" noProof="0">
                <a:ln>
                  <a:noFill/>
                </a:ln>
                <a:solidFill>
                  <a:srgbClr val="262626"/>
                </a:solidFill>
                <a:effectLst/>
                <a:uLnTx/>
                <a:uFillTx/>
                <a:latin typeface="Roboto"/>
                <a:ea typeface="Roboto"/>
                <a:cs typeface="Roboto"/>
                <a:sym typeface="Roboto"/>
              </a:rPr>
              <a:t>Accelerator</a:t>
            </a:r>
            <a:endParaRPr kumimoji="0" sz="1400" b="0" i="0" u="none" strike="noStrike" kern="0" cap="none" spc="0" normalizeH="0" baseline="0" noProof="0">
              <a:ln>
                <a:noFill/>
              </a:ln>
              <a:solidFill>
                <a:srgbClr val="000000"/>
              </a:solidFill>
              <a:effectLst/>
              <a:uLnTx/>
              <a:uFillTx/>
              <a:latin typeface="Arial"/>
              <a:ea typeface="ヒラギノ角ゴ Pro W3" charset="-128"/>
              <a:cs typeface="Arial"/>
              <a:sym typeface="Arial"/>
            </a:endParaRPr>
          </a:p>
        </p:txBody>
      </p:sp>
      <p:sp>
        <p:nvSpPr>
          <p:cNvPr id="22" name="Google Shape;460;p3">
            <a:extLst>
              <a:ext uri="{FF2B5EF4-FFF2-40B4-BE49-F238E27FC236}">
                <a16:creationId xmlns:a16="http://schemas.microsoft.com/office/drawing/2014/main" id="{17D6DA52-D665-E869-7A0D-E8041BCE4369}"/>
              </a:ext>
            </a:extLst>
          </p:cNvPr>
          <p:cNvSpPr txBox="1"/>
          <p:nvPr/>
        </p:nvSpPr>
        <p:spPr>
          <a:xfrm>
            <a:off x="7278841" y="3589113"/>
            <a:ext cx="2196980" cy="1384954"/>
          </a:xfrm>
          <a:prstGeom prst="rect">
            <a:avLst/>
          </a:prstGeom>
          <a:noFill/>
          <a:ln w="9525" cap="flat" cmpd="sng">
            <a:noFill/>
            <a:prstDash val="solid"/>
            <a:round/>
            <a:headEnd type="none" w="sm" len="sm"/>
            <a:tailEnd type="none" w="sm" len="sm"/>
          </a:ln>
          <a:effectLst>
            <a:reflection stA="0" endPos="28000" dist="5000" dir="5400000" sy="-100000" algn="bl" rotWithShape="0"/>
          </a:effectLst>
        </p:spPr>
        <p:txBody>
          <a:bodyPr spcFirstLastPara="1" wrap="square" lIns="91425" tIns="45700" rIns="91425" bIns="45700" anchor="t" anchorCtr="0">
            <a:spAutoFit/>
          </a:bodyPr>
          <a:lstStyle/>
          <a:p>
            <a:pPr marL="12700" marR="0" lvl="0" indent="0" algn="l" defTabSz="914400" rtl="0" eaLnBrk="1" fontAlgn="auto" latinLnBrk="0" hangingPunct="1">
              <a:lnSpc>
                <a:spcPct val="100000"/>
              </a:lnSpc>
              <a:spcBef>
                <a:spcPts val="0"/>
              </a:spcBef>
              <a:spcAft>
                <a:spcPts val="0"/>
              </a:spcAft>
              <a:buClr>
                <a:srgbClr val="5B5B5B"/>
              </a:buClr>
              <a:buSzPts val="1050"/>
              <a:buFont typeface="Arial"/>
              <a:buNone/>
              <a:tabLst/>
              <a:defRPr/>
            </a:pPr>
            <a:r>
              <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Co-designing quantum prototypes with algorithms in three technologies: neutral atoms, trapped ions, and superconducting circuits</a:t>
            </a:r>
            <a:endParaRPr kumimoji="0"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Arial"/>
            </a:endParaRPr>
          </a:p>
        </p:txBody>
      </p:sp>
      <p:pic>
        <p:nvPicPr>
          <p:cNvPr id="23" name="Google Shape;461;p3">
            <a:extLst>
              <a:ext uri="{FF2B5EF4-FFF2-40B4-BE49-F238E27FC236}">
                <a16:creationId xmlns:a16="http://schemas.microsoft.com/office/drawing/2014/main" id="{46E60DE6-CB9D-A8F0-D0B6-3A1D6C4497FA}"/>
              </a:ext>
            </a:extLst>
          </p:cNvPr>
          <p:cNvPicPr preferRelativeResize="0">
            <a:picLocks noChangeAspect="1"/>
          </p:cNvPicPr>
          <p:nvPr/>
        </p:nvPicPr>
        <p:blipFill rotWithShape="1">
          <a:blip r:embed="rId17" cstate="screen">
            <a:alphaModFix/>
            <a:extLst>
              <a:ext uri="{28A0092B-C50C-407E-A947-70E740481C1C}">
                <a14:useLocalDpi xmlns:a14="http://schemas.microsoft.com/office/drawing/2010/main"/>
              </a:ext>
            </a:extLst>
          </a:blip>
          <a:srcRect l="-475" t="7751" r="475" b="19377"/>
          <a:stretch/>
        </p:blipFill>
        <p:spPr>
          <a:xfrm>
            <a:off x="7278841" y="2065942"/>
            <a:ext cx="1748842" cy="1280160"/>
          </a:xfrm>
          <a:prstGeom prst="roundRect">
            <a:avLst>
              <a:gd name="adj" fmla="val 8594"/>
            </a:avLst>
          </a:prstGeom>
          <a:solidFill>
            <a:srgbClr val="ECECEC"/>
          </a:solidFill>
          <a:ln>
            <a:noFill/>
          </a:ln>
          <a:effectLst>
            <a:reflection stA="0" endPos="28000" dist="5000" dir="5400000" sy="-100000" algn="bl" rotWithShape="0"/>
          </a:effectLst>
        </p:spPr>
      </p:pic>
      <p:sp>
        <p:nvSpPr>
          <p:cNvPr id="16" name="Google Shape;465;p3">
            <a:extLst>
              <a:ext uri="{FF2B5EF4-FFF2-40B4-BE49-F238E27FC236}">
                <a16:creationId xmlns:a16="http://schemas.microsoft.com/office/drawing/2014/main" id="{8BA25660-32BC-3DDD-DE55-38922B28644D}"/>
              </a:ext>
            </a:extLst>
          </p:cNvPr>
          <p:cNvSpPr txBox="1"/>
          <p:nvPr/>
        </p:nvSpPr>
        <p:spPr>
          <a:xfrm>
            <a:off x="7153357" y="3388593"/>
            <a:ext cx="2300430" cy="1600398"/>
          </a:xfrm>
          <a:prstGeom prst="rect">
            <a:avLst/>
          </a:prstGeom>
          <a:solidFill>
            <a:schemeClr val="bg1"/>
          </a:solidFill>
          <a:ln>
            <a:noFill/>
          </a:ln>
          <a:effectLst>
            <a:reflection stA="0" endPos="28000" dist="5000" dir="5400000" sy="-100000" algn="bl" rotWithShape="0"/>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0"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Catalyzing US QIS leadership with broad transformational advances in atom, ion and superconducting qubit technologies for quantum computing and sensing</a:t>
            </a:r>
          </a:p>
          <a:p>
            <a:pPr marL="0" marR="0" lvl="0" indent="0" algn="l" defTabSz="914400" rtl="0" eaLnBrk="1" fontAlgn="auto" latinLnBrk="0" hangingPunct="1">
              <a:lnSpc>
                <a:spcPct val="100000"/>
              </a:lnSpc>
              <a:spcBef>
                <a:spcPts val="0"/>
              </a:spcBef>
              <a:spcAft>
                <a:spcPts val="0"/>
              </a:spcAft>
              <a:buClr>
                <a:srgbClr val="5B5B5B"/>
              </a:buClr>
              <a:buSzPts val="1250"/>
              <a:buFont typeface="Arial"/>
              <a:buNone/>
              <a:tabLst/>
              <a:defRPr/>
            </a:pPr>
            <a:r>
              <a:rPr kumimoji="0" lang="en-US" sz="1400" b="0" i="1" u="none" strike="noStrike" kern="0" cap="none" spc="0" normalizeH="0" baseline="0" noProof="0">
                <a:ln>
                  <a:noFill/>
                </a:ln>
                <a:solidFill>
                  <a:srgbClr val="262626"/>
                </a:solidFill>
                <a:effectLst/>
                <a:uLnTx/>
                <a:uFillTx/>
                <a:latin typeface="AvenirNext LT Pro Regular"/>
                <a:ea typeface="Roboto" panose="02000000000000000000" pitchFamily="2" charset="0"/>
                <a:cs typeface="Roboto" panose="02000000000000000000" pitchFamily="2" charset="0"/>
                <a:sym typeface="Helvetica Neue"/>
              </a:rPr>
              <a:t>(Program lead: ASCR)</a:t>
            </a:r>
          </a:p>
        </p:txBody>
      </p:sp>
    </p:spTree>
    <p:extLst>
      <p:ext uri="{BB962C8B-B14F-4D97-AF65-F5344CB8AC3E}">
        <p14:creationId xmlns:p14="http://schemas.microsoft.com/office/powerpoint/2010/main" val="7620893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803D-B9CA-4877-9239-753AE274B759}"/>
              </a:ext>
            </a:extLst>
          </p:cNvPr>
          <p:cNvSpPr>
            <a:spLocks noGrp="1"/>
          </p:cNvSpPr>
          <p:nvPr>
            <p:ph type="title"/>
          </p:nvPr>
        </p:nvSpPr>
        <p:spPr/>
        <p:txBody>
          <a:bodyPr/>
          <a:lstStyle/>
          <a:p>
            <a:r>
              <a:rPr lang="en-US" dirty="0"/>
              <a:t>Collaborations Across Offices &amp; Agencies</a:t>
            </a:r>
          </a:p>
        </p:txBody>
      </p:sp>
      <p:sp>
        <p:nvSpPr>
          <p:cNvPr id="4" name="Content Placeholder 3">
            <a:extLst>
              <a:ext uri="{FF2B5EF4-FFF2-40B4-BE49-F238E27FC236}">
                <a16:creationId xmlns:a16="http://schemas.microsoft.com/office/drawing/2014/main" id="{BD280831-ACDD-1F45-7C8D-0E15BD3C1288}"/>
              </a:ext>
            </a:extLst>
          </p:cNvPr>
          <p:cNvSpPr>
            <a:spLocks noGrp="1"/>
          </p:cNvSpPr>
          <p:nvPr>
            <p:ph idx="1"/>
          </p:nvPr>
        </p:nvSpPr>
        <p:spPr/>
        <p:txBody>
          <a:bodyPr>
            <a:normAutofit lnSpcReduction="10000"/>
          </a:bodyPr>
          <a:lstStyle/>
          <a:p>
            <a:r>
              <a:rPr lang="en-US" dirty="0"/>
              <a:t>DOE-HEP exists within a landscape of both other DOE offices and other science agencies.</a:t>
            </a:r>
          </a:p>
          <a:p>
            <a:r>
              <a:rPr lang="en-US" dirty="0"/>
              <a:t>Agencies with overlapping science missions may have similar projects; agencies with technological missions may have relevant capabilities.</a:t>
            </a:r>
          </a:p>
          <a:p>
            <a:r>
              <a:rPr lang="en-US" dirty="0"/>
              <a:t>Collaboration can be formal or informal.</a:t>
            </a:r>
          </a:p>
          <a:p>
            <a:r>
              <a:rPr lang="en-US" dirty="0"/>
              <a:t>Other DOE offices</a:t>
            </a:r>
          </a:p>
          <a:p>
            <a:pPr lvl="1"/>
            <a:r>
              <a:rPr lang="en-US" dirty="0"/>
              <a:t>Nuclear Physics (NP) – often similar science targets to HEP </a:t>
            </a:r>
          </a:p>
          <a:p>
            <a:pPr lvl="1"/>
            <a:r>
              <a:rPr lang="en-US" dirty="0"/>
              <a:t>Basic Energy Sciences (BES) – materials/device work that enables QIS technologies</a:t>
            </a:r>
          </a:p>
          <a:p>
            <a:pPr lvl="1"/>
            <a:r>
              <a:rPr lang="en-US" dirty="0"/>
              <a:t>Advanced Scientific Computing Research (ASCR) – architecture and programming efforts that build towards large-scale QC</a:t>
            </a:r>
          </a:p>
          <a:p>
            <a:r>
              <a:rPr lang="en-US" dirty="0"/>
              <a:t>Other agencies</a:t>
            </a:r>
          </a:p>
          <a:p>
            <a:pPr lvl="1"/>
            <a:r>
              <a:rPr lang="en-US" dirty="0"/>
              <a:t>NIST – focus on measurement and precision often overlaps with HEP needs</a:t>
            </a:r>
          </a:p>
          <a:p>
            <a:pPr lvl="1"/>
            <a:r>
              <a:rPr lang="en-US" dirty="0"/>
              <a:t>NSF – wide range of partners and scientific efforts</a:t>
            </a:r>
          </a:p>
          <a:p>
            <a:pPr lvl="1"/>
            <a:r>
              <a:rPr lang="en-US" dirty="0"/>
              <a:t>DoD research – frequently developing targeted capabilities of use</a:t>
            </a:r>
          </a:p>
        </p:txBody>
      </p:sp>
      <p:sp>
        <p:nvSpPr>
          <p:cNvPr id="3" name="Slide Number Placeholder 2">
            <a:extLst>
              <a:ext uri="{FF2B5EF4-FFF2-40B4-BE49-F238E27FC236}">
                <a16:creationId xmlns:a16="http://schemas.microsoft.com/office/drawing/2014/main" id="{7A6B2794-929A-EB42-8917-3792BF50BFAF}"/>
              </a:ext>
            </a:extLst>
          </p:cNvPr>
          <p:cNvSpPr>
            <a:spLocks noGrp="1"/>
          </p:cNvSpPr>
          <p:nvPr>
            <p:ph type="sldNum" sz="quarter" idx="4"/>
          </p:nvPr>
        </p:nvSpPr>
        <p:spPr/>
        <p:txBody>
          <a:bodyPr/>
          <a:lstStyle/>
          <a:p>
            <a:fld id="{835B6AD7-18B8-4C9C-AA70-ABD830A869AC}" type="slidenum">
              <a:rPr lang="en-US" smtClean="0"/>
              <a:t>12</a:t>
            </a:fld>
            <a:endParaRPr lang="en-US"/>
          </a:p>
        </p:txBody>
      </p:sp>
    </p:spTree>
    <p:extLst>
      <p:ext uri="{BB962C8B-B14F-4D97-AF65-F5344CB8AC3E}">
        <p14:creationId xmlns:p14="http://schemas.microsoft.com/office/powerpoint/2010/main" val="298997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D3BB-FA56-197E-B8F5-1E253D18DE49}"/>
              </a:ext>
            </a:extLst>
          </p:cNvPr>
          <p:cNvSpPr>
            <a:spLocks noGrp="1"/>
          </p:cNvSpPr>
          <p:nvPr>
            <p:ph type="title"/>
          </p:nvPr>
        </p:nvSpPr>
        <p:spPr/>
        <p:txBody>
          <a:bodyPr/>
          <a:lstStyle/>
          <a:p>
            <a:r>
              <a:rPr lang="en-US" dirty="0"/>
              <a:t>Industry and HEP-QIS</a:t>
            </a:r>
          </a:p>
        </p:txBody>
      </p:sp>
      <p:sp>
        <p:nvSpPr>
          <p:cNvPr id="4" name="Content Placeholder 3">
            <a:extLst>
              <a:ext uri="{FF2B5EF4-FFF2-40B4-BE49-F238E27FC236}">
                <a16:creationId xmlns:a16="http://schemas.microsoft.com/office/drawing/2014/main" id="{EF34704C-34B6-893E-A0A3-8C9E96BA1A11}"/>
              </a:ext>
            </a:extLst>
          </p:cNvPr>
          <p:cNvSpPr>
            <a:spLocks noGrp="1"/>
          </p:cNvSpPr>
          <p:nvPr>
            <p:ph idx="1"/>
          </p:nvPr>
        </p:nvSpPr>
        <p:spPr>
          <a:xfrm>
            <a:off x="408791" y="1194098"/>
            <a:ext cx="5611009" cy="5162251"/>
          </a:xfrm>
        </p:spPr>
        <p:txBody>
          <a:bodyPr>
            <a:normAutofit/>
          </a:bodyPr>
          <a:lstStyle/>
          <a:p>
            <a:r>
              <a:rPr lang="en-US" dirty="0"/>
              <a:t>Industry is an important partner on QIS.</a:t>
            </a:r>
          </a:p>
          <a:p>
            <a:r>
              <a:rPr lang="en-US" dirty="0"/>
              <a:t>Ex: Fermilab partners with </a:t>
            </a:r>
            <a:r>
              <a:rPr lang="en-US" dirty="0" err="1"/>
              <a:t>Rigetti</a:t>
            </a:r>
            <a:r>
              <a:rPr lang="en-US" dirty="0"/>
              <a:t>, IBM, </a:t>
            </a:r>
            <a:r>
              <a:rPr lang="en-US" dirty="0" err="1"/>
              <a:t>Diraq</a:t>
            </a:r>
            <a:r>
              <a:rPr lang="en-US" dirty="0"/>
              <a:t>, Unitary Foundation…</a:t>
            </a:r>
          </a:p>
          <a:p>
            <a:r>
              <a:rPr lang="en-US" dirty="0"/>
              <a:t>What we get:</a:t>
            </a:r>
          </a:p>
          <a:p>
            <a:pPr lvl="1"/>
            <a:r>
              <a:rPr lang="en-US" dirty="0"/>
              <a:t>Access to technology</a:t>
            </a:r>
          </a:p>
          <a:p>
            <a:pPr lvl="1"/>
            <a:r>
              <a:rPr lang="en-US" dirty="0"/>
              <a:t>Implementation experience</a:t>
            </a:r>
          </a:p>
          <a:p>
            <a:pPr lvl="1"/>
            <a:r>
              <a:rPr lang="en-US" dirty="0"/>
              <a:t>Connection with other QIS efforts</a:t>
            </a:r>
          </a:p>
          <a:p>
            <a:r>
              <a:rPr lang="en-US" dirty="0"/>
              <a:t>What they get:</a:t>
            </a:r>
          </a:p>
          <a:p>
            <a:pPr lvl="1"/>
            <a:r>
              <a:rPr lang="en-US" dirty="0"/>
              <a:t>Deployment opportunities</a:t>
            </a:r>
          </a:p>
          <a:p>
            <a:pPr lvl="1"/>
            <a:r>
              <a:rPr lang="en-US" dirty="0"/>
              <a:t>Rigorous testing and benchmarking, lab facilities</a:t>
            </a:r>
          </a:p>
          <a:p>
            <a:pPr lvl="1"/>
            <a:r>
              <a:rPr lang="en-US" dirty="0"/>
              <a:t>Opportunities to benefit from next-generation developments</a:t>
            </a:r>
          </a:p>
          <a:p>
            <a:pPr lvl="1"/>
            <a:endParaRPr lang="en-US" dirty="0"/>
          </a:p>
        </p:txBody>
      </p:sp>
      <p:sp>
        <p:nvSpPr>
          <p:cNvPr id="3" name="Slide Number Placeholder 2">
            <a:extLst>
              <a:ext uri="{FF2B5EF4-FFF2-40B4-BE49-F238E27FC236}">
                <a16:creationId xmlns:a16="http://schemas.microsoft.com/office/drawing/2014/main" id="{609D51A1-1292-B235-2668-56F70BF45486}"/>
              </a:ext>
            </a:extLst>
          </p:cNvPr>
          <p:cNvSpPr>
            <a:spLocks noGrp="1"/>
          </p:cNvSpPr>
          <p:nvPr>
            <p:ph type="sldNum" sz="quarter" idx="4"/>
          </p:nvPr>
        </p:nvSpPr>
        <p:spPr/>
        <p:txBody>
          <a:bodyPr/>
          <a:lstStyle/>
          <a:p>
            <a:fld id="{835B6AD7-18B8-4C9C-AA70-ABD830A869AC}" type="slidenum">
              <a:rPr lang="en-US" smtClean="0"/>
              <a:t>13</a:t>
            </a:fld>
            <a:endParaRPr lang="en-US"/>
          </a:p>
        </p:txBody>
      </p:sp>
      <p:pic>
        <p:nvPicPr>
          <p:cNvPr id="3078" name="Picture 6">
            <a:extLst>
              <a:ext uri="{FF2B5EF4-FFF2-40B4-BE49-F238E27FC236}">
                <a16:creationId xmlns:a16="http://schemas.microsoft.com/office/drawing/2014/main" id="{4A9A4CA0-3F56-4084-B729-81147D034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213" y="1583166"/>
            <a:ext cx="4656137" cy="31031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4E78E97-D4D8-DB57-DF56-69CB9A3F8BF9}"/>
              </a:ext>
            </a:extLst>
          </p:cNvPr>
          <p:cNvSpPr txBox="1"/>
          <p:nvPr/>
        </p:nvSpPr>
        <p:spPr>
          <a:xfrm>
            <a:off x="8134350" y="4686300"/>
            <a:ext cx="3516284" cy="369332"/>
          </a:xfrm>
          <a:prstGeom prst="rect">
            <a:avLst/>
          </a:prstGeom>
          <a:noFill/>
        </p:spPr>
        <p:txBody>
          <a:bodyPr wrap="none" rtlCol="0">
            <a:spAutoFit/>
          </a:bodyPr>
          <a:lstStyle/>
          <a:p>
            <a:r>
              <a:rPr lang="en-US" dirty="0" err="1"/>
              <a:t>Rigetti</a:t>
            </a:r>
            <a:r>
              <a:rPr lang="en-US" dirty="0"/>
              <a:t> testbed, SQMS collaboration</a:t>
            </a:r>
          </a:p>
        </p:txBody>
      </p:sp>
    </p:spTree>
    <p:extLst>
      <p:ext uri="{BB962C8B-B14F-4D97-AF65-F5344CB8AC3E}">
        <p14:creationId xmlns:p14="http://schemas.microsoft.com/office/powerpoint/2010/main" val="376190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F94F9-B039-CD34-4009-63328636D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45A0D5-D98E-DD72-38C7-D2A3006CF54E}"/>
              </a:ext>
            </a:extLst>
          </p:cNvPr>
          <p:cNvSpPr>
            <a:spLocks noGrp="1"/>
          </p:cNvSpPr>
          <p:nvPr>
            <p:ph type="title"/>
          </p:nvPr>
        </p:nvSpPr>
        <p:spPr>
          <a:xfrm>
            <a:off x="437478" y="3028168"/>
            <a:ext cx="11317044" cy="801663"/>
          </a:xfrm>
        </p:spPr>
        <p:txBody>
          <a:bodyPr/>
          <a:lstStyle/>
          <a:p>
            <a:r>
              <a:rPr lang="en-US" dirty="0"/>
              <a:t>HEP QIS Computing Vision</a:t>
            </a:r>
          </a:p>
        </p:txBody>
      </p:sp>
      <p:sp>
        <p:nvSpPr>
          <p:cNvPr id="4" name="Slide Number Placeholder 3">
            <a:extLst>
              <a:ext uri="{FF2B5EF4-FFF2-40B4-BE49-F238E27FC236}">
                <a16:creationId xmlns:a16="http://schemas.microsoft.com/office/drawing/2014/main" id="{81D2888F-67C9-B81F-3BE3-0A8D2BD390E4}"/>
              </a:ext>
            </a:extLst>
          </p:cNvPr>
          <p:cNvSpPr>
            <a:spLocks noGrp="1"/>
          </p:cNvSpPr>
          <p:nvPr>
            <p:ph type="sldNum" sz="quarter" idx="4"/>
          </p:nvPr>
        </p:nvSpPr>
        <p:spPr/>
        <p:txBody>
          <a:bodyPr/>
          <a:lstStyle/>
          <a:p>
            <a:fld id="{835B6AD7-18B8-4C9C-AA70-ABD830A869AC}" type="slidenum">
              <a:rPr lang="en-US" smtClean="0"/>
              <a:pPr/>
              <a:t>14</a:t>
            </a:fld>
            <a:endParaRPr lang="en-US"/>
          </a:p>
        </p:txBody>
      </p:sp>
    </p:spTree>
    <p:extLst>
      <p:ext uri="{BB962C8B-B14F-4D97-AF65-F5344CB8AC3E}">
        <p14:creationId xmlns:p14="http://schemas.microsoft.com/office/powerpoint/2010/main" val="352701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6EAC-A2CF-DB92-2F8F-233F67EFBD58}"/>
              </a:ext>
            </a:extLst>
          </p:cNvPr>
          <p:cNvSpPr>
            <a:spLocks noGrp="1"/>
          </p:cNvSpPr>
          <p:nvPr>
            <p:ph type="title"/>
          </p:nvPr>
        </p:nvSpPr>
        <p:spPr/>
        <p:txBody>
          <a:bodyPr/>
          <a:lstStyle/>
          <a:p>
            <a:r>
              <a:rPr lang="en-US" dirty="0"/>
              <a:t>HEP and Computing</a:t>
            </a:r>
          </a:p>
        </p:txBody>
      </p:sp>
      <p:sp>
        <p:nvSpPr>
          <p:cNvPr id="3" name="Content Placeholder 2">
            <a:extLst>
              <a:ext uri="{FF2B5EF4-FFF2-40B4-BE49-F238E27FC236}">
                <a16:creationId xmlns:a16="http://schemas.microsoft.com/office/drawing/2014/main" id="{D618F61C-254E-E861-9764-5B59350433F5}"/>
              </a:ext>
            </a:extLst>
          </p:cNvPr>
          <p:cNvSpPr>
            <a:spLocks noGrp="1"/>
          </p:cNvSpPr>
          <p:nvPr>
            <p:ph idx="1"/>
          </p:nvPr>
        </p:nvSpPr>
        <p:spPr>
          <a:xfrm>
            <a:off x="408791" y="1194099"/>
            <a:ext cx="5471309" cy="4982864"/>
          </a:xfrm>
        </p:spPr>
        <p:txBody>
          <a:bodyPr/>
          <a:lstStyle/>
          <a:p>
            <a:r>
              <a:rPr lang="en-US" dirty="0"/>
              <a:t>Lattice QCD alone makes up nearly 20% of the NERSC workload, and has a clear quantum computing application.</a:t>
            </a:r>
          </a:p>
          <a:p>
            <a:r>
              <a:rPr lang="en-US" dirty="0"/>
              <a:t>LHC generates 100 PB/year of data</a:t>
            </a:r>
          </a:p>
          <a:p>
            <a:r>
              <a:rPr lang="en-US" dirty="0"/>
              <a:t>Each neutrino event at DUNE will generate about 6GB of data; a nearby supernova could generate 100TB of data.</a:t>
            </a:r>
          </a:p>
          <a:p>
            <a:endParaRPr lang="en-US" dirty="0"/>
          </a:p>
        </p:txBody>
      </p:sp>
      <p:sp>
        <p:nvSpPr>
          <p:cNvPr id="4" name="Slide Number Placeholder 3">
            <a:extLst>
              <a:ext uri="{FF2B5EF4-FFF2-40B4-BE49-F238E27FC236}">
                <a16:creationId xmlns:a16="http://schemas.microsoft.com/office/drawing/2014/main" id="{F9229C14-8A3B-DFEF-2166-B1820FC41EF9}"/>
              </a:ext>
            </a:extLst>
          </p:cNvPr>
          <p:cNvSpPr>
            <a:spLocks noGrp="1"/>
          </p:cNvSpPr>
          <p:nvPr>
            <p:ph type="sldNum" sz="quarter" idx="4"/>
          </p:nvPr>
        </p:nvSpPr>
        <p:spPr/>
        <p:txBody>
          <a:bodyPr/>
          <a:lstStyle/>
          <a:p>
            <a:fld id="{835B6AD7-18B8-4C9C-AA70-ABD830A869AC}" type="slidenum">
              <a:rPr lang="en-US" smtClean="0"/>
              <a:pPr/>
              <a:t>15</a:t>
            </a:fld>
            <a:endParaRPr lang="en-US"/>
          </a:p>
        </p:txBody>
      </p:sp>
      <p:pic>
        <p:nvPicPr>
          <p:cNvPr id="6" name="Picture 5">
            <a:extLst>
              <a:ext uri="{FF2B5EF4-FFF2-40B4-BE49-F238E27FC236}">
                <a16:creationId xmlns:a16="http://schemas.microsoft.com/office/drawing/2014/main" id="{3E3F44F5-6EA6-A9F3-BDB7-AF4A40890F8C}"/>
              </a:ext>
            </a:extLst>
          </p:cNvPr>
          <p:cNvPicPr>
            <a:picLocks noChangeAspect="1"/>
          </p:cNvPicPr>
          <p:nvPr/>
        </p:nvPicPr>
        <p:blipFill>
          <a:blip r:embed="rId2"/>
          <a:stretch>
            <a:fillRect/>
          </a:stretch>
        </p:blipFill>
        <p:spPr>
          <a:xfrm>
            <a:off x="6902278" y="926344"/>
            <a:ext cx="4823557" cy="2759187"/>
          </a:xfrm>
          <a:prstGeom prst="rect">
            <a:avLst/>
          </a:prstGeom>
        </p:spPr>
      </p:pic>
      <p:sp>
        <p:nvSpPr>
          <p:cNvPr id="9" name="TextBox 8">
            <a:extLst>
              <a:ext uri="{FF2B5EF4-FFF2-40B4-BE49-F238E27FC236}">
                <a16:creationId xmlns:a16="http://schemas.microsoft.com/office/drawing/2014/main" id="{7AE13D2D-B2CE-FA06-FEF3-455DE4E3D9B3}"/>
              </a:ext>
            </a:extLst>
          </p:cNvPr>
          <p:cNvSpPr txBox="1"/>
          <p:nvPr/>
        </p:nvSpPr>
        <p:spPr>
          <a:xfrm>
            <a:off x="10784912" y="3378200"/>
            <a:ext cx="1194558" cy="261610"/>
          </a:xfrm>
          <a:prstGeom prst="rect">
            <a:avLst/>
          </a:prstGeom>
          <a:noFill/>
        </p:spPr>
        <p:txBody>
          <a:bodyPr wrap="none" rtlCol="0">
            <a:spAutoFit/>
          </a:bodyPr>
          <a:lstStyle/>
          <a:p>
            <a:r>
              <a:rPr lang="en-US" sz="1100" dirty="0"/>
              <a:t>arXiv:2509.09882</a:t>
            </a:r>
          </a:p>
        </p:txBody>
      </p:sp>
      <p:sp>
        <p:nvSpPr>
          <p:cNvPr id="10" name="TextBox 9">
            <a:extLst>
              <a:ext uri="{FF2B5EF4-FFF2-40B4-BE49-F238E27FC236}">
                <a16:creationId xmlns:a16="http://schemas.microsoft.com/office/drawing/2014/main" id="{E3A4079C-87B1-FD2A-B163-03312B39687A}"/>
              </a:ext>
            </a:extLst>
          </p:cNvPr>
          <p:cNvSpPr txBox="1"/>
          <p:nvPr/>
        </p:nvSpPr>
        <p:spPr>
          <a:xfrm>
            <a:off x="7232650" y="834011"/>
            <a:ext cx="1758943" cy="369332"/>
          </a:xfrm>
          <a:prstGeom prst="rect">
            <a:avLst/>
          </a:prstGeom>
          <a:noFill/>
        </p:spPr>
        <p:txBody>
          <a:bodyPr wrap="none" rtlCol="0">
            <a:spAutoFit/>
          </a:bodyPr>
          <a:lstStyle/>
          <a:p>
            <a:r>
              <a:rPr lang="en-US" dirty="0"/>
              <a:t>NERSC Workload</a:t>
            </a:r>
          </a:p>
        </p:txBody>
      </p:sp>
      <p:pic>
        <p:nvPicPr>
          <p:cNvPr id="1026" name="Picture 2">
            <a:extLst>
              <a:ext uri="{FF2B5EF4-FFF2-40B4-BE49-F238E27FC236}">
                <a16:creationId xmlns:a16="http://schemas.microsoft.com/office/drawing/2014/main" id="{DBAC2202-AD19-83EC-C512-69F7B2FB1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3797282"/>
            <a:ext cx="5715000" cy="18573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00314D0-1F0F-E36E-9B58-DA057105A3E6}"/>
              </a:ext>
            </a:extLst>
          </p:cNvPr>
          <p:cNvSpPr txBox="1"/>
          <p:nvPr/>
        </p:nvSpPr>
        <p:spPr>
          <a:xfrm>
            <a:off x="8813800" y="5654657"/>
            <a:ext cx="3306867" cy="276999"/>
          </a:xfrm>
          <a:prstGeom prst="rect">
            <a:avLst/>
          </a:prstGeom>
          <a:noFill/>
        </p:spPr>
        <p:txBody>
          <a:bodyPr wrap="none" rtlCol="0">
            <a:spAutoFit/>
          </a:bodyPr>
          <a:lstStyle/>
          <a:p>
            <a:r>
              <a:rPr lang="en-US" sz="1200" dirty="0"/>
              <a:t>AI-assisted event interpretation from </a:t>
            </a:r>
            <a:r>
              <a:rPr lang="en-US" sz="1200" dirty="0" err="1"/>
              <a:t>MicroBooNE</a:t>
            </a:r>
            <a:endParaRPr lang="en-US" sz="1200" dirty="0"/>
          </a:p>
        </p:txBody>
      </p:sp>
    </p:spTree>
    <p:extLst>
      <p:ext uri="{BB962C8B-B14F-4D97-AF65-F5344CB8AC3E}">
        <p14:creationId xmlns:p14="http://schemas.microsoft.com/office/powerpoint/2010/main" val="1977389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D34F-2D2B-A149-CF70-70403F854057}"/>
              </a:ext>
            </a:extLst>
          </p:cNvPr>
          <p:cNvSpPr>
            <a:spLocks noGrp="1"/>
          </p:cNvSpPr>
          <p:nvPr>
            <p:ph type="title"/>
          </p:nvPr>
        </p:nvSpPr>
        <p:spPr/>
        <p:txBody>
          <a:bodyPr/>
          <a:lstStyle/>
          <a:p>
            <a:r>
              <a:rPr lang="en-US" dirty="0"/>
              <a:t>Hardware Opportunities</a:t>
            </a:r>
          </a:p>
        </p:txBody>
      </p:sp>
      <p:sp>
        <p:nvSpPr>
          <p:cNvPr id="3" name="Content Placeholder 2">
            <a:extLst>
              <a:ext uri="{FF2B5EF4-FFF2-40B4-BE49-F238E27FC236}">
                <a16:creationId xmlns:a16="http://schemas.microsoft.com/office/drawing/2014/main" id="{CB902BE1-D3FC-6FE3-2137-CA5C1AAC875E}"/>
              </a:ext>
            </a:extLst>
          </p:cNvPr>
          <p:cNvSpPr>
            <a:spLocks noGrp="1"/>
          </p:cNvSpPr>
          <p:nvPr>
            <p:ph idx="1"/>
          </p:nvPr>
        </p:nvSpPr>
        <p:spPr>
          <a:xfrm>
            <a:off x="408791" y="1194099"/>
            <a:ext cx="5414159" cy="4982864"/>
          </a:xfrm>
        </p:spPr>
        <p:txBody>
          <a:bodyPr/>
          <a:lstStyle/>
          <a:p>
            <a:r>
              <a:rPr lang="en-US" dirty="0"/>
              <a:t>Analog simulations (with all attendant asterisks) – need to be clear on impact, scalability, etc.</a:t>
            </a:r>
          </a:p>
          <a:p>
            <a:r>
              <a:rPr lang="en-US" dirty="0"/>
              <a:t>“Edge” hardware needed to deploy QC in specific applications.</a:t>
            </a:r>
          </a:p>
          <a:p>
            <a:r>
              <a:rPr lang="en-US" dirty="0"/>
              <a:t>Specific hardware needs for HEP applications of quantum computing?</a:t>
            </a:r>
          </a:p>
          <a:p>
            <a:pPr lvl="1"/>
            <a:r>
              <a:rPr lang="en-US" dirty="0"/>
              <a:t>Theory and algorithms work needed to substantiate this.</a:t>
            </a:r>
          </a:p>
          <a:p>
            <a:r>
              <a:rPr lang="en-US" dirty="0"/>
              <a:t>“Head-starts” before universal FTQC</a:t>
            </a:r>
          </a:p>
          <a:p>
            <a:endParaRPr lang="en-US" dirty="0"/>
          </a:p>
        </p:txBody>
      </p:sp>
      <p:sp>
        <p:nvSpPr>
          <p:cNvPr id="4" name="Slide Number Placeholder 3">
            <a:extLst>
              <a:ext uri="{FF2B5EF4-FFF2-40B4-BE49-F238E27FC236}">
                <a16:creationId xmlns:a16="http://schemas.microsoft.com/office/drawing/2014/main" id="{A74DEBA0-51F0-237F-5945-7DD18C34A7A4}"/>
              </a:ext>
            </a:extLst>
          </p:cNvPr>
          <p:cNvSpPr>
            <a:spLocks noGrp="1"/>
          </p:cNvSpPr>
          <p:nvPr>
            <p:ph type="sldNum" sz="quarter" idx="4"/>
          </p:nvPr>
        </p:nvSpPr>
        <p:spPr/>
        <p:txBody>
          <a:bodyPr/>
          <a:lstStyle/>
          <a:p>
            <a:fld id="{835B6AD7-18B8-4C9C-AA70-ABD830A869AC}" type="slidenum">
              <a:rPr lang="en-US" smtClean="0"/>
              <a:pPr/>
              <a:t>16</a:t>
            </a:fld>
            <a:endParaRPr lang="en-US"/>
          </a:p>
        </p:txBody>
      </p:sp>
      <p:pic>
        <p:nvPicPr>
          <p:cNvPr id="4098" name="Picture 2" descr="photo of strontium atomic clock">
            <a:extLst>
              <a:ext uri="{FF2B5EF4-FFF2-40B4-BE49-F238E27FC236}">
                <a16:creationId xmlns:a16="http://schemas.microsoft.com/office/drawing/2014/main" id="{165645A6-999A-3BD2-48A4-AF82780B4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651" y="751045"/>
            <a:ext cx="4056462" cy="2116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6DD8CD8-3798-87F0-D2A9-9B8F52D98343}"/>
              </a:ext>
            </a:extLst>
          </p:cNvPr>
          <p:cNvSpPr txBox="1"/>
          <p:nvPr/>
        </p:nvSpPr>
        <p:spPr>
          <a:xfrm>
            <a:off x="10447090" y="474046"/>
            <a:ext cx="467372" cy="276999"/>
          </a:xfrm>
          <a:prstGeom prst="rect">
            <a:avLst/>
          </a:prstGeom>
          <a:noFill/>
        </p:spPr>
        <p:txBody>
          <a:bodyPr wrap="none" rtlCol="0">
            <a:spAutoFit/>
          </a:bodyPr>
          <a:lstStyle/>
          <a:p>
            <a:r>
              <a:rPr lang="en-US" sz="1200" dirty="0"/>
              <a:t>NIST</a:t>
            </a:r>
          </a:p>
        </p:txBody>
      </p:sp>
      <p:pic>
        <p:nvPicPr>
          <p:cNvPr id="4100" name="Picture 4">
            <a:extLst>
              <a:ext uri="{FF2B5EF4-FFF2-40B4-BE49-F238E27FC236}">
                <a16:creationId xmlns:a16="http://schemas.microsoft.com/office/drawing/2014/main" id="{31FE2E3D-6BCD-75F0-B232-B0FDA1565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313" y="3093525"/>
            <a:ext cx="4749800" cy="24815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3F6BBAD-EB4C-1CCD-3226-3B55685F2C49}"/>
              </a:ext>
            </a:extLst>
          </p:cNvPr>
          <p:cNvSpPr txBox="1"/>
          <p:nvPr/>
        </p:nvSpPr>
        <p:spPr>
          <a:xfrm>
            <a:off x="10948741" y="5524153"/>
            <a:ext cx="561372" cy="276999"/>
          </a:xfrm>
          <a:prstGeom prst="rect">
            <a:avLst/>
          </a:prstGeom>
          <a:noFill/>
        </p:spPr>
        <p:txBody>
          <a:bodyPr wrap="none" rtlCol="0">
            <a:spAutoFit/>
          </a:bodyPr>
          <a:lstStyle/>
          <a:p>
            <a:r>
              <a:rPr lang="en-US" sz="1200" dirty="0"/>
              <a:t>SQMS</a:t>
            </a:r>
          </a:p>
        </p:txBody>
      </p:sp>
    </p:spTree>
    <p:extLst>
      <p:ext uri="{BB962C8B-B14F-4D97-AF65-F5344CB8AC3E}">
        <p14:creationId xmlns:p14="http://schemas.microsoft.com/office/powerpoint/2010/main" val="3863648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E77E-3115-B9FF-0311-E4AF61B908AA}"/>
              </a:ext>
            </a:extLst>
          </p:cNvPr>
          <p:cNvSpPr>
            <a:spLocks noGrp="1"/>
          </p:cNvSpPr>
          <p:nvPr>
            <p:ph type="title"/>
          </p:nvPr>
        </p:nvSpPr>
        <p:spPr/>
        <p:txBody>
          <a:bodyPr/>
          <a:lstStyle/>
          <a:p>
            <a:r>
              <a:rPr lang="en-US" dirty="0"/>
              <a:t>Software Opportunities</a:t>
            </a:r>
          </a:p>
        </p:txBody>
      </p:sp>
      <p:sp>
        <p:nvSpPr>
          <p:cNvPr id="3" name="Content Placeholder 2">
            <a:extLst>
              <a:ext uri="{FF2B5EF4-FFF2-40B4-BE49-F238E27FC236}">
                <a16:creationId xmlns:a16="http://schemas.microsoft.com/office/drawing/2014/main" id="{5B02A510-58C7-8766-922B-FAD953953382}"/>
              </a:ext>
            </a:extLst>
          </p:cNvPr>
          <p:cNvSpPr>
            <a:spLocks noGrp="1"/>
          </p:cNvSpPr>
          <p:nvPr>
            <p:ph idx="1"/>
          </p:nvPr>
        </p:nvSpPr>
        <p:spPr>
          <a:xfrm>
            <a:off x="408791" y="1194099"/>
            <a:ext cx="6246009" cy="4982864"/>
          </a:xfrm>
        </p:spPr>
        <p:txBody>
          <a:bodyPr>
            <a:normAutofit fontScale="92500"/>
          </a:bodyPr>
          <a:lstStyle/>
          <a:p>
            <a:r>
              <a:rPr lang="en-US" dirty="0"/>
              <a:t>Formal theory to algorithms – how do we formulate for computation?</a:t>
            </a:r>
          </a:p>
          <a:p>
            <a:r>
              <a:rPr lang="en-US" dirty="0"/>
              <a:t>QECC – what does physics tell us anything about relative importance of errors?</a:t>
            </a:r>
          </a:p>
          <a:p>
            <a:r>
              <a:rPr lang="en-US" dirty="0"/>
              <a:t>Resource costs – what drives them, how do we make them less?</a:t>
            </a:r>
          </a:p>
          <a:p>
            <a:r>
              <a:rPr lang="en-US" dirty="0"/>
              <a:t>Expand realm of ask-able questions – where is QC going to do something one of a </a:t>
            </a:r>
            <a:r>
              <a:rPr lang="en-US" dirty="0" err="1"/>
              <a:t>kine</a:t>
            </a:r>
            <a:r>
              <a:rPr lang="en-US" dirty="0"/>
              <a:t>?</a:t>
            </a:r>
          </a:p>
          <a:p>
            <a:r>
              <a:rPr lang="en-US" dirty="0"/>
              <a:t>Other HEP activities with potential QC overlaps.</a:t>
            </a:r>
          </a:p>
          <a:p>
            <a:pPr lvl="1"/>
            <a:r>
              <a:rPr lang="en-US" dirty="0"/>
              <a:t>Event generation</a:t>
            </a:r>
          </a:p>
          <a:p>
            <a:pPr lvl="1"/>
            <a:r>
              <a:rPr lang="en-US" dirty="0"/>
              <a:t>Modeling detectors</a:t>
            </a:r>
          </a:p>
          <a:p>
            <a:pPr lvl="1"/>
            <a:r>
              <a:rPr lang="en-US" dirty="0"/>
              <a:t>Data analysis </a:t>
            </a:r>
          </a:p>
          <a:p>
            <a:pPr lvl="1"/>
            <a:r>
              <a:rPr lang="en-US" dirty="0"/>
              <a:t>AI/ML</a:t>
            </a:r>
          </a:p>
          <a:p>
            <a:endParaRPr lang="en-US" dirty="0"/>
          </a:p>
        </p:txBody>
      </p:sp>
      <p:sp>
        <p:nvSpPr>
          <p:cNvPr id="4" name="Slide Number Placeholder 3">
            <a:extLst>
              <a:ext uri="{FF2B5EF4-FFF2-40B4-BE49-F238E27FC236}">
                <a16:creationId xmlns:a16="http://schemas.microsoft.com/office/drawing/2014/main" id="{5FC6F6E8-E387-D134-0F86-761CA345F16B}"/>
              </a:ext>
            </a:extLst>
          </p:cNvPr>
          <p:cNvSpPr>
            <a:spLocks noGrp="1"/>
          </p:cNvSpPr>
          <p:nvPr>
            <p:ph type="sldNum" sz="quarter" idx="4"/>
          </p:nvPr>
        </p:nvSpPr>
        <p:spPr/>
        <p:txBody>
          <a:bodyPr/>
          <a:lstStyle/>
          <a:p>
            <a:fld id="{835B6AD7-18B8-4C9C-AA70-ABD830A869AC}" type="slidenum">
              <a:rPr lang="en-US" smtClean="0"/>
              <a:pPr/>
              <a:t>17</a:t>
            </a:fld>
            <a:endParaRPr lang="en-US"/>
          </a:p>
        </p:txBody>
      </p:sp>
      <p:pic>
        <p:nvPicPr>
          <p:cNvPr id="8" name="Picture 7">
            <a:extLst>
              <a:ext uri="{FF2B5EF4-FFF2-40B4-BE49-F238E27FC236}">
                <a16:creationId xmlns:a16="http://schemas.microsoft.com/office/drawing/2014/main" id="{64845854-0ABF-3E6C-940C-B47839D367D9}"/>
              </a:ext>
            </a:extLst>
          </p:cNvPr>
          <p:cNvPicPr>
            <a:picLocks noChangeAspect="1"/>
          </p:cNvPicPr>
          <p:nvPr/>
        </p:nvPicPr>
        <p:blipFill>
          <a:blip r:embed="rId2"/>
          <a:stretch>
            <a:fillRect/>
          </a:stretch>
        </p:blipFill>
        <p:spPr>
          <a:xfrm>
            <a:off x="7061905" y="711200"/>
            <a:ext cx="4786489" cy="2489200"/>
          </a:xfrm>
          <a:prstGeom prst="rect">
            <a:avLst/>
          </a:prstGeom>
        </p:spPr>
      </p:pic>
      <p:sp>
        <p:nvSpPr>
          <p:cNvPr id="9" name="TextBox 8">
            <a:extLst>
              <a:ext uri="{FF2B5EF4-FFF2-40B4-BE49-F238E27FC236}">
                <a16:creationId xmlns:a16="http://schemas.microsoft.com/office/drawing/2014/main" id="{D46E6473-B601-4FCE-7C4B-2E5176E82BBC}"/>
              </a:ext>
            </a:extLst>
          </p:cNvPr>
          <p:cNvSpPr txBox="1"/>
          <p:nvPr/>
        </p:nvSpPr>
        <p:spPr>
          <a:xfrm>
            <a:off x="10516324" y="439614"/>
            <a:ext cx="1266885" cy="276999"/>
          </a:xfrm>
          <a:prstGeom prst="rect">
            <a:avLst/>
          </a:prstGeom>
          <a:noFill/>
        </p:spPr>
        <p:txBody>
          <a:bodyPr wrap="none" rtlCol="0">
            <a:spAutoFit/>
          </a:bodyPr>
          <a:lstStyle/>
          <a:p>
            <a:r>
              <a:rPr lang="en-US" sz="1200" dirty="0"/>
              <a:t>arXiv.2509.09882</a:t>
            </a:r>
          </a:p>
        </p:txBody>
      </p:sp>
      <p:pic>
        <p:nvPicPr>
          <p:cNvPr id="3078" name="Picture 6">
            <a:extLst>
              <a:ext uri="{FF2B5EF4-FFF2-40B4-BE49-F238E27FC236}">
                <a16:creationId xmlns:a16="http://schemas.microsoft.com/office/drawing/2014/main" id="{F9E47B7B-9423-315A-5C0D-DBBBD7BDC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028" y="3598257"/>
            <a:ext cx="3573722" cy="184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0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5A47-481F-DFAC-1777-810DDF917BCA}"/>
              </a:ext>
            </a:extLst>
          </p:cNvPr>
          <p:cNvSpPr>
            <a:spLocks noGrp="1"/>
          </p:cNvSpPr>
          <p:nvPr>
            <p:ph type="title"/>
          </p:nvPr>
        </p:nvSpPr>
        <p:spPr/>
        <p:txBody>
          <a:bodyPr/>
          <a:lstStyle/>
          <a:p>
            <a:r>
              <a:rPr lang="en-US" dirty="0"/>
              <a:t>Everything In Between?</a:t>
            </a:r>
          </a:p>
        </p:txBody>
      </p:sp>
      <p:sp>
        <p:nvSpPr>
          <p:cNvPr id="3" name="Content Placeholder 2">
            <a:extLst>
              <a:ext uri="{FF2B5EF4-FFF2-40B4-BE49-F238E27FC236}">
                <a16:creationId xmlns:a16="http://schemas.microsoft.com/office/drawing/2014/main" id="{F6640F02-E016-22B7-07D7-E50ABC2FC08F}"/>
              </a:ext>
            </a:extLst>
          </p:cNvPr>
          <p:cNvSpPr>
            <a:spLocks noGrp="1"/>
          </p:cNvSpPr>
          <p:nvPr>
            <p:ph idx="1"/>
          </p:nvPr>
        </p:nvSpPr>
        <p:spPr>
          <a:xfrm>
            <a:off x="408791" y="1194099"/>
            <a:ext cx="5185559" cy="4982864"/>
          </a:xfrm>
        </p:spPr>
        <p:txBody>
          <a:bodyPr/>
          <a:lstStyle/>
          <a:p>
            <a:r>
              <a:rPr lang="en-US" dirty="0"/>
              <a:t>Compilers, controls, middleware</a:t>
            </a:r>
          </a:p>
          <a:p>
            <a:pPr lvl="1"/>
            <a:r>
              <a:rPr lang="en-US" dirty="0"/>
              <a:t>We have to learn to use machines we did not build for purposes their designers may not have anticipated.</a:t>
            </a:r>
          </a:p>
          <a:p>
            <a:r>
              <a:rPr lang="en-US" dirty="0"/>
              <a:t>Software solutions for HEP researchers</a:t>
            </a:r>
          </a:p>
          <a:p>
            <a:pPr lvl="1"/>
            <a:r>
              <a:rPr lang="en-US" dirty="0"/>
              <a:t>What can make QC useful for physicists with minimal QC expertise?</a:t>
            </a:r>
          </a:p>
          <a:p>
            <a:r>
              <a:rPr lang="en-US" dirty="0"/>
              <a:t>General theme: lowering the barriers between HEP and QC research</a:t>
            </a:r>
          </a:p>
          <a:p>
            <a:endParaRPr lang="en-US" dirty="0"/>
          </a:p>
        </p:txBody>
      </p:sp>
      <p:sp>
        <p:nvSpPr>
          <p:cNvPr id="4" name="Slide Number Placeholder 3">
            <a:extLst>
              <a:ext uri="{FF2B5EF4-FFF2-40B4-BE49-F238E27FC236}">
                <a16:creationId xmlns:a16="http://schemas.microsoft.com/office/drawing/2014/main" id="{59C97C31-25A6-3F83-3E9C-8AFBCCC352BA}"/>
              </a:ext>
            </a:extLst>
          </p:cNvPr>
          <p:cNvSpPr>
            <a:spLocks noGrp="1"/>
          </p:cNvSpPr>
          <p:nvPr>
            <p:ph type="sldNum" sz="quarter" idx="4"/>
          </p:nvPr>
        </p:nvSpPr>
        <p:spPr/>
        <p:txBody>
          <a:bodyPr/>
          <a:lstStyle/>
          <a:p>
            <a:fld id="{835B6AD7-18B8-4C9C-AA70-ABD830A869AC}" type="slidenum">
              <a:rPr lang="en-US" smtClean="0"/>
              <a:pPr/>
              <a:t>18</a:t>
            </a:fld>
            <a:endParaRPr lang="en-US"/>
          </a:p>
        </p:txBody>
      </p:sp>
      <p:pic>
        <p:nvPicPr>
          <p:cNvPr id="8" name="Picture 7">
            <a:extLst>
              <a:ext uri="{FF2B5EF4-FFF2-40B4-BE49-F238E27FC236}">
                <a16:creationId xmlns:a16="http://schemas.microsoft.com/office/drawing/2014/main" id="{AB73B84F-6CD1-7A54-1C8D-6737091D2C08}"/>
              </a:ext>
            </a:extLst>
          </p:cNvPr>
          <p:cNvPicPr>
            <a:picLocks noChangeAspect="1"/>
          </p:cNvPicPr>
          <p:nvPr/>
        </p:nvPicPr>
        <p:blipFill>
          <a:blip r:embed="rId2"/>
          <a:stretch>
            <a:fillRect/>
          </a:stretch>
        </p:blipFill>
        <p:spPr>
          <a:xfrm>
            <a:off x="8546256" y="177283"/>
            <a:ext cx="3630528" cy="2194016"/>
          </a:xfrm>
          <a:prstGeom prst="rect">
            <a:avLst/>
          </a:prstGeom>
        </p:spPr>
      </p:pic>
      <p:pic>
        <p:nvPicPr>
          <p:cNvPr id="6" name="Picture 5">
            <a:extLst>
              <a:ext uri="{FF2B5EF4-FFF2-40B4-BE49-F238E27FC236}">
                <a16:creationId xmlns:a16="http://schemas.microsoft.com/office/drawing/2014/main" id="{F0ADCE96-49D7-76FF-E6F6-7DE4E70F45C4}"/>
              </a:ext>
            </a:extLst>
          </p:cNvPr>
          <p:cNvPicPr>
            <a:picLocks noChangeAspect="1"/>
          </p:cNvPicPr>
          <p:nvPr/>
        </p:nvPicPr>
        <p:blipFill>
          <a:blip r:embed="rId3"/>
          <a:stretch>
            <a:fillRect/>
          </a:stretch>
        </p:blipFill>
        <p:spPr>
          <a:xfrm>
            <a:off x="5910154" y="1085015"/>
            <a:ext cx="2821949" cy="2400414"/>
          </a:xfrm>
          <a:prstGeom prst="rect">
            <a:avLst/>
          </a:prstGeom>
        </p:spPr>
      </p:pic>
      <p:pic>
        <p:nvPicPr>
          <p:cNvPr id="12" name="Picture 11">
            <a:extLst>
              <a:ext uri="{FF2B5EF4-FFF2-40B4-BE49-F238E27FC236}">
                <a16:creationId xmlns:a16="http://schemas.microsoft.com/office/drawing/2014/main" id="{CFCFD4C6-4D02-7099-B5AD-3075B77C3742}"/>
              </a:ext>
            </a:extLst>
          </p:cNvPr>
          <p:cNvPicPr>
            <a:picLocks noChangeAspect="1"/>
          </p:cNvPicPr>
          <p:nvPr/>
        </p:nvPicPr>
        <p:blipFill>
          <a:blip r:embed="rId4"/>
          <a:stretch>
            <a:fillRect/>
          </a:stretch>
        </p:blipFill>
        <p:spPr>
          <a:xfrm>
            <a:off x="7586230" y="2758914"/>
            <a:ext cx="4384965" cy="1179711"/>
          </a:xfrm>
          <a:prstGeom prst="rect">
            <a:avLst/>
          </a:prstGeom>
        </p:spPr>
      </p:pic>
      <p:pic>
        <p:nvPicPr>
          <p:cNvPr id="14" name="Picture 13">
            <a:extLst>
              <a:ext uri="{FF2B5EF4-FFF2-40B4-BE49-F238E27FC236}">
                <a16:creationId xmlns:a16="http://schemas.microsoft.com/office/drawing/2014/main" id="{EEF35226-C9A6-4F31-0F79-484920387C51}"/>
              </a:ext>
            </a:extLst>
          </p:cNvPr>
          <p:cNvPicPr>
            <a:picLocks noChangeAspect="1"/>
          </p:cNvPicPr>
          <p:nvPr/>
        </p:nvPicPr>
        <p:blipFill>
          <a:blip r:embed="rId5"/>
          <a:stretch>
            <a:fillRect/>
          </a:stretch>
        </p:blipFill>
        <p:spPr>
          <a:xfrm>
            <a:off x="5540227" y="3938625"/>
            <a:ext cx="4289573" cy="1030828"/>
          </a:xfrm>
          <a:prstGeom prst="rect">
            <a:avLst/>
          </a:prstGeom>
        </p:spPr>
      </p:pic>
      <p:pic>
        <p:nvPicPr>
          <p:cNvPr id="16" name="Picture 15">
            <a:extLst>
              <a:ext uri="{FF2B5EF4-FFF2-40B4-BE49-F238E27FC236}">
                <a16:creationId xmlns:a16="http://schemas.microsoft.com/office/drawing/2014/main" id="{526B4379-9DA5-3E41-D701-0971D9407E46}"/>
              </a:ext>
            </a:extLst>
          </p:cNvPr>
          <p:cNvPicPr>
            <a:picLocks noChangeAspect="1"/>
          </p:cNvPicPr>
          <p:nvPr/>
        </p:nvPicPr>
        <p:blipFill>
          <a:blip r:embed="rId6"/>
          <a:stretch>
            <a:fillRect/>
          </a:stretch>
        </p:blipFill>
        <p:spPr>
          <a:xfrm>
            <a:off x="7988947" y="4743652"/>
            <a:ext cx="3794262" cy="1357994"/>
          </a:xfrm>
          <a:prstGeom prst="rect">
            <a:avLst/>
          </a:prstGeom>
        </p:spPr>
      </p:pic>
    </p:spTree>
    <p:extLst>
      <p:ext uri="{BB962C8B-B14F-4D97-AF65-F5344CB8AC3E}">
        <p14:creationId xmlns:p14="http://schemas.microsoft.com/office/powerpoint/2010/main" val="3155406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BAA7-CCCE-B87E-2836-3818AE8037A8}"/>
              </a:ext>
            </a:extLst>
          </p:cNvPr>
          <p:cNvSpPr>
            <a:spLocks noGrp="1"/>
          </p:cNvSpPr>
          <p:nvPr>
            <p:ph type="title"/>
          </p:nvPr>
        </p:nvSpPr>
        <p:spPr/>
        <p:txBody>
          <a:bodyPr/>
          <a:lstStyle/>
          <a:p>
            <a:r>
              <a:rPr lang="en-US" dirty="0"/>
              <a:t>Key Word: Differentiation</a:t>
            </a:r>
          </a:p>
        </p:txBody>
      </p:sp>
      <p:sp>
        <p:nvSpPr>
          <p:cNvPr id="3" name="Content Placeholder 2">
            <a:extLst>
              <a:ext uri="{FF2B5EF4-FFF2-40B4-BE49-F238E27FC236}">
                <a16:creationId xmlns:a16="http://schemas.microsoft.com/office/drawing/2014/main" id="{528CF660-43A0-CDFD-B07D-CBCF5DA58A6D}"/>
              </a:ext>
            </a:extLst>
          </p:cNvPr>
          <p:cNvSpPr>
            <a:spLocks noGrp="1"/>
          </p:cNvSpPr>
          <p:nvPr>
            <p:ph idx="1"/>
          </p:nvPr>
        </p:nvSpPr>
        <p:spPr>
          <a:xfrm>
            <a:off x="408791" y="1194099"/>
            <a:ext cx="5687209" cy="4982864"/>
          </a:xfrm>
        </p:spPr>
        <p:txBody>
          <a:bodyPr/>
          <a:lstStyle/>
          <a:p>
            <a:r>
              <a:rPr lang="en-US" dirty="0"/>
              <a:t>Our office (HEP) is not interested in “general purpose” quantum computing research:</a:t>
            </a:r>
          </a:p>
          <a:p>
            <a:pPr lvl="1"/>
            <a:r>
              <a:rPr lang="en-US" dirty="0"/>
              <a:t>Building a better qubit</a:t>
            </a:r>
          </a:p>
          <a:p>
            <a:pPr lvl="1"/>
            <a:r>
              <a:rPr lang="en-US" dirty="0"/>
              <a:t>Scaling up a QC</a:t>
            </a:r>
          </a:p>
          <a:p>
            <a:pPr lvl="1"/>
            <a:r>
              <a:rPr lang="en-US" dirty="0"/>
              <a:t>Error correction</a:t>
            </a:r>
          </a:p>
          <a:p>
            <a:r>
              <a:rPr lang="en-US" dirty="0"/>
              <a:t>Why? Comparative advantage, limited resources.</a:t>
            </a:r>
          </a:p>
          <a:p>
            <a:r>
              <a:rPr lang="en-US" dirty="0"/>
              <a:t>Improving qubits and devices -&gt; NQISRCs, BES, ASCR, private sector…</a:t>
            </a:r>
          </a:p>
          <a:p>
            <a:r>
              <a:rPr lang="en-US" dirty="0"/>
              <a:t>We want to seize unique opportunities.</a:t>
            </a:r>
          </a:p>
        </p:txBody>
      </p:sp>
      <p:sp>
        <p:nvSpPr>
          <p:cNvPr id="4" name="Slide Number Placeholder 3">
            <a:extLst>
              <a:ext uri="{FF2B5EF4-FFF2-40B4-BE49-F238E27FC236}">
                <a16:creationId xmlns:a16="http://schemas.microsoft.com/office/drawing/2014/main" id="{88FA8598-2983-D6B1-25DD-A5CFD7B9899D}"/>
              </a:ext>
            </a:extLst>
          </p:cNvPr>
          <p:cNvSpPr>
            <a:spLocks noGrp="1"/>
          </p:cNvSpPr>
          <p:nvPr>
            <p:ph type="sldNum" sz="quarter" idx="4"/>
          </p:nvPr>
        </p:nvSpPr>
        <p:spPr/>
        <p:txBody>
          <a:bodyPr/>
          <a:lstStyle/>
          <a:p>
            <a:fld id="{835B6AD7-18B8-4C9C-AA70-ABD830A869AC}" type="slidenum">
              <a:rPr lang="en-US" smtClean="0"/>
              <a:pPr/>
              <a:t>19</a:t>
            </a:fld>
            <a:endParaRPr lang="en-US"/>
          </a:p>
        </p:txBody>
      </p:sp>
      <p:pic>
        <p:nvPicPr>
          <p:cNvPr id="2050" name="Picture 2">
            <a:extLst>
              <a:ext uri="{FF2B5EF4-FFF2-40B4-BE49-F238E27FC236}">
                <a16:creationId xmlns:a16="http://schemas.microsoft.com/office/drawing/2014/main" id="{B31B7723-B02A-4A6F-F056-8BB2D1A14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75" y="1009959"/>
            <a:ext cx="2127824" cy="2825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A0C127A-4990-DC03-ACCA-411EDDD61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4009" y="2133910"/>
            <a:ext cx="2552699" cy="17017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BB677C3-C2D2-6E27-8E0F-C9B18C898E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875" y="4165910"/>
            <a:ext cx="31432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11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E7AE-AF04-A72F-786F-99631EE9B2D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80249A4-BD69-89F9-5DBC-2AB8F110F35F}"/>
              </a:ext>
            </a:extLst>
          </p:cNvPr>
          <p:cNvSpPr>
            <a:spLocks noGrp="1"/>
          </p:cNvSpPr>
          <p:nvPr>
            <p:ph idx="1"/>
          </p:nvPr>
        </p:nvSpPr>
        <p:spPr/>
        <p:txBody>
          <a:bodyPr/>
          <a:lstStyle/>
          <a:p>
            <a:pPr marL="0" indent="0">
              <a:buNone/>
            </a:pPr>
            <a:r>
              <a:rPr lang="en-US" b="1" dirty="0"/>
              <a:t>Key Message: </a:t>
            </a:r>
            <a:r>
              <a:rPr lang="en-US" dirty="0"/>
              <a:t>Quantum computing is an exciting opportunity for high energy physics, and vice versa. DOE encourages researches to identify and attack the parts of the problem that are differentiated in their HEP efforts.</a:t>
            </a:r>
          </a:p>
          <a:p>
            <a:pPr marL="0" indent="0">
              <a:buNone/>
            </a:pPr>
            <a:endParaRPr lang="en-US" b="1" dirty="0"/>
          </a:p>
          <a:p>
            <a:pPr marL="0" indent="0">
              <a:buNone/>
            </a:pPr>
            <a:r>
              <a:rPr lang="en-US" b="1" dirty="0"/>
              <a:t>Agenda</a:t>
            </a:r>
          </a:p>
          <a:p>
            <a:r>
              <a:rPr lang="en-US" dirty="0"/>
              <a:t>Groundwork: HEP in Context at DOE</a:t>
            </a:r>
          </a:p>
          <a:p>
            <a:r>
              <a:rPr lang="en-US" dirty="0"/>
              <a:t>Current HEP QIS Portfolio</a:t>
            </a:r>
          </a:p>
          <a:p>
            <a:r>
              <a:rPr lang="en-US" dirty="0"/>
              <a:t>Vision and Strategy for HEP-QC Research</a:t>
            </a:r>
          </a:p>
        </p:txBody>
      </p:sp>
      <p:sp>
        <p:nvSpPr>
          <p:cNvPr id="4" name="Slide Number Placeholder 3">
            <a:extLst>
              <a:ext uri="{FF2B5EF4-FFF2-40B4-BE49-F238E27FC236}">
                <a16:creationId xmlns:a16="http://schemas.microsoft.com/office/drawing/2014/main" id="{0ADF5462-C4D1-5F42-D9EE-747E7B502E64}"/>
              </a:ext>
            </a:extLst>
          </p:cNvPr>
          <p:cNvSpPr>
            <a:spLocks noGrp="1"/>
          </p:cNvSpPr>
          <p:nvPr>
            <p:ph type="sldNum" sz="quarter" idx="4"/>
          </p:nvPr>
        </p:nvSpPr>
        <p:spPr/>
        <p:txBody>
          <a:bodyPr/>
          <a:lstStyle/>
          <a:p>
            <a:fld id="{835B6AD7-18B8-4C9C-AA70-ABD830A869AC}" type="slidenum">
              <a:rPr lang="en-US" smtClean="0"/>
              <a:pPr/>
              <a:t>2</a:t>
            </a:fld>
            <a:endParaRPr lang="en-US"/>
          </a:p>
        </p:txBody>
      </p:sp>
    </p:spTree>
    <p:extLst>
      <p:ext uri="{BB962C8B-B14F-4D97-AF65-F5344CB8AC3E}">
        <p14:creationId xmlns:p14="http://schemas.microsoft.com/office/powerpoint/2010/main" val="2475804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1C145-756E-41A7-270B-13FCC2AF979C}"/>
              </a:ext>
            </a:extLst>
          </p:cNvPr>
          <p:cNvSpPr>
            <a:spLocks noGrp="1"/>
          </p:cNvSpPr>
          <p:nvPr>
            <p:ph type="title"/>
          </p:nvPr>
        </p:nvSpPr>
        <p:spPr/>
        <p:txBody>
          <a:bodyPr/>
          <a:lstStyle/>
          <a:p>
            <a:r>
              <a:rPr lang="en-US" dirty="0"/>
              <a:t>Overall Vision – Usefully Chaotic</a:t>
            </a:r>
          </a:p>
        </p:txBody>
      </p:sp>
      <p:sp>
        <p:nvSpPr>
          <p:cNvPr id="4" name="Slide Number Placeholder 3">
            <a:extLst>
              <a:ext uri="{FF2B5EF4-FFF2-40B4-BE49-F238E27FC236}">
                <a16:creationId xmlns:a16="http://schemas.microsoft.com/office/drawing/2014/main" id="{673E06A0-1E35-50B7-0AFC-8713EF4EF1FF}"/>
              </a:ext>
            </a:extLst>
          </p:cNvPr>
          <p:cNvSpPr>
            <a:spLocks noGrp="1"/>
          </p:cNvSpPr>
          <p:nvPr>
            <p:ph type="sldNum" sz="quarter" idx="4"/>
          </p:nvPr>
        </p:nvSpPr>
        <p:spPr/>
        <p:txBody>
          <a:bodyPr/>
          <a:lstStyle/>
          <a:p>
            <a:fld id="{835B6AD7-18B8-4C9C-AA70-ABD830A869AC}" type="slidenum">
              <a:rPr lang="en-US" smtClean="0"/>
              <a:pPr/>
              <a:t>20</a:t>
            </a:fld>
            <a:endParaRPr lang="en-US"/>
          </a:p>
        </p:txBody>
      </p:sp>
      <p:sp>
        <p:nvSpPr>
          <p:cNvPr id="5" name="Oval 4">
            <a:extLst>
              <a:ext uri="{FF2B5EF4-FFF2-40B4-BE49-F238E27FC236}">
                <a16:creationId xmlns:a16="http://schemas.microsoft.com/office/drawing/2014/main" id="{A72E3292-9422-A29D-5331-18D4BA8148B4}"/>
              </a:ext>
            </a:extLst>
          </p:cNvPr>
          <p:cNvSpPr/>
          <p:nvPr/>
        </p:nvSpPr>
        <p:spPr>
          <a:xfrm>
            <a:off x="1952898" y="5286879"/>
            <a:ext cx="1763487" cy="6966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Algorithms</a:t>
            </a:r>
          </a:p>
        </p:txBody>
      </p:sp>
      <p:sp>
        <p:nvSpPr>
          <p:cNvPr id="6" name="Oval 5">
            <a:extLst>
              <a:ext uri="{FF2B5EF4-FFF2-40B4-BE49-F238E27FC236}">
                <a16:creationId xmlns:a16="http://schemas.microsoft.com/office/drawing/2014/main" id="{03DEB2B2-47BC-9289-9074-F7CD3A26E941}"/>
              </a:ext>
            </a:extLst>
          </p:cNvPr>
          <p:cNvSpPr/>
          <p:nvPr/>
        </p:nvSpPr>
        <p:spPr>
          <a:xfrm>
            <a:off x="3716385" y="4938536"/>
            <a:ext cx="1763486" cy="6966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Machines</a:t>
            </a:r>
          </a:p>
        </p:txBody>
      </p:sp>
      <p:sp>
        <p:nvSpPr>
          <p:cNvPr id="7" name="Oval 6">
            <a:extLst>
              <a:ext uri="{FF2B5EF4-FFF2-40B4-BE49-F238E27FC236}">
                <a16:creationId xmlns:a16="http://schemas.microsoft.com/office/drawing/2014/main" id="{C47F1566-4434-32FC-6FD9-7A330B588971}"/>
              </a:ext>
            </a:extLst>
          </p:cNvPr>
          <p:cNvSpPr/>
          <p:nvPr/>
        </p:nvSpPr>
        <p:spPr>
          <a:xfrm>
            <a:off x="5736774" y="5408796"/>
            <a:ext cx="1994262" cy="6966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Frameworks</a:t>
            </a:r>
          </a:p>
        </p:txBody>
      </p:sp>
      <p:sp>
        <p:nvSpPr>
          <p:cNvPr id="8" name="Oval 7">
            <a:extLst>
              <a:ext uri="{FF2B5EF4-FFF2-40B4-BE49-F238E27FC236}">
                <a16:creationId xmlns:a16="http://schemas.microsoft.com/office/drawing/2014/main" id="{993A2B38-F296-3CC2-7D3C-435CF7D4B0BD}"/>
              </a:ext>
            </a:extLst>
          </p:cNvPr>
          <p:cNvSpPr/>
          <p:nvPr/>
        </p:nvSpPr>
        <p:spPr>
          <a:xfrm>
            <a:off x="2834642" y="1346911"/>
            <a:ext cx="1763486" cy="6966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Simulation</a:t>
            </a:r>
          </a:p>
        </p:txBody>
      </p:sp>
      <p:sp>
        <p:nvSpPr>
          <p:cNvPr id="9" name="Oval 8">
            <a:extLst>
              <a:ext uri="{FF2B5EF4-FFF2-40B4-BE49-F238E27FC236}">
                <a16:creationId xmlns:a16="http://schemas.microsoft.com/office/drawing/2014/main" id="{EDA79FCC-0432-64E0-2716-B628DBD1325B}"/>
              </a:ext>
            </a:extLst>
          </p:cNvPr>
          <p:cNvSpPr/>
          <p:nvPr/>
        </p:nvSpPr>
        <p:spPr>
          <a:xfrm>
            <a:off x="7613470" y="4814405"/>
            <a:ext cx="1763486" cy="6966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 name="Oval 9">
            <a:extLst>
              <a:ext uri="{FF2B5EF4-FFF2-40B4-BE49-F238E27FC236}">
                <a16:creationId xmlns:a16="http://schemas.microsoft.com/office/drawing/2014/main" id="{E92FAA5E-2126-BD30-7FB2-332F1E0A08C0}"/>
              </a:ext>
            </a:extLst>
          </p:cNvPr>
          <p:cNvSpPr/>
          <p:nvPr/>
        </p:nvSpPr>
        <p:spPr>
          <a:xfrm>
            <a:off x="4482740" y="998568"/>
            <a:ext cx="1994262" cy="6966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Optimization</a:t>
            </a:r>
          </a:p>
        </p:txBody>
      </p:sp>
      <p:sp>
        <p:nvSpPr>
          <p:cNvPr id="11" name="Oval 10">
            <a:extLst>
              <a:ext uri="{FF2B5EF4-FFF2-40B4-BE49-F238E27FC236}">
                <a16:creationId xmlns:a16="http://schemas.microsoft.com/office/drawing/2014/main" id="{04F7DD0D-3B3B-E297-A434-42D4D9EFFD6F}"/>
              </a:ext>
            </a:extLst>
          </p:cNvPr>
          <p:cNvSpPr/>
          <p:nvPr/>
        </p:nvSpPr>
        <p:spPr>
          <a:xfrm>
            <a:off x="6359436" y="1398387"/>
            <a:ext cx="1994262" cy="6966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12" name="Oval 11">
            <a:extLst>
              <a:ext uri="{FF2B5EF4-FFF2-40B4-BE49-F238E27FC236}">
                <a16:creationId xmlns:a16="http://schemas.microsoft.com/office/drawing/2014/main" id="{28051CA3-AE67-FFB3-95E8-167D5FCBD5F6}"/>
              </a:ext>
            </a:extLst>
          </p:cNvPr>
          <p:cNvSpPr/>
          <p:nvPr/>
        </p:nvSpPr>
        <p:spPr>
          <a:xfrm>
            <a:off x="8238310" y="978946"/>
            <a:ext cx="1356359" cy="6966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Design</a:t>
            </a:r>
          </a:p>
        </p:txBody>
      </p:sp>
      <p:sp>
        <p:nvSpPr>
          <p:cNvPr id="13" name="Arrow: Curved Left 12">
            <a:extLst>
              <a:ext uri="{FF2B5EF4-FFF2-40B4-BE49-F238E27FC236}">
                <a16:creationId xmlns:a16="http://schemas.microsoft.com/office/drawing/2014/main" id="{91B12ED7-F290-8D9D-429D-1F722040645F}"/>
              </a:ext>
            </a:extLst>
          </p:cNvPr>
          <p:cNvSpPr/>
          <p:nvPr/>
        </p:nvSpPr>
        <p:spPr>
          <a:xfrm rot="10800000">
            <a:off x="1530534" y="1555084"/>
            <a:ext cx="1097280" cy="3611247"/>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Left 13">
            <a:extLst>
              <a:ext uri="{FF2B5EF4-FFF2-40B4-BE49-F238E27FC236}">
                <a16:creationId xmlns:a16="http://schemas.microsoft.com/office/drawing/2014/main" id="{FE321825-6BA5-B08A-E6D9-9A5FB215C917}"/>
              </a:ext>
            </a:extLst>
          </p:cNvPr>
          <p:cNvSpPr/>
          <p:nvPr/>
        </p:nvSpPr>
        <p:spPr>
          <a:xfrm>
            <a:off x="9564186" y="1695253"/>
            <a:ext cx="1097280" cy="3611247"/>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C3DF84D9-5B30-25C6-8185-BACD70733D84}"/>
              </a:ext>
            </a:extLst>
          </p:cNvPr>
          <p:cNvSpPr txBox="1"/>
          <p:nvPr/>
        </p:nvSpPr>
        <p:spPr>
          <a:xfrm>
            <a:off x="9152709" y="5635221"/>
            <a:ext cx="2220685" cy="646331"/>
          </a:xfrm>
          <a:prstGeom prst="rect">
            <a:avLst/>
          </a:prstGeom>
          <a:noFill/>
        </p:spPr>
        <p:txBody>
          <a:bodyPr wrap="square" rtlCol="0">
            <a:spAutoFit/>
          </a:bodyPr>
          <a:lstStyle/>
          <a:p>
            <a:r>
              <a:rPr lang="en-US" dirty="0"/>
              <a:t>Quantum </a:t>
            </a:r>
            <a:r>
              <a:rPr lang="en-US" b="1" dirty="0"/>
              <a:t>solutions </a:t>
            </a:r>
            <a:r>
              <a:rPr lang="en-US" dirty="0"/>
              <a:t>(supply side)</a:t>
            </a:r>
            <a:endParaRPr lang="en-US" b="1" dirty="0"/>
          </a:p>
        </p:txBody>
      </p:sp>
      <p:sp>
        <p:nvSpPr>
          <p:cNvPr id="16" name="TextBox 15">
            <a:extLst>
              <a:ext uri="{FF2B5EF4-FFF2-40B4-BE49-F238E27FC236}">
                <a16:creationId xmlns:a16="http://schemas.microsoft.com/office/drawing/2014/main" id="{7B4FB183-7EF6-BD8A-4073-44699A6AE63A}"/>
              </a:ext>
            </a:extLst>
          </p:cNvPr>
          <p:cNvSpPr txBox="1"/>
          <p:nvPr/>
        </p:nvSpPr>
        <p:spPr>
          <a:xfrm>
            <a:off x="9864635" y="715946"/>
            <a:ext cx="2220685" cy="646331"/>
          </a:xfrm>
          <a:prstGeom prst="rect">
            <a:avLst/>
          </a:prstGeom>
          <a:noFill/>
        </p:spPr>
        <p:txBody>
          <a:bodyPr wrap="square" rtlCol="0">
            <a:spAutoFit/>
          </a:bodyPr>
          <a:lstStyle/>
          <a:p>
            <a:r>
              <a:rPr lang="en-US" dirty="0"/>
              <a:t>HEP </a:t>
            </a:r>
            <a:r>
              <a:rPr lang="en-US" b="1" dirty="0"/>
              <a:t>problems</a:t>
            </a:r>
            <a:r>
              <a:rPr lang="en-US" dirty="0"/>
              <a:t> (demand side)</a:t>
            </a:r>
            <a:endParaRPr lang="en-US" b="1" dirty="0"/>
          </a:p>
        </p:txBody>
      </p:sp>
      <p:sp>
        <p:nvSpPr>
          <p:cNvPr id="17" name="TextBox 16">
            <a:extLst>
              <a:ext uri="{FF2B5EF4-FFF2-40B4-BE49-F238E27FC236}">
                <a16:creationId xmlns:a16="http://schemas.microsoft.com/office/drawing/2014/main" id="{69C03B3E-E7BE-1076-CC92-A8AC9E8D27F6}"/>
              </a:ext>
            </a:extLst>
          </p:cNvPr>
          <p:cNvSpPr txBox="1"/>
          <p:nvPr/>
        </p:nvSpPr>
        <p:spPr>
          <a:xfrm>
            <a:off x="8638896" y="2828835"/>
            <a:ext cx="2022570" cy="1200329"/>
          </a:xfrm>
          <a:prstGeom prst="rect">
            <a:avLst/>
          </a:prstGeom>
          <a:noFill/>
        </p:spPr>
        <p:txBody>
          <a:bodyPr wrap="square" rtlCol="0">
            <a:spAutoFit/>
          </a:bodyPr>
          <a:lstStyle/>
          <a:p>
            <a:r>
              <a:rPr lang="en-US" dirty="0"/>
              <a:t>HEP-direction inspires the creation of new quantum resources</a:t>
            </a:r>
            <a:endParaRPr lang="en-US" b="1" dirty="0"/>
          </a:p>
        </p:txBody>
      </p:sp>
      <p:sp>
        <p:nvSpPr>
          <p:cNvPr id="18" name="TextBox 17">
            <a:extLst>
              <a:ext uri="{FF2B5EF4-FFF2-40B4-BE49-F238E27FC236}">
                <a16:creationId xmlns:a16="http://schemas.microsoft.com/office/drawing/2014/main" id="{3084F584-D7D9-C911-DB57-1897873FBE17}"/>
              </a:ext>
            </a:extLst>
          </p:cNvPr>
          <p:cNvSpPr txBox="1"/>
          <p:nvPr/>
        </p:nvSpPr>
        <p:spPr>
          <a:xfrm>
            <a:off x="1746070" y="2828835"/>
            <a:ext cx="1763487" cy="1477328"/>
          </a:xfrm>
          <a:prstGeom prst="rect">
            <a:avLst/>
          </a:prstGeom>
          <a:noFill/>
        </p:spPr>
        <p:txBody>
          <a:bodyPr wrap="square" rtlCol="0">
            <a:spAutoFit/>
          </a:bodyPr>
          <a:lstStyle/>
          <a:p>
            <a:r>
              <a:rPr lang="en-US" dirty="0"/>
              <a:t>Quantum capabilities inspire us to identify HEP applications</a:t>
            </a:r>
            <a:endParaRPr lang="en-US" b="1" dirty="0"/>
          </a:p>
        </p:txBody>
      </p:sp>
      <p:sp>
        <p:nvSpPr>
          <p:cNvPr id="19" name="Arrow: Curved Left 18">
            <a:extLst>
              <a:ext uri="{FF2B5EF4-FFF2-40B4-BE49-F238E27FC236}">
                <a16:creationId xmlns:a16="http://schemas.microsoft.com/office/drawing/2014/main" id="{1F97EB6C-3154-4CC5-3BF5-1CC7E740F39D}"/>
              </a:ext>
            </a:extLst>
          </p:cNvPr>
          <p:cNvSpPr/>
          <p:nvPr/>
        </p:nvSpPr>
        <p:spPr>
          <a:xfrm>
            <a:off x="6733905" y="2219226"/>
            <a:ext cx="1097280" cy="2665598"/>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urved Left 19">
            <a:extLst>
              <a:ext uri="{FF2B5EF4-FFF2-40B4-BE49-F238E27FC236}">
                <a16:creationId xmlns:a16="http://schemas.microsoft.com/office/drawing/2014/main" id="{CDD2052A-AD90-5C22-FB3F-1F82F306C1EF}"/>
              </a:ext>
            </a:extLst>
          </p:cNvPr>
          <p:cNvSpPr/>
          <p:nvPr/>
        </p:nvSpPr>
        <p:spPr>
          <a:xfrm rot="10800000">
            <a:off x="4572002" y="2124176"/>
            <a:ext cx="1097280" cy="2665598"/>
          </a:xfrm>
          <a:prstGeom prst="curved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223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3EEF-05A0-C885-AE46-E89DD5552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FC1B3-E8EC-D895-8EE2-D0B28CF6FAD3}"/>
              </a:ext>
            </a:extLst>
          </p:cNvPr>
          <p:cNvSpPr>
            <a:spLocks noGrp="1"/>
          </p:cNvSpPr>
          <p:nvPr>
            <p:ph type="title"/>
          </p:nvPr>
        </p:nvSpPr>
        <p:spPr/>
        <p:txBody>
          <a:bodyPr/>
          <a:lstStyle/>
          <a:p>
            <a:r>
              <a:rPr lang="en-US" dirty="0"/>
              <a:t>Overall Vision – Usefully Chaotic</a:t>
            </a:r>
          </a:p>
        </p:txBody>
      </p:sp>
      <p:pic>
        <p:nvPicPr>
          <p:cNvPr id="1026" name="Picture 2" descr="Lorenz system - Wikipedia">
            <a:extLst>
              <a:ext uri="{FF2B5EF4-FFF2-40B4-BE49-F238E27FC236}">
                <a16:creationId xmlns:a16="http://schemas.microsoft.com/office/drawing/2014/main" id="{897BF734-0CFA-F9C7-C8F9-23A4F2C52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933" y="1402624"/>
            <a:ext cx="4052751" cy="40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331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5D32-C19D-8470-4B6A-A468813D3C2D}"/>
              </a:ext>
            </a:extLst>
          </p:cNvPr>
          <p:cNvSpPr>
            <a:spLocks noGrp="1"/>
          </p:cNvSpPr>
          <p:nvPr>
            <p:ph type="title"/>
          </p:nvPr>
        </p:nvSpPr>
        <p:spPr/>
        <p:txBody>
          <a:bodyPr/>
          <a:lstStyle/>
          <a:p>
            <a:r>
              <a:rPr lang="en-US" dirty="0"/>
              <a:t>What Does the Long Term Look Like?</a:t>
            </a:r>
          </a:p>
        </p:txBody>
      </p:sp>
      <p:sp>
        <p:nvSpPr>
          <p:cNvPr id="3" name="Content Placeholder 2">
            <a:extLst>
              <a:ext uri="{FF2B5EF4-FFF2-40B4-BE49-F238E27FC236}">
                <a16:creationId xmlns:a16="http://schemas.microsoft.com/office/drawing/2014/main" id="{13378A97-8914-F4EE-B57E-8D631F83C559}"/>
              </a:ext>
            </a:extLst>
          </p:cNvPr>
          <p:cNvSpPr>
            <a:spLocks noGrp="1"/>
          </p:cNvSpPr>
          <p:nvPr>
            <p:ph idx="1"/>
          </p:nvPr>
        </p:nvSpPr>
        <p:spPr>
          <a:xfrm>
            <a:off x="408791" y="1194099"/>
            <a:ext cx="7643009" cy="4982864"/>
          </a:xfrm>
        </p:spPr>
        <p:txBody>
          <a:bodyPr>
            <a:normAutofit lnSpcReduction="10000"/>
          </a:bodyPr>
          <a:lstStyle/>
          <a:p>
            <a:r>
              <a:rPr lang="en-US" dirty="0"/>
              <a:t>Near-term (&lt;5): NISQ Devices</a:t>
            </a:r>
          </a:p>
          <a:p>
            <a:pPr lvl="1"/>
            <a:r>
              <a:rPr lang="en-US" dirty="0"/>
              <a:t>Proof of concept – few sites, limited time scales</a:t>
            </a:r>
          </a:p>
          <a:p>
            <a:pPr lvl="1"/>
            <a:r>
              <a:rPr lang="en-US" dirty="0"/>
              <a:t>Formulating observables, operators, </a:t>
            </a:r>
            <a:r>
              <a:rPr lang="en-US" dirty="0" err="1"/>
              <a:t>etc</a:t>
            </a:r>
            <a:endParaRPr lang="en-US" dirty="0"/>
          </a:p>
          <a:p>
            <a:pPr lvl="1"/>
            <a:r>
              <a:rPr lang="en-US" dirty="0"/>
              <a:t>No </a:t>
            </a:r>
            <a:r>
              <a:rPr lang="en-US" i="1" dirty="0"/>
              <a:t>direct contribution </a:t>
            </a:r>
            <a:r>
              <a:rPr lang="en-US" dirty="0"/>
              <a:t>to discovery science</a:t>
            </a:r>
          </a:p>
          <a:p>
            <a:r>
              <a:rPr lang="en-US" dirty="0"/>
              <a:t>Mid-term (5-10): Small logical devices</a:t>
            </a:r>
          </a:p>
          <a:p>
            <a:pPr lvl="1"/>
            <a:r>
              <a:rPr lang="en-US" dirty="0"/>
              <a:t>Demonstrations equivalent to classical computing across many physical settings</a:t>
            </a:r>
          </a:p>
          <a:p>
            <a:pPr lvl="1"/>
            <a:r>
              <a:rPr lang="en-US" dirty="0"/>
              <a:t>Special-interest problems with quantum advantage (rigorous or not)</a:t>
            </a:r>
          </a:p>
          <a:p>
            <a:pPr lvl="1"/>
            <a:r>
              <a:rPr lang="en-US" dirty="0"/>
              <a:t>Understanding structure of problems and areas of advantage</a:t>
            </a:r>
          </a:p>
          <a:p>
            <a:r>
              <a:rPr lang="en-US" dirty="0"/>
              <a:t>Long-term (10+): Fault-tolerance</a:t>
            </a:r>
          </a:p>
          <a:p>
            <a:pPr lvl="1"/>
            <a:r>
              <a:rPr lang="en-US" dirty="0"/>
              <a:t>Quantum computing as the standard workhorse for frontier simulations</a:t>
            </a:r>
          </a:p>
          <a:p>
            <a:pPr lvl="1"/>
            <a:r>
              <a:rPr lang="en-US" dirty="0"/>
              <a:t>Considering large-scale challenges in e.g. data analysis</a:t>
            </a:r>
          </a:p>
          <a:p>
            <a:pPr lvl="1"/>
            <a:r>
              <a:rPr lang="en-US" dirty="0"/>
              <a:t>New horizons identified based on early success</a:t>
            </a:r>
          </a:p>
        </p:txBody>
      </p:sp>
      <p:sp>
        <p:nvSpPr>
          <p:cNvPr id="4" name="Slide Number Placeholder 3">
            <a:extLst>
              <a:ext uri="{FF2B5EF4-FFF2-40B4-BE49-F238E27FC236}">
                <a16:creationId xmlns:a16="http://schemas.microsoft.com/office/drawing/2014/main" id="{FE9532E5-219C-B321-D162-67B39AC2602B}"/>
              </a:ext>
            </a:extLst>
          </p:cNvPr>
          <p:cNvSpPr>
            <a:spLocks noGrp="1"/>
          </p:cNvSpPr>
          <p:nvPr>
            <p:ph type="sldNum" sz="quarter" idx="4"/>
          </p:nvPr>
        </p:nvSpPr>
        <p:spPr/>
        <p:txBody>
          <a:bodyPr/>
          <a:lstStyle/>
          <a:p>
            <a:fld id="{835B6AD7-18B8-4C9C-AA70-ABD830A869AC}" type="slidenum">
              <a:rPr lang="en-US" smtClean="0"/>
              <a:pPr/>
              <a:t>22</a:t>
            </a:fld>
            <a:endParaRPr lang="en-US"/>
          </a:p>
        </p:txBody>
      </p:sp>
      <p:pic>
        <p:nvPicPr>
          <p:cNvPr id="1028" name="Picture 4">
            <a:extLst>
              <a:ext uri="{FF2B5EF4-FFF2-40B4-BE49-F238E27FC236}">
                <a16:creationId xmlns:a16="http://schemas.microsoft.com/office/drawing/2014/main" id="{F30D31D6-1A77-70E5-5D15-117B38C62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075" y="1141515"/>
            <a:ext cx="2641391" cy="18729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E402A5E-C83A-98BB-FF5D-4855BA0AB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478" y="1952133"/>
            <a:ext cx="1641475" cy="17333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181C6D7-A60A-332E-C493-64E84A702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2425" y="3843500"/>
            <a:ext cx="3143250" cy="2247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0132ACC-824E-CDCE-2BAA-66C81D6A0E2C}"/>
              </a:ext>
            </a:extLst>
          </p:cNvPr>
          <p:cNvSpPr txBox="1"/>
          <p:nvPr/>
        </p:nvSpPr>
        <p:spPr>
          <a:xfrm>
            <a:off x="11300077" y="6038463"/>
            <a:ext cx="851515" cy="276999"/>
          </a:xfrm>
          <a:prstGeom prst="rect">
            <a:avLst/>
          </a:prstGeom>
          <a:noFill/>
        </p:spPr>
        <p:txBody>
          <a:bodyPr wrap="none" rtlCol="0">
            <a:spAutoFit/>
          </a:bodyPr>
          <a:lstStyle/>
          <a:p>
            <a:r>
              <a:rPr lang="en-US" sz="1200" dirty="0"/>
              <a:t>Wikimedia</a:t>
            </a:r>
          </a:p>
        </p:txBody>
      </p:sp>
    </p:spTree>
    <p:extLst>
      <p:ext uri="{BB962C8B-B14F-4D97-AF65-F5344CB8AC3E}">
        <p14:creationId xmlns:p14="http://schemas.microsoft.com/office/powerpoint/2010/main" val="1593783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33607-06E6-58AE-F127-4A3BD772818A}"/>
              </a:ext>
            </a:extLst>
          </p:cNvPr>
          <p:cNvSpPr>
            <a:spLocks noGrp="1"/>
          </p:cNvSpPr>
          <p:nvPr>
            <p:ph type="title"/>
          </p:nvPr>
        </p:nvSpPr>
        <p:spPr>
          <a:xfrm>
            <a:off x="7394878" y="-109796"/>
            <a:ext cx="4567246" cy="2363898"/>
          </a:xfrm>
        </p:spPr>
        <p:txBody>
          <a:bodyPr/>
          <a:lstStyle/>
          <a:p>
            <a:pPr algn="ctr"/>
            <a:r>
              <a:rPr lang="en-US" dirty="0"/>
              <a:t>2025:</a:t>
            </a:r>
          </a:p>
        </p:txBody>
      </p:sp>
      <p:sp>
        <p:nvSpPr>
          <p:cNvPr id="3" name="Slide Number Placeholder 2">
            <a:extLst>
              <a:ext uri="{FF2B5EF4-FFF2-40B4-BE49-F238E27FC236}">
                <a16:creationId xmlns:a16="http://schemas.microsoft.com/office/drawing/2014/main" id="{FDBC6E68-282D-7B88-44FF-E8FA9D2DCA85}"/>
              </a:ext>
            </a:extLst>
          </p:cNvPr>
          <p:cNvSpPr>
            <a:spLocks noGrp="1"/>
          </p:cNvSpPr>
          <p:nvPr>
            <p:ph type="sldNum" sz="quarter" idx="4"/>
          </p:nvPr>
        </p:nvSpPr>
        <p:spPr/>
        <p:txBody>
          <a:bodyPr/>
          <a:lstStyle/>
          <a:p>
            <a:fld id="{835B6AD7-18B8-4C9C-AA70-ABD830A869AC}" type="slidenum">
              <a:rPr lang="en-US" smtClean="0"/>
              <a:pPr/>
              <a:t>23</a:t>
            </a:fld>
            <a:endParaRPr lang="en-US" dirty="0"/>
          </a:p>
        </p:txBody>
      </p:sp>
      <p:pic>
        <p:nvPicPr>
          <p:cNvPr id="11" name="Picture 10" descr="Logo&#10;&#10;Description automatically generated">
            <a:extLst>
              <a:ext uri="{FF2B5EF4-FFF2-40B4-BE49-F238E27FC236}">
                <a16:creationId xmlns:a16="http://schemas.microsoft.com/office/drawing/2014/main" id="{32455DB6-CED8-E5AC-F3EF-5617EF742E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4167" y="1380497"/>
            <a:ext cx="3528669" cy="4145889"/>
          </a:xfrm>
          <a:prstGeom prst="rect">
            <a:avLst/>
          </a:prstGeom>
        </p:spPr>
      </p:pic>
      <p:sp>
        <p:nvSpPr>
          <p:cNvPr id="2" name="TextBox 1">
            <a:extLst>
              <a:ext uri="{FF2B5EF4-FFF2-40B4-BE49-F238E27FC236}">
                <a16:creationId xmlns:a16="http://schemas.microsoft.com/office/drawing/2014/main" id="{4455DF41-7EA3-C04D-395B-27491199E28D}"/>
              </a:ext>
            </a:extLst>
          </p:cNvPr>
          <p:cNvSpPr txBox="1"/>
          <p:nvPr/>
        </p:nvSpPr>
        <p:spPr>
          <a:xfrm>
            <a:off x="1314893" y="2598003"/>
            <a:ext cx="6475227" cy="830997"/>
          </a:xfrm>
          <a:prstGeom prst="rect">
            <a:avLst/>
          </a:prstGeom>
          <a:noFill/>
        </p:spPr>
        <p:txBody>
          <a:bodyPr wrap="square" rtlCol="0">
            <a:spAutoFit/>
          </a:bodyPr>
          <a:lstStyle/>
          <a:p>
            <a:r>
              <a:rPr lang="en-US" sz="4800" b="1" dirty="0"/>
              <a:t>Thank you!</a:t>
            </a:r>
          </a:p>
        </p:txBody>
      </p:sp>
      <p:sp>
        <p:nvSpPr>
          <p:cNvPr id="4" name="TextBox 3">
            <a:extLst>
              <a:ext uri="{FF2B5EF4-FFF2-40B4-BE49-F238E27FC236}">
                <a16:creationId xmlns:a16="http://schemas.microsoft.com/office/drawing/2014/main" id="{C14D6D8A-9764-FAAE-8688-41F262B54D04}"/>
              </a:ext>
            </a:extLst>
          </p:cNvPr>
          <p:cNvSpPr txBox="1"/>
          <p:nvPr/>
        </p:nvSpPr>
        <p:spPr>
          <a:xfrm>
            <a:off x="952500" y="3403569"/>
            <a:ext cx="4191000" cy="369332"/>
          </a:xfrm>
          <a:prstGeom prst="rect">
            <a:avLst/>
          </a:prstGeom>
          <a:noFill/>
        </p:spPr>
        <p:txBody>
          <a:bodyPr wrap="square" rtlCol="0">
            <a:spAutoFit/>
          </a:bodyPr>
          <a:lstStyle/>
          <a:p>
            <a:r>
              <a:rPr lang="en-US" dirty="0"/>
              <a:t>zachary.goff-eldredge@science.doe.gov</a:t>
            </a:r>
          </a:p>
        </p:txBody>
      </p:sp>
    </p:spTree>
    <p:extLst>
      <p:ext uri="{BB962C8B-B14F-4D97-AF65-F5344CB8AC3E}">
        <p14:creationId xmlns:p14="http://schemas.microsoft.com/office/powerpoint/2010/main" val="93893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4A2A-756E-EBB4-A75A-62A850CD84DF}"/>
              </a:ext>
            </a:extLst>
          </p:cNvPr>
          <p:cNvSpPr>
            <a:spLocks noGrp="1"/>
          </p:cNvSpPr>
          <p:nvPr>
            <p:ph type="title"/>
          </p:nvPr>
        </p:nvSpPr>
        <p:spPr/>
        <p:txBody>
          <a:bodyPr/>
          <a:lstStyle/>
          <a:p>
            <a:r>
              <a:rPr lang="en-US" dirty="0"/>
              <a:t>National Quantum Initiative</a:t>
            </a:r>
          </a:p>
        </p:txBody>
      </p:sp>
      <p:sp>
        <p:nvSpPr>
          <p:cNvPr id="3" name="Content Placeholder 2">
            <a:extLst>
              <a:ext uri="{FF2B5EF4-FFF2-40B4-BE49-F238E27FC236}">
                <a16:creationId xmlns:a16="http://schemas.microsoft.com/office/drawing/2014/main" id="{0BF7D42E-712D-55C9-D479-751D61878F2D}"/>
              </a:ext>
            </a:extLst>
          </p:cNvPr>
          <p:cNvSpPr>
            <a:spLocks noGrp="1"/>
          </p:cNvSpPr>
          <p:nvPr>
            <p:ph idx="1"/>
          </p:nvPr>
        </p:nvSpPr>
        <p:spPr>
          <a:xfrm>
            <a:off x="408791" y="1194099"/>
            <a:ext cx="7440665" cy="4982864"/>
          </a:xfrm>
        </p:spPr>
        <p:txBody>
          <a:bodyPr>
            <a:normAutofit lnSpcReduction="10000"/>
          </a:bodyPr>
          <a:lstStyle/>
          <a:p>
            <a:r>
              <a:rPr lang="en-US" dirty="0"/>
              <a:t>National Quantum Initiative Act (2018)</a:t>
            </a:r>
          </a:p>
          <a:p>
            <a:pPr lvl="1"/>
            <a:r>
              <a:rPr lang="en-US" dirty="0"/>
              <a:t>Established the National Quantum Initiative (NQI)</a:t>
            </a:r>
          </a:p>
          <a:p>
            <a:pPr lvl="1"/>
            <a:r>
              <a:rPr lang="en-US" dirty="0"/>
              <a:t>NQI is a whole-of-government quantum thrust</a:t>
            </a:r>
          </a:p>
          <a:p>
            <a:pPr lvl="1"/>
            <a:r>
              <a:rPr lang="en-US" dirty="0"/>
              <a:t>Authorizes research at NIST, NSF, DOE</a:t>
            </a:r>
          </a:p>
          <a:p>
            <a:r>
              <a:rPr lang="en-US" dirty="0"/>
              <a:t>Created interagency coordinating bodies:</a:t>
            </a:r>
          </a:p>
          <a:p>
            <a:pPr lvl="1"/>
            <a:r>
              <a:rPr lang="en-US" dirty="0"/>
              <a:t>National Science and Technology Council Subcommittee on QIS</a:t>
            </a:r>
          </a:p>
          <a:p>
            <a:pPr lvl="1"/>
            <a:r>
              <a:rPr lang="en-US" dirty="0"/>
              <a:t>National Science and </a:t>
            </a:r>
            <a:r>
              <a:rPr lang="en-US"/>
              <a:t>Technology Council Subcommittee </a:t>
            </a:r>
            <a:r>
              <a:rPr lang="en-US" dirty="0"/>
              <a:t>on Economic/Security Implications of QIS</a:t>
            </a:r>
          </a:p>
          <a:p>
            <a:pPr lvl="1"/>
            <a:r>
              <a:rPr lang="en-US" dirty="0"/>
              <a:t>National Quantum Coordination Office</a:t>
            </a:r>
          </a:p>
          <a:p>
            <a:pPr lvl="1"/>
            <a:r>
              <a:rPr lang="en-US" dirty="0"/>
              <a:t>NQI Advisory Committee</a:t>
            </a:r>
          </a:p>
          <a:p>
            <a:r>
              <a:rPr lang="en-US" dirty="0"/>
              <a:t>NQI encompasses 23 agencies, $2.6B in investments, 14 major research centers, &gt;150 companies</a:t>
            </a:r>
          </a:p>
          <a:p>
            <a:r>
              <a:rPr lang="en-US" dirty="0"/>
              <a:t>HEP QIS program collaborates with NQI activities</a:t>
            </a:r>
          </a:p>
        </p:txBody>
      </p:sp>
      <p:sp>
        <p:nvSpPr>
          <p:cNvPr id="4" name="Slide Number Placeholder 3">
            <a:extLst>
              <a:ext uri="{FF2B5EF4-FFF2-40B4-BE49-F238E27FC236}">
                <a16:creationId xmlns:a16="http://schemas.microsoft.com/office/drawing/2014/main" id="{730A8791-9B17-B104-B944-E4DC1E27936B}"/>
              </a:ext>
            </a:extLst>
          </p:cNvPr>
          <p:cNvSpPr>
            <a:spLocks noGrp="1"/>
          </p:cNvSpPr>
          <p:nvPr>
            <p:ph type="sldNum" sz="quarter" idx="4"/>
          </p:nvPr>
        </p:nvSpPr>
        <p:spPr/>
        <p:txBody>
          <a:bodyPr/>
          <a:lstStyle/>
          <a:p>
            <a:fld id="{835B6AD7-18B8-4C9C-AA70-ABD830A869AC}" type="slidenum">
              <a:rPr lang="en-US" smtClean="0"/>
              <a:pPr/>
              <a:t>3</a:t>
            </a:fld>
            <a:endParaRPr lang="en-US" dirty="0"/>
          </a:p>
        </p:txBody>
      </p:sp>
      <p:pic>
        <p:nvPicPr>
          <p:cNvPr id="2050" name="Picture 2" descr="The NQCO Seal">
            <a:extLst>
              <a:ext uri="{FF2B5EF4-FFF2-40B4-BE49-F238E27FC236}">
                <a16:creationId xmlns:a16="http://schemas.microsoft.com/office/drawing/2014/main" id="{C5AB91E7-2D41-5C80-CEAD-2B6A7E00F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2252" y="164065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00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a:extLst>
              <a:ext uri="{FF2B5EF4-FFF2-40B4-BE49-F238E27FC236}">
                <a16:creationId xmlns:a16="http://schemas.microsoft.com/office/drawing/2014/main" id="{80A75E21-09CD-FB34-E05F-F66D5434D1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370" y="3071872"/>
            <a:ext cx="2382142" cy="178660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7C9FEDEF-9334-7FBB-E49B-AFD5CFD506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8383" y="2983742"/>
            <a:ext cx="3222982" cy="21489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E081C4EB-5A9D-C9B5-6B65-D880D19663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729" y="2514600"/>
            <a:ext cx="2603650" cy="18062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A86772-661C-BDF4-5304-09D9CC90B66C}"/>
              </a:ext>
            </a:extLst>
          </p:cNvPr>
          <p:cNvSpPr>
            <a:spLocks noGrp="1"/>
          </p:cNvSpPr>
          <p:nvPr>
            <p:ph type="title"/>
          </p:nvPr>
        </p:nvSpPr>
        <p:spPr/>
        <p:txBody>
          <a:bodyPr/>
          <a:lstStyle/>
          <a:p>
            <a:r>
              <a:rPr lang="en-US" dirty="0"/>
              <a:t>QIS Means Many Approaches</a:t>
            </a:r>
          </a:p>
        </p:txBody>
      </p:sp>
      <p:sp>
        <p:nvSpPr>
          <p:cNvPr id="4" name="Slide Number Placeholder 3">
            <a:extLst>
              <a:ext uri="{FF2B5EF4-FFF2-40B4-BE49-F238E27FC236}">
                <a16:creationId xmlns:a16="http://schemas.microsoft.com/office/drawing/2014/main" id="{0A4A4B6E-E225-78D8-1040-A8D4AB4BD446}"/>
              </a:ext>
            </a:extLst>
          </p:cNvPr>
          <p:cNvSpPr>
            <a:spLocks noGrp="1"/>
          </p:cNvSpPr>
          <p:nvPr>
            <p:ph type="sldNum" sz="quarter" idx="4"/>
          </p:nvPr>
        </p:nvSpPr>
        <p:spPr/>
        <p:txBody>
          <a:bodyPr/>
          <a:lstStyle/>
          <a:p>
            <a:fld id="{835B6AD7-18B8-4C9C-AA70-ABD830A869AC}" type="slidenum">
              <a:rPr lang="en-US" smtClean="0"/>
              <a:pPr/>
              <a:t>4</a:t>
            </a:fld>
            <a:endParaRPr lang="en-US" dirty="0"/>
          </a:p>
        </p:txBody>
      </p:sp>
      <p:grpSp>
        <p:nvGrpSpPr>
          <p:cNvPr id="24" name="Group 23">
            <a:extLst>
              <a:ext uri="{FF2B5EF4-FFF2-40B4-BE49-F238E27FC236}">
                <a16:creationId xmlns:a16="http://schemas.microsoft.com/office/drawing/2014/main" id="{1B900B74-6D28-BBE3-369D-31A97A6C48E4}"/>
              </a:ext>
            </a:extLst>
          </p:cNvPr>
          <p:cNvGrpSpPr/>
          <p:nvPr/>
        </p:nvGrpSpPr>
        <p:grpSpPr>
          <a:xfrm>
            <a:off x="320868" y="1552482"/>
            <a:ext cx="4977998" cy="1811215"/>
            <a:chOff x="297387" y="4365748"/>
            <a:chExt cx="4977998" cy="1811215"/>
          </a:xfrm>
        </p:grpSpPr>
        <p:sp>
          <p:nvSpPr>
            <p:cNvPr id="6" name="Oval 5">
              <a:extLst>
                <a:ext uri="{FF2B5EF4-FFF2-40B4-BE49-F238E27FC236}">
                  <a16:creationId xmlns:a16="http://schemas.microsoft.com/office/drawing/2014/main" id="{F99EE2BC-1E60-F91B-61D3-7ABACDAFBCAE}"/>
                </a:ext>
              </a:extLst>
            </p:cNvPr>
            <p:cNvSpPr/>
            <p:nvPr/>
          </p:nvSpPr>
          <p:spPr>
            <a:xfrm>
              <a:off x="297387" y="4365748"/>
              <a:ext cx="4977998" cy="18112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Subfields</a:t>
              </a:r>
            </a:p>
            <a:p>
              <a:pPr algn="ctr"/>
              <a:endParaRPr lang="en-US" dirty="0"/>
            </a:p>
            <a:p>
              <a:pPr algn="ctr"/>
              <a:endParaRPr lang="en-US" dirty="0"/>
            </a:p>
            <a:p>
              <a:pPr algn="ctr"/>
              <a:endParaRPr lang="en-US" dirty="0"/>
            </a:p>
            <a:p>
              <a:pPr algn="ctr"/>
              <a:endParaRPr lang="en-US" dirty="0"/>
            </a:p>
          </p:txBody>
        </p:sp>
        <p:sp>
          <p:nvSpPr>
            <p:cNvPr id="7" name="Oval 6">
              <a:extLst>
                <a:ext uri="{FF2B5EF4-FFF2-40B4-BE49-F238E27FC236}">
                  <a16:creationId xmlns:a16="http://schemas.microsoft.com/office/drawing/2014/main" id="{9890BB7B-374A-A96E-C062-09FC5F5AC9CA}"/>
                </a:ext>
              </a:extLst>
            </p:cNvPr>
            <p:cNvSpPr/>
            <p:nvPr/>
          </p:nvSpPr>
          <p:spPr>
            <a:xfrm>
              <a:off x="1912847" y="4956382"/>
              <a:ext cx="1361517"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computing</a:t>
              </a:r>
            </a:p>
          </p:txBody>
        </p:sp>
        <p:sp>
          <p:nvSpPr>
            <p:cNvPr id="8" name="Oval 7">
              <a:extLst>
                <a:ext uri="{FF2B5EF4-FFF2-40B4-BE49-F238E27FC236}">
                  <a16:creationId xmlns:a16="http://schemas.microsoft.com/office/drawing/2014/main" id="{5FC3D34C-CB75-621F-C541-DC4A8E693732}"/>
                </a:ext>
              </a:extLst>
            </p:cNvPr>
            <p:cNvSpPr/>
            <p:nvPr/>
          </p:nvSpPr>
          <p:spPr>
            <a:xfrm>
              <a:off x="372825" y="5033993"/>
              <a:ext cx="1361517"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sensing</a:t>
              </a:r>
            </a:p>
          </p:txBody>
        </p:sp>
        <p:sp>
          <p:nvSpPr>
            <p:cNvPr id="9" name="Oval 8">
              <a:extLst>
                <a:ext uri="{FF2B5EF4-FFF2-40B4-BE49-F238E27FC236}">
                  <a16:creationId xmlns:a16="http://schemas.microsoft.com/office/drawing/2014/main" id="{912252A9-68E4-3634-AC7C-78DCF614865C}"/>
                </a:ext>
              </a:extLst>
            </p:cNvPr>
            <p:cNvSpPr/>
            <p:nvPr/>
          </p:nvSpPr>
          <p:spPr>
            <a:xfrm>
              <a:off x="3452870" y="4745831"/>
              <a:ext cx="1361517"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theory</a:t>
              </a:r>
            </a:p>
          </p:txBody>
        </p:sp>
        <p:sp>
          <p:nvSpPr>
            <p:cNvPr id="10" name="Oval 9">
              <a:extLst>
                <a:ext uri="{FF2B5EF4-FFF2-40B4-BE49-F238E27FC236}">
                  <a16:creationId xmlns:a16="http://schemas.microsoft.com/office/drawing/2014/main" id="{F919081B-776F-4FA9-0EB9-FBA8D63E461F}"/>
                </a:ext>
              </a:extLst>
            </p:cNvPr>
            <p:cNvSpPr/>
            <p:nvPr/>
          </p:nvSpPr>
          <p:spPr>
            <a:xfrm>
              <a:off x="3101619" y="5327866"/>
              <a:ext cx="1488289"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foundations</a:t>
              </a:r>
            </a:p>
          </p:txBody>
        </p:sp>
        <p:sp>
          <p:nvSpPr>
            <p:cNvPr id="12" name="Oval 11">
              <a:extLst>
                <a:ext uri="{FF2B5EF4-FFF2-40B4-BE49-F238E27FC236}">
                  <a16:creationId xmlns:a16="http://schemas.microsoft.com/office/drawing/2014/main" id="{839F6E80-1282-058D-8888-B7D4066FEA0D}"/>
                </a:ext>
              </a:extLst>
            </p:cNvPr>
            <p:cNvSpPr/>
            <p:nvPr/>
          </p:nvSpPr>
          <p:spPr>
            <a:xfrm>
              <a:off x="1462714" y="5538417"/>
              <a:ext cx="1488289"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networks</a:t>
              </a:r>
            </a:p>
          </p:txBody>
        </p:sp>
      </p:grpSp>
      <p:grpSp>
        <p:nvGrpSpPr>
          <p:cNvPr id="22" name="Group 21">
            <a:extLst>
              <a:ext uri="{FF2B5EF4-FFF2-40B4-BE49-F238E27FC236}">
                <a16:creationId xmlns:a16="http://schemas.microsoft.com/office/drawing/2014/main" id="{274097DC-2133-12A0-2C9E-284ABB6F8372}"/>
              </a:ext>
            </a:extLst>
          </p:cNvPr>
          <p:cNvGrpSpPr/>
          <p:nvPr/>
        </p:nvGrpSpPr>
        <p:grpSpPr>
          <a:xfrm>
            <a:off x="7148417" y="1552482"/>
            <a:ext cx="4977998" cy="1811215"/>
            <a:chOff x="6305465" y="4478769"/>
            <a:chExt cx="4977998" cy="1811215"/>
          </a:xfrm>
        </p:grpSpPr>
        <p:sp>
          <p:nvSpPr>
            <p:cNvPr id="13" name="Oval 12">
              <a:extLst>
                <a:ext uri="{FF2B5EF4-FFF2-40B4-BE49-F238E27FC236}">
                  <a16:creationId xmlns:a16="http://schemas.microsoft.com/office/drawing/2014/main" id="{B7B891AF-8B89-F06F-2893-99A7CB9D6988}"/>
                </a:ext>
              </a:extLst>
            </p:cNvPr>
            <p:cNvSpPr/>
            <p:nvPr/>
          </p:nvSpPr>
          <p:spPr>
            <a:xfrm>
              <a:off x="6305465" y="4478769"/>
              <a:ext cx="4977998" cy="18112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Platforms</a:t>
              </a:r>
            </a:p>
            <a:p>
              <a:pPr algn="ctr"/>
              <a:endParaRPr lang="en-US" dirty="0"/>
            </a:p>
            <a:p>
              <a:pPr algn="ctr"/>
              <a:endParaRPr lang="en-US" dirty="0"/>
            </a:p>
            <a:p>
              <a:pPr algn="ctr"/>
              <a:endParaRPr lang="en-US" dirty="0"/>
            </a:p>
            <a:p>
              <a:pPr algn="ctr"/>
              <a:endParaRPr lang="en-US" dirty="0"/>
            </a:p>
          </p:txBody>
        </p:sp>
        <p:sp>
          <p:nvSpPr>
            <p:cNvPr id="14" name="Oval 13">
              <a:extLst>
                <a:ext uri="{FF2B5EF4-FFF2-40B4-BE49-F238E27FC236}">
                  <a16:creationId xmlns:a16="http://schemas.microsoft.com/office/drawing/2014/main" id="{05E02FE5-1A3D-DE9A-8F85-77FC9F4CBC82}"/>
                </a:ext>
              </a:extLst>
            </p:cNvPr>
            <p:cNvSpPr/>
            <p:nvPr/>
          </p:nvSpPr>
          <p:spPr>
            <a:xfrm>
              <a:off x="7004975" y="4799048"/>
              <a:ext cx="1227522"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neutral atoms</a:t>
              </a:r>
            </a:p>
          </p:txBody>
        </p:sp>
        <p:sp>
          <p:nvSpPr>
            <p:cNvPr id="15" name="Oval 14">
              <a:extLst>
                <a:ext uri="{FF2B5EF4-FFF2-40B4-BE49-F238E27FC236}">
                  <a16:creationId xmlns:a16="http://schemas.microsoft.com/office/drawing/2014/main" id="{791113B4-C21B-5577-37E7-DF1432A4C1BA}"/>
                </a:ext>
              </a:extLst>
            </p:cNvPr>
            <p:cNvSpPr/>
            <p:nvPr/>
          </p:nvSpPr>
          <p:spPr>
            <a:xfrm>
              <a:off x="8230345" y="5029309"/>
              <a:ext cx="1984098"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superconducting</a:t>
              </a:r>
            </a:p>
          </p:txBody>
        </p:sp>
        <p:sp>
          <p:nvSpPr>
            <p:cNvPr id="17" name="Oval 16">
              <a:extLst>
                <a:ext uri="{FF2B5EF4-FFF2-40B4-BE49-F238E27FC236}">
                  <a16:creationId xmlns:a16="http://schemas.microsoft.com/office/drawing/2014/main" id="{9D5C269E-6411-74DB-469B-22173A3B0DD5}"/>
                </a:ext>
              </a:extLst>
            </p:cNvPr>
            <p:cNvSpPr/>
            <p:nvPr/>
          </p:nvSpPr>
          <p:spPr>
            <a:xfrm>
              <a:off x="7911134" y="5674795"/>
              <a:ext cx="1289210"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photonics</a:t>
              </a:r>
            </a:p>
          </p:txBody>
        </p:sp>
        <p:sp>
          <p:nvSpPr>
            <p:cNvPr id="18" name="Oval 17">
              <a:extLst>
                <a:ext uri="{FF2B5EF4-FFF2-40B4-BE49-F238E27FC236}">
                  <a16:creationId xmlns:a16="http://schemas.microsoft.com/office/drawing/2014/main" id="{6AAA05C2-BF67-0A5A-29B9-EEC44491B8EB}"/>
                </a:ext>
              </a:extLst>
            </p:cNvPr>
            <p:cNvSpPr/>
            <p:nvPr/>
          </p:nvSpPr>
          <p:spPr>
            <a:xfrm>
              <a:off x="9385215" y="5545593"/>
              <a:ext cx="1289209"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solid-state</a:t>
              </a:r>
            </a:p>
          </p:txBody>
        </p:sp>
      </p:grpSp>
      <p:grpSp>
        <p:nvGrpSpPr>
          <p:cNvPr id="23" name="Group 22">
            <a:extLst>
              <a:ext uri="{FF2B5EF4-FFF2-40B4-BE49-F238E27FC236}">
                <a16:creationId xmlns:a16="http://schemas.microsoft.com/office/drawing/2014/main" id="{8A3E9F54-E972-FBE2-4A25-981EE2200BDF}"/>
              </a:ext>
            </a:extLst>
          </p:cNvPr>
          <p:cNvGrpSpPr/>
          <p:nvPr/>
        </p:nvGrpSpPr>
        <p:grpSpPr>
          <a:xfrm>
            <a:off x="3607001" y="4225676"/>
            <a:ext cx="4977998" cy="1811215"/>
            <a:chOff x="7202414" y="1925629"/>
            <a:chExt cx="4977998" cy="1811215"/>
          </a:xfrm>
        </p:grpSpPr>
        <p:sp>
          <p:nvSpPr>
            <p:cNvPr id="19" name="Oval 18">
              <a:extLst>
                <a:ext uri="{FF2B5EF4-FFF2-40B4-BE49-F238E27FC236}">
                  <a16:creationId xmlns:a16="http://schemas.microsoft.com/office/drawing/2014/main" id="{BF24A0EA-FD80-0B1F-1B27-4ECCBF2C8FF2}"/>
                </a:ext>
              </a:extLst>
            </p:cNvPr>
            <p:cNvSpPr/>
            <p:nvPr/>
          </p:nvSpPr>
          <p:spPr>
            <a:xfrm>
              <a:off x="7202414" y="1925629"/>
              <a:ext cx="4977998" cy="18112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Expertise</a:t>
              </a:r>
            </a:p>
            <a:p>
              <a:pPr algn="ctr"/>
              <a:endParaRPr lang="en-US" dirty="0"/>
            </a:p>
            <a:p>
              <a:pPr algn="ctr"/>
              <a:endParaRPr lang="en-US" dirty="0"/>
            </a:p>
            <a:p>
              <a:pPr algn="ctr"/>
              <a:endParaRPr lang="en-US" dirty="0"/>
            </a:p>
            <a:p>
              <a:pPr algn="ctr"/>
              <a:endParaRPr lang="en-US" dirty="0"/>
            </a:p>
          </p:txBody>
        </p:sp>
        <p:sp>
          <p:nvSpPr>
            <p:cNvPr id="20" name="Oval 19">
              <a:extLst>
                <a:ext uri="{FF2B5EF4-FFF2-40B4-BE49-F238E27FC236}">
                  <a16:creationId xmlns:a16="http://schemas.microsoft.com/office/drawing/2014/main" id="{2D30842C-0007-8139-09D0-08AA5C71540C}"/>
                </a:ext>
              </a:extLst>
            </p:cNvPr>
            <p:cNvSpPr/>
            <p:nvPr/>
          </p:nvSpPr>
          <p:spPr>
            <a:xfrm>
              <a:off x="7655915" y="2444485"/>
              <a:ext cx="1339125"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physicists</a:t>
              </a:r>
            </a:p>
          </p:txBody>
        </p:sp>
        <p:sp>
          <p:nvSpPr>
            <p:cNvPr id="21" name="Oval 20">
              <a:extLst>
                <a:ext uri="{FF2B5EF4-FFF2-40B4-BE49-F238E27FC236}">
                  <a16:creationId xmlns:a16="http://schemas.microsoft.com/office/drawing/2014/main" id="{A3C7E262-64D6-AFE9-87B7-B619A91928E9}"/>
                </a:ext>
              </a:extLst>
            </p:cNvPr>
            <p:cNvSpPr/>
            <p:nvPr/>
          </p:nvSpPr>
          <p:spPr>
            <a:xfrm>
              <a:off x="7968213" y="3021916"/>
              <a:ext cx="1966487"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mathematicians</a:t>
              </a:r>
            </a:p>
          </p:txBody>
        </p:sp>
        <p:sp>
          <p:nvSpPr>
            <p:cNvPr id="25" name="Oval 24">
              <a:extLst>
                <a:ext uri="{FF2B5EF4-FFF2-40B4-BE49-F238E27FC236}">
                  <a16:creationId xmlns:a16="http://schemas.microsoft.com/office/drawing/2014/main" id="{DA8BDF1E-86FA-B2FA-781A-1C1071278FA5}"/>
                </a:ext>
              </a:extLst>
            </p:cNvPr>
            <p:cNvSpPr/>
            <p:nvPr/>
          </p:nvSpPr>
          <p:spPr>
            <a:xfrm>
              <a:off x="9244967" y="2496328"/>
              <a:ext cx="1224749"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comp sci</a:t>
              </a:r>
            </a:p>
          </p:txBody>
        </p:sp>
        <p:sp>
          <p:nvSpPr>
            <p:cNvPr id="26" name="Oval 25">
              <a:extLst>
                <a:ext uri="{FF2B5EF4-FFF2-40B4-BE49-F238E27FC236}">
                  <a16:creationId xmlns:a16="http://schemas.microsoft.com/office/drawing/2014/main" id="{E25EA4E4-9F9A-F4A0-24AC-C1B5CC2E9573}"/>
                </a:ext>
              </a:extLst>
            </p:cNvPr>
            <p:cNvSpPr/>
            <p:nvPr/>
          </p:nvSpPr>
          <p:spPr>
            <a:xfrm>
              <a:off x="10063715" y="3030453"/>
              <a:ext cx="1224749"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materials</a:t>
              </a:r>
            </a:p>
          </p:txBody>
        </p:sp>
        <p:sp>
          <p:nvSpPr>
            <p:cNvPr id="27" name="Oval 26">
              <a:extLst>
                <a:ext uri="{FF2B5EF4-FFF2-40B4-BE49-F238E27FC236}">
                  <a16:creationId xmlns:a16="http://schemas.microsoft.com/office/drawing/2014/main" id="{BE54F769-353C-B7DB-2D58-C35029D18570}"/>
                </a:ext>
              </a:extLst>
            </p:cNvPr>
            <p:cNvSpPr/>
            <p:nvPr/>
          </p:nvSpPr>
          <p:spPr>
            <a:xfrm>
              <a:off x="10678037" y="2483854"/>
              <a:ext cx="1339125"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engineers</a:t>
              </a:r>
            </a:p>
          </p:txBody>
        </p:sp>
      </p:grpSp>
      <p:pic>
        <p:nvPicPr>
          <p:cNvPr id="2050" name="Picture 2">
            <a:extLst>
              <a:ext uri="{FF2B5EF4-FFF2-40B4-BE49-F238E27FC236}">
                <a16:creationId xmlns:a16="http://schemas.microsoft.com/office/drawing/2014/main" id="{53BC02E5-D731-92EB-4049-6BE782FA07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0373" y="4171728"/>
            <a:ext cx="2327389" cy="190845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D556E5AF-395F-E6D8-2FAB-A73CE1D0D5E7}"/>
              </a:ext>
            </a:extLst>
          </p:cNvPr>
          <p:cNvSpPr txBox="1"/>
          <p:nvPr/>
        </p:nvSpPr>
        <p:spPr>
          <a:xfrm>
            <a:off x="9838151" y="6080187"/>
            <a:ext cx="2438488" cy="246221"/>
          </a:xfrm>
          <a:prstGeom prst="rect">
            <a:avLst/>
          </a:prstGeom>
          <a:noFill/>
        </p:spPr>
        <p:txBody>
          <a:bodyPr wrap="none" rtlCol="0">
            <a:spAutoFit/>
          </a:bodyPr>
          <a:lstStyle/>
          <a:p>
            <a:r>
              <a:rPr lang="en-US" sz="1000" dirty="0"/>
              <a:t>All images from quantum.gov image gallery</a:t>
            </a:r>
          </a:p>
        </p:txBody>
      </p:sp>
      <p:sp>
        <p:nvSpPr>
          <p:cNvPr id="33" name="Oval 32">
            <a:extLst>
              <a:ext uri="{FF2B5EF4-FFF2-40B4-BE49-F238E27FC236}">
                <a16:creationId xmlns:a16="http://schemas.microsoft.com/office/drawing/2014/main" id="{12702090-081E-0475-2C4B-A28BFE4B82AD}"/>
              </a:ext>
            </a:extLst>
          </p:cNvPr>
          <p:cNvSpPr/>
          <p:nvPr/>
        </p:nvSpPr>
        <p:spPr>
          <a:xfrm>
            <a:off x="7725355" y="2516150"/>
            <a:ext cx="933870" cy="53412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ions</a:t>
            </a:r>
          </a:p>
        </p:txBody>
      </p:sp>
      <p:pic>
        <p:nvPicPr>
          <p:cNvPr id="2064" name="Picture 16">
            <a:extLst>
              <a:ext uri="{FF2B5EF4-FFF2-40B4-BE49-F238E27FC236}">
                <a16:creationId xmlns:a16="http://schemas.microsoft.com/office/drawing/2014/main" id="{6FD7423D-BA80-5D79-DB23-62E9B4738E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059" y="4407198"/>
            <a:ext cx="2687066" cy="179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03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a:extLst>
              <a:ext uri="{FF2B5EF4-FFF2-40B4-BE49-F238E27FC236}">
                <a16:creationId xmlns:a16="http://schemas.microsoft.com/office/drawing/2014/main" id="{C26F765C-BA5E-148C-F569-316384423780}"/>
              </a:ext>
            </a:extLst>
          </p:cNvPr>
          <p:cNvGraphicFramePr>
            <a:graphicFrameLocks noChangeAspect="1"/>
          </p:cNvGraphicFramePr>
          <p:nvPr>
            <p:extLst>
              <p:ext uri="{D42A27DB-BD31-4B8C-83A1-F6EECF244321}">
                <p14:modId xmlns:p14="http://schemas.microsoft.com/office/powerpoint/2010/main" val="3251577033"/>
              </p:ext>
            </p:extLst>
          </p:nvPr>
        </p:nvGraphicFramePr>
        <p:xfrm>
          <a:off x="147867" y="1345853"/>
          <a:ext cx="8322732" cy="4681537"/>
        </p:xfrm>
        <a:graphic>
          <a:graphicData uri="http://schemas.openxmlformats.org/presentationml/2006/ole">
            <mc:AlternateContent xmlns:mc="http://schemas.openxmlformats.org/markup-compatibility/2006">
              <mc:Choice xmlns:v="urn:schemas-microsoft-com:vml" Requires="v">
                <p:oleObj name="Acrobat Document" r:id="rId2" imgW="6096000" imgH="3429000" progId="Acrobat.Document.DC">
                  <p:embed/>
                </p:oleObj>
              </mc:Choice>
              <mc:Fallback>
                <p:oleObj name="Acrobat Document" r:id="rId2" imgW="6096000" imgH="3429000" progId="Acrobat.Document.DC">
                  <p:embed/>
                  <p:pic>
                    <p:nvPicPr>
                      <p:cNvPr id="12" name="Object 11">
                        <a:extLst>
                          <a:ext uri="{FF2B5EF4-FFF2-40B4-BE49-F238E27FC236}">
                            <a16:creationId xmlns:a16="http://schemas.microsoft.com/office/drawing/2014/main" id="{C26F765C-BA5E-148C-F569-316384423780}"/>
                          </a:ext>
                        </a:extLst>
                      </p:cNvPr>
                      <p:cNvPicPr/>
                      <p:nvPr/>
                    </p:nvPicPr>
                    <p:blipFill>
                      <a:blip r:embed="rId3"/>
                      <a:stretch>
                        <a:fillRect/>
                      </a:stretch>
                    </p:blipFill>
                    <p:spPr>
                      <a:xfrm>
                        <a:off x="147867" y="1345853"/>
                        <a:ext cx="8322732" cy="468153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618534-94E3-56D4-36F3-D8C66AA89598}"/>
              </a:ext>
            </a:extLst>
          </p:cNvPr>
          <p:cNvSpPr>
            <a:spLocks noGrp="1"/>
          </p:cNvSpPr>
          <p:nvPr>
            <p:ph type="title"/>
          </p:nvPr>
        </p:nvSpPr>
        <p:spPr/>
        <p:txBody>
          <a:bodyPr/>
          <a:lstStyle/>
          <a:p>
            <a:r>
              <a:rPr lang="en-US" dirty="0"/>
              <a:t>HEP-QIS Program</a:t>
            </a:r>
          </a:p>
        </p:txBody>
      </p:sp>
      <p:sp>
        <p:nvSpPr>
          <p:cNvPr id="4" name="Slide Number Placeholder 3">
            <a:extLst>
              <a:ext uri="{FF2B5EF4-FFF2-40B4-BE49-F238E27FC236}">
                <a16:creationId xmlns:a16="http://schemas.microsoft.com/office/drawing/2014/main" id="{9C223DB4-0E95-9CD4-C925-B210CA86A1B4}"/>
              </a:ext>
            </a:extLst>
          </p:cNvPr>
          <p:cNvSpPr>
            <a:spLocks noGrp="1"/>
          </p:cNvSpPr>
          <p:nvPr>
            <p:ph type="sldNum" sz="quarter" idx="4"/>
          </p:nvPr>
        </p:nvSpPr>
        <p:spPr>
          <a:xfrm>
            <a:off x="2808515" y="6394297"/>
            <a:ext cx="2743200" cy="365125"/>
          </a:xfrm>
        </p:spPr>
        <p:txBody>
          <a:bodyPr/>
          <a:lstStyle/>
          <a:p>
            <a:fld id="{835B6AD7-18B8-4C9C-AA70-ABD830A869AC}" type="slidenum">
              <a:rPr lang="en-US" smtClean="0"/>
              <a:pPr/>
              <a:t>5</a:t>
            </a:fld>
            <a:endParaRPr lang="en-US"/>
          </a:p>
        </p:txBody>
      </p:sp>
      <p:sp>
        <p:nvSpPr>
          <p:cNvPr id="3" name="TextBox 2">
            <a:extLst>
              <a:ext uri="{FF2B5EF4-FFF2-40B4-BE49-F238E27FC236}">
                <a16:creationId xmlns:a16="http://schemas.microsoft.com/office/drawing/2014/main" id="{73EC4E5D-EB9F-A251-A3CC-14A9DA1890F9}"/>
              </a:ext>
            </a:extLst>
          </p:cNvPr>
          <p:cNvSpPr txBox="1"/>
          <p:nvPr/>
        </p:nvSpPr>
        <p:spPr>
          <a:xfrm>
            <a:off x="7882768" y="2776470"/>
            <a:ext cx="4040777" cy="1477328"/>
          </a:xfrm>
          <a:prstGeom prst="rect">
            <a:avLst/>
          </a:prstGeom>
          <a:noFill/>
        </p:spPr>
        <p:txBody>
          <a:bodyPr wrap="square" rtlCol="0">
            <a:spAutoFit/>
          </a:bodyPr>
          <a:lstStyle/>
          <a:p>
            <a:r>
              <a:rPr lang="en-US" dirty="0"/>
              <a:t>I sit in the technology division of HEP.</a:t>
            </a:r>
          </a:p>
          <a:p>
            <a:endParaRPr lang="en-US" dirty="0"/>
          </a:p>
          <a:p>
            <a:r>
              <a:rPr lang="en-US" dirty="0"/>
              <a:t>My program is defined by the search for tools and technologies that can boost the HEP mission.</a:t>
            </a:r>
          </a:p>
        </p:txBody>
      </p:sp>
      <mc:AlternateContent xmlns:mc="http://schemas.openxmlformats.org/markup-compatibility/2006" xmlns:p14="http://schemas.microsoft.com/office/powerpoint/2010/main">
        <mc:Choice Requires="p14">
          <p:contentPart p14:bwMode="auto" r:id="rId4">
            <p14:nvContentPartPr>
              <p14:cNvPr id="24" name="Ink 23">
                <a:extLst>
                  <a:ext uri="{FF2B5EF4-FFF2-40B4-BE49-F238E27FC236}">
                    <a16:creationId xmlns:a16="http://schemas.microsoft.com/office/drawing/2014/main" id="{40EFA965-AEED-2203-1D56-A8DD5EE56727}"/>
                  </a:ext>
                </a:extLst>
              </p14:cNvPr>
              <p14:cNvContentPartPr/>
              <p14:nvPr/>
            </p14:nvContentPartPr>
            <p14:xfrm>
              <a:off x="1632710" y="2520700"/>
              <a:ext cx="2248200" cy="66960"/>
            </p14:xfrm>
          </p:contentPart>
        </mc:Choice>
        <mc:Fallback xmlns="">
          <p:pic>
            <p:nvPicPr>
              <p:cNvPr id="24" name="Ink 23">
                <a:extLst>
                  <a:ext uri="{FF2B5EF4-FFF2-40B4-BE49-F238E27FC236}">
                    <a16:creationId xmlns:a16="http://schemas.microsoft.com/office/drawing/2014/main" id="{40EFA965-AEED-2203-1D56-A8DD5EE56727}"/>
                  </a:ext>
                </a:extLst>
              </p:cNvPr>
              <p:cNvPicPr/>
              <p:nvPr/>
            </p:nvPicPr>
            <p:blipFill>
              <a:blip r:embed="rId5"/>
              <a:stretch>
                <a:fillRect/>
              </a:stretch>
            </p:blipFill>
            <p:spPr>
              <a:xfrm>
                <a:off x="1579070" y="2412700"/>
                <a:ext cx="23558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2BAE8B20-385F-5252-8917-10AB8AD67F2A}"/>
                  </a:ext>
                </a:extLst>
              </p14:cNvPr>
              <p14:cNvContentPartPr/>
              <p14:nvPr/>
            </p14:nvContentPartPr>
            <p14:xfrm>
              <a:off x="615710" y="2749300"/>
              <a:ext cx="2158560" cy="34200"/>
            </p14:xfrm>
          </p:contentPart>
        </mc:Choice>
        <mc:Fallback xmlns="">
          <p:pic>
            <p:nvPicPr>
              <p:cNvPr id="25" name="Ink 24">
                <a:extLst>
                  <a:ext uri="{FF2B5EF4-FFF2-40B4-BE49-F238E27FC236}">
                    <a16:creationId xmlns:a16="http://schemas.microsoft.com/office/drawing/2014/main" id="{2BAE8B20-385F-5252-8917-10AB8AD67F2A}"/>
                  </a:ext>
                </a:extLst>
              </p:cNvPr>
              <p:cNvPicPr/>
              <p:nvPr/>
            </p:nvPicPr>
            <p:blipFill>
              <a:blip r:embed="rId7"/>
              <a:stretch>
                <a:fillRect/>
              </a:stretch>
            </p:blipFill>
            <p:spPr>
              <a:xfrm>
                <a:off x="562070" y="2641300"/>
                <a:ext cx="22662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AFAE8009-887C-72AF-1046-A8B9EB715383}"/>
                  </a:ext>
                </a:extLst>
              </p14:cNvPr>
              <p14:cNvContentPartPr/>
              <p14:nvPr/>
            </p14:nvContentPartPr>
            <p14:xfrm>
              <a:off x="1701470" y="3143140"/>
              <a:ext cx="360" cy="360"/>
            </p14:xfrm>
          </p:contentPart>
        </mc:Choice>
        <mc:Fallback xmlns="">
          <p:pic>
            <p:nvPicPr>
              <p:cNvPr id="26" name="Ink 25">
                <a:extLst>
                  <a:ext uri="{FF2B5EF4-FFF2-40B4-BE49-F238E27FC236}">
                    <a16:creationId xmlns:a16="http://schemas.microsoft.com/office/drawing/2014/main" id="{AFAE8009-887C-72AF-1046-A8B9EB715383}"/>
                  </a:ext>
                </a:extLst>
              </p:cNvPr>
              <p:cNvPicPr/>
              <p:nvPr/>
            </p:nvPicPr>
            <p:blipFill>
              <a:blip r:embed="rId9"/>
              <a:stretch>
                <a:fillRect/>
              </a:stretch>
            </p:blipFill>
            <p:spPr>
              <a:xfrm>
                <a:off x="1647830" y="303514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7BCB9631-C554-A7B8-BECE-F68364CF1879}"/>
                  </a:ext>
                </a:extLst>
              </p14:cNvPr>
              <p14:cNvContentPartPr/>
              <p14:nvPr/>
            </p14:nvContentPartPr>
            <p14:xfrm>
              <a:off x="1701470" y="3498820"/>
              <a:ext cx="360" cy="360"/>
            </p14:xfrm>
          </p:contentPart>
        </mc:Choice>
        <mc:Fallback xmlns="">
          <p:pic>
            <p:nvPicPr>
              <p:cNvPr id="27" name="Ink 26">
                <a:extLst>
                  <a:ext uri="{FF2B5EF4-FFF2-40B4-BE49-F238E27FC236}">
                    <a16:creationId xmlns:a16="http://schemas.microsoft.com/office/drawing/2014/main" id="{7BCB9631-C554-A7B8-BECE-F68364CF1879}"/>
                  </a:ext>
                </a:extLst>
              </p:cNvPr>
              <p:cNvPicPr/>
              <p:nvPr/>
            </p:nvPicPr>
            <p:blipFill>
              <a:blip r:embed="rId9"/>
              <a:stretch>
                <a:fillRect/>
              </a:stretch>
            </p:blipFill>
            <p:spPr>
              <a:xfrm>
                <a:off x="1647830" y="339082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D9AB8015-FBF4-6DC1-8CB8-E89C26F2215C}"/>
                  </a:ext>
                </a:extLst>
              </p14:cNvPr>
              <p14:cNvContentPartPr/>
              <p14:nvPr/>
            </p14:nvContentPartPr>
            <p14:xfrm>
              <a:off x="1682390" y="4406740"/>
              <a:ext cx="360" cy="360"/>
            </p14:xfrm>
          </p:contentPart>
        </mc:Choice>
        <mc:Fallback xmlns="">
          <p:pic>
            <p:nvPicPr>
              <p:cNvPr id="28" name="Ink 27">
                <a:extLst>
                  <a:ext uri="{FF2B5EF4-FFF2-40B4-BE49-F238E27FC236}">
                    <a16:creationId xmlns:a16="http://schemas.microsoft.com/office/drawing/2014/main" id="{D9AB8015-FBF4-6DC1-8CB8-E89C26F2215C}"/>
                  </a:ext>
                </a:extLst>
              </p:cNvPr>
              <p:cNvPicPr/>
              <p:nvPr/>
            </p:nvPicPr>
            <p:blipFill>
              <a:blip r:embed="rId9"/>
              <a:stretch>
                <a:fillRect/>
              </a:stretch>
            </p:blipFill>
            <p:spPr>
              <a:xfrm>
                <a:off x="1628750" y="429874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263128FD-88CF-B4CC-4F0E-E76BC3A233F6}"/>
                  </a:ext>
                </a:extLst>
              </p14:cNvPr>
              <p14:cNvContentPartPr/>
              <p14:nvPr/>
            </p14:nvContentPartPr>
            <p14:xfrm>
              <a:off x="1688870" y="4749820"/>
              <a:ext cx="360" cy="360"/>
            </p14:xfrm>
          </p:contentPart>
        </mc:Choice>
        <mc:Fallback xmlns="">
          <p:pic>
            <p:nvPicPr>
              <p:cNvPr id="29" name="Ink 28">
                <a:extLst>
                  <a:ext uri="{FF2B5EF4-FFF2-40B4-BE49-F238E27FC236}">
                    <a16:creationId xmlns:a16="http://schemas.microsoft.com/office/drawing/2014/main" id="{263128FD-88CF-B4CC-4F0E-E76BC3A233F6}"/>
                  </a:ext>
                </a:extLst>
              </p:cNvPr>
              <p:cNvPicPr/>
              <p:nvPr/>
            </p:nvPicPr>
            <p:blipFill>
              <a:blip r:embed="rId9"/>
              <a:stretch>
                <a:fillRect/>
              </a:stretch>
            </p:blipFill>
            <p:spPr>
              <a:xfrm>
                <a:off x="1635230" y="464182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Ink 29">
                <a:extLst>
                  <a:ext uri="{FF2B5EF4-FFF2-40B4-BE49-F238E27FC236}">
                    <a16:creationId xmlns:a16="http://schemas.microsoft.com/office/drawing/2014/main" id="{0B533A10-D7F4-6368-A3AE-53542983751A}"/>
                  </a:ext>
                </a:extLst>
              </p14:cNvPr>
              <p14:cNvContentPartPr/>
              <p14:nvPr/>
            </p14:nvContentPartPr>
            <p14:xfrm>
              <a:off x="1688870" y="5149780"/>
              <a:ext cx="360" cy="360"/>
            </p14:xfrm>
          </p:contentPart>
        </mc:Choice>
        <mc:Fallback xmlns="">
          <p:pic>
            <p:nvPicPr>
              <p:cNvPr id="30" name="Ink 29">
                <a:extLst>
                  <a:ext uri="{FF2B5EF4-FFF2-40B4-BE49-F238E27FC236}">
                    <a16:creationId xmlns:a16="http://schemas.microsoft.com/office/drawing/2014/main" id="{0B533A10-D7F4-6368-A3AE-53542983751A}"/>
                  </a:ext>
                </a:extLst>
              </p:cNvPr>
              <p:cNvPicPr/>
              <p:nvPr/>
            </p:nvPicPr>
            <p:blipFill>
              <a:blip r:embed="rId9"/>
              <a:stretch>
                <a:fillRect/>
              </a:stretch>
            </p:blipFill>
            <p:spPr>
              <a:xfrm>
                <a:off x="1635230" y="504178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a:extLst>
                  <a:ext uri="{FF2B5EF4-FFF2-40B4-BE49-F238E27FC236}">
                    <a16:creationId xmlns:a16="http://schemas.microsoft.com/office/drawing/2014/main" id="{B517203C-C5F1-907F-4AC3-18740CD084B2}"/>
                  </a:ext>
                </a:extLst>
              </p14:cNvPr>
              <p14:cNvContentPartPr/>
              <p14:nvPr/>
            </p14:nvContentPartPr>
            <p14:xfrm>
              <a:off x="1485470" y="5270380"/>
              <a:ext cx="431640" cy="360"/>
            </p14:xfrm>
          </p:contentPart>
        </mc:Choice>
        <mc:Fallback xmlns="">
          <p:pic>
            <p:nvPicPr>
              <p:cNvPr id="31" name="Ink 30">
                <a:extLst>
                  <a:ext uri="{FF2B5EF4-FFF2-40B4-BE49-F238E27FC236}">
                    <a16:creationId xmlns:a16="http://schemas.microsoft.com/office/drawing/2014/main" id="{B517203C-C5F1-907F-4AC3-18740CD084B2}"/>
                  </a:ext>
                </a:extLst>
              </p:cNvPr>
              <p:cNvPicPr/>
              <p:nvPr/>
            </p:nvPicPr>
            <p:blipFill>
              <a:blip r:embed="rId15"/>
              <a:stretch>
                <a:fillRect/>
              </a:stretch>
            </p:blipFill>
            <p:spPr>
              <a:xfrm>
                <a:off x="1431830" y="5162380"/>
                <a:ext cx="539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Ink 31">
                <a:extLst>
                  <a:ext uri="{FF2B5EF4-FFF2-40B4-BE49-F238E27FC236}">
                    <a16:creationId xmlns:a16="http://schemas.microsoft.com/office/drawing/2014/main" id="{2D6E7656-83CE-38FF-B02C-24A67AEBE039}"/>
                  </a:ext>
                </a:extLst>
              </p14:cNvPr>
              <p14:cNvContentPartPr/>
              <p14:nvPr/>
            </p14:nvContentPartPr>
            <p14:xfrm>
              <a:off x="1187030" y="5340220"/>
              <a:ext cx="972000" cy="71280"/>
            </p14:xfrm>
          </p:contentPart>
        </mc:Choice>
        <mc:Fallback xmlns="">
          <p:pic>
            <p:nvPicPr>
              <p:cNvPr id="32" name="Ink 31">
                <a:extLst>
                  <a:ext uri="{FF2B5EF4-FFF2-40B4-BE49-F238E27FC236}">
                    <a16:creationId xmlns:a16="http://schemas.microsoft.com/office/drawing/2014/main" id="{2D6E7656-83CE-38FF-B02C-24A67AEBE039}"/>
                  </a:ext>
                </a:extLst>
              </p:cNvPr>
              <p:cNvPicPr/>
              <p:nvPr/>
            </p:nvPicPr>
            <p:blipFill>
              <a:blip r:embed="rId17"/>
              <a:stretch>
                <a:fillRect/>
              </a:stretch>
            </p:blipFill>
            <p:spPr>
              <a:xfrm>
                <a:off x="1133390" y="5232220"/>
                <a:ext cx="1079640" cy="286920"/>
              </a:xfrm>
              <a:prstGeom prst="rect">
                <a:avLst/>
              </a:prstGeom>
            </p:spPr>
          </p:pic>
        </mc:Fallback>
      </mc:AlternateContent>
    </p:spTree>
    <p:extLst>
      <p:ext uri="{BB962C8B-B14F-4D97-AF65-F5344CB8AC3E}">
        <p14:creationId xmlns:p14="http://schemas.microsoft.com/office/powerpoint/2010/main" val="371992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5930-B82E-77E9-00F3-658CE0B58072}"/>
              </a:ext>
            </a:extLst>
          </p:cNvPr>
          <p:cNvSpPr>
            <a:spLocks noGrp="1"/>
          </p:cNvSpPr>
          <p:nvPr>
            <p:ph type="title"/>
          </p:nvPr>
        </p:nvSpPr>
        <p:spPr/>
        <p:txBody>
          <a:bodyPr/>
          <a:lstStyle/>
          <a:p>
            <a:r>
              <a:rPr lang="en-US" dirty="0"/>
              <a:t>Goals of the HEP-QIS Program</a:t>
            </a:r>
          </a:p>
        </p:txBody>
      </p:sp>
      <p:sp>
        <p:nvSpPr>
          <p:cNvPr id="3" name="Content Placeholder 2">
            <a:extLst>
              <a:ext uri="{FF2B5EF4-FFF2-40B4-BE49-F238E27FC236}">
                <a16:creationId xmlns:a16="http://schemas.microsoft.com/office/drawing/2014/main" id="{72A5D813-C513-7638-B9FE-5B555958F209}"/>
              </a:ext>
            </a:extLst>
          </p:cNvPr>
          <p:cNvSpPr>
            <a:spLocks noGrp="1"/>
          </p:cNvSpPr>
          <p:nvPr>
            <p:ph idx="1"/>
          </p:nvPr>
        </p:nvSpPr>
        <p:spPr/>
        <p:txBody>
          <a:bodyPr/>
          <a:lstStyle/>
          <a:p>
            <a:pPr marL="0" indent="0">
              <a:buNone/>
            </a:pPr>
            <a:r>
              <a:rPr lang="en-US" dirty="0"/>
              <a:t>Use the tools, techniques, and concepts of quantum information science to…</a:t>
            </a:r>
          </a:p>
        </p:txBody>
      </p:sp>
      <p:sp>
        <p:nvSpPr>
          <p:cNvPr id="4" name="Slide Number Placeholder 3">
            <a:extLst>
              <a:ext uri="{FF2B5EF4-FFF2-40B4-BE49-F238E27FC236}">
                <a16:creationId xmlns:a16="http://schemas.microsoft.com/office/drawing/2014/main" id="{64D6459B-5D45-B6B7-75F3-293D8040F281}"/>
              </a:ext>
            </a:extLst>
          </p:cNvPr>
          <p:cNvSpPr>
            <a:spLocks noGrp="1"/>
          </p:cNvSpPr>
          <p:nvPr>
            <p:ph type="sldNum" sz="quarter" idx="4"/>
          </p:nvPr>
        </p:nvSpPr>
        <p:spPr/>
        <p:txBody>
          <a:bodyPr/>
          <a:lstStyle/>
          <a:p>
            <a:fld id="{835B6AD7-18B8-4C9C-AA70-ABD830A869AC}" type="slidenum">
              <a:rPr lang="en-US" smtClean="0"/>
              <a:pPr/>
              <a:t>6</a:t>
            </a:fld>
            <a:endParaRPr lang="en-US"/>
          </a:p>
        </p:txBody>
      </p:sp>
      <p:sp>
        <p:nvSpPr>
          <p:cNvPr id="5" name="TextBox 4">
            <a:extLst>
              <a:ext uri="{FF2B5EF4-FFF2-40B4-BE49-F238E27FC236}">
                <a16:creationId xmlns:a16="http://schemas.microsoft.com/office/drawing/2014/main" id="{A627C9FB-C505-217A-44D4-BDFC0E0AFA16}"/>
              </a:ext>
            </a:extLst>
          </p:cNvPr>
          <p:cNvSpPr txBox="1"/>
          <p:nvPr/>
        </p:nvSpPr>
        <p:spPr>
          <a:xfrm>
            <a:off x="408790" y="3882509"/>
            <a:ext cx="3585359" cy="369332"/>
          </a:xfrm>
          <a:prstGeom prst="rect">
            <a:avLst/>
          </a:prstGeom>
          <a:noFill/>
        </p:spPr>
        <p:txBody>
          <a:bodyPr wrap="square" rtlCol="0">
            <a:spAutoFit/>
          </a:bodyPr>
          <a:lstStyle/>
          <a:p>
            <a:r>
              <a:rPr lang="en-US" dirty="0"/>
              <a:t>…solve intractable problems</a:t>
            </a:r>
          </a:p>
        </p:txBody>
      </p:sp>
      <p:sp>
        <p:nvSpPr>
          <p:cNvPr id="6" name="TextBox 5">
            <a:extLst>
              <a:ext uri="{FF2B5EF4-FFF2-40B4-BE49-F238E27FC236}">
                <a16:creationId xmlns:a16="http://schemas.microsoft.com/office/drawing/2014/main" id="{9DC560B2-E9E4-1097-D7FD-7772485C074B}"/>
              </a:ext>
            </a:extLst>
          </p:cNvPr>
          <p:cNvSpPr txBox="1"/>
          <p:nvPr/>
        </p:nvSpPr>
        <p:spPr>
          <a:xfrm>
            <a:off x="4377542" y="4460934"/>
            <a:ext cx="2989772" cy="646331"/>
          </a:xfrm>
          <a:prstGeom prst="rect">
            <a:avLst/>
          </a:prstGeom>
          <a:noFill/>
        </p:spPr>
        <p:txBody>
          <a:bodyPr wrap="square" rtlCol="0">
            <a:spAutoFit/>
          </a:bodyPr>
          <a:lstStyle/>
          <a:p>
            <a:r>
              <a:rPr lang="en-US" dirty="0"/>
              <a:t>…detect rare and weak signals of new physics</a:t>
            </a:r>
          </a:p>
        </p:txBody>
      </p:sp>
      <p:sp>
        <p:nvSpPr>
          <p:cNvPr id="7" name="TextBox 6">
            <a:extLst>
              <a:ext uri="{FF2B5EF4-FFF2-40B4-BE49-F238E27FC236}">
                <a16:creationId xmlns:a16="http://schemas.microsoft.com/office/drawing/2014/main" id="{D7B6BC7E-38BB-8E9A-E636-C075A72D7C31}"/>
              </a:ext>
            </a:extLst>
          </p:cNvPr>
          <p:cNvSpPr txBox="1"/>
          <p:nvPr/>
        </p:nvSpPr>
        <p:spPr>
          <a:xfrm>
            <a:off x="8454241" y="5107265"/>
            <a:ext cx="3585359" cy="646331"/>
          </a:xfrm>
          <a:prstGeom prst="rect">
            <a:avLst/>
          </a:prstGeom>
          <a:noFill/>
        </p:spPr>
        <p:txBody>
          <a:bodyPr wrap="square" rtlCol="0">
            <a:spAutoFit/>
          </a:bodyPr>
          <a:lstStyle/>
          <a:p>
            <a:r>
              <a:rPr lang="en-US" dirty="0"/>
              <a:t>…bring new theory to bear on the microscopic universe</a:t>
            </a:r>
          </a:p>
        </p:txBody>
      </p:sp>
      <p:pic>
        <p:nvPicPr>
          <p:cNvPr id="9" name="Picture 8">
            <a:extLst>
              <a:ext uri="{FF2B5EF4-FFF2-40B4-BE49-F238E27FC236}">
                <a16:creationId xmlns:a16="http://schemas.microsoft.com/office/drawing/2014/main" id="{5DC789A9-B2BB-5961-2B01-4A0A4489DDD2}"/>
              </a:ext>
            </a:extLst>
          </p:cNvPr>
          <p:cNvPicPr>
            <a:picLocks noChangeAspect="1"/>
          </p:cNvPicPr>
          <p:nvPr/>
        </p:nvPicPr>
        <p:blipFill>
          <a:blip r:embed="rId2"/>
          <a:stretch>
            <a:fillRect/>
          </a:stretch>
        </p:blipFill>
        <p:spPr>
          <a:xfrm rot="16200000">
            <a:off x="794394" y="1769036"/>
            <a:ext cx="2036978" cy="2029597"/>
          </a:xfrm>
          <a:prstGeom prst="rect">
            <a:avLst/>
          </a:prstGeom>
        </p:spPr>
      </p:pic>
      <p:sp>
        <p:nvSpPr>
          <p:cNvPr id="10" name="TextBox 9">
            <a:extLst>
              <a:ext uri="{FF2B5EF4-FFF2-40B4-BE49-F238E27FC236}">
                <a16:creationId xmlns:a16="http://schemas.microsoft.com/office/drawing/2014/main" id="{5D852BEB-5994-E4FA-ADDF-4A541402CA74}"/>
              </a:ext>
            </a:extLst>
          </p:cNvPr>
          <p:cNvSpPr txBox="1"/>
          <p:nvPr/>
        </p:nvSpPr>
        <p:spPr>
          <a:xfrm>
            <a:off x="2892290" y="3573244"/>
            <a:ext cx="573091" cy="276999"/>
          </a:xfrm>
          <a:prstGeom prst="rect">
            <a:avLst/>
          </a:prstGeom>
          <a:noFill/>
        </p:spPr>
        <p:txBody>
          <a:bodyPr wrap="square">
            <a:spAutoFit/>
          </a:bodyPr>
          <a:lstStyle/>
          <a:p>
            <a:r>
              <a:rPr lang="en-US" sz="600" dirty="0"/>
              <a:t>Phys. Rev. D 111, 054501</a:t>
            </a:r>
          </a:p>
        </p:txBody>
      </p:sp>
      <p:pic>
        <p:nvPicPr>
          <p:cNvPr id="2050" name="Picture 2" descr="File:AxionPhoton.pdf">
            <a:extLst>
              <a:ext uri="{FF2B5EF4-FFF2-40B4-BE49-F238E27FC236}">
                <a16:creationId xmlns:a16="http://schemas.microsoft.com/office/drawing/2014/main" id="{86F4610B-FBFE-7B96-80EB-29ED4EB612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9581" y="2308672"/>
            <a:ext cx="3147732" cy="21522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6E3DD87-F821-407D-F647-3441B290D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5713" y="2604959"/>
            <a:ext cx="2535237" cy="23947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95D4B33-1304-8477-A15D-48900854F1AE}"/>
              </a:ext>
            </a:extLst>
          </p:cNvPr>
          <p:cNvSpPr txBox="1"/>
          <p:nvPr/>
        </p:nvSpPr>
        <p:spPr>
          <a:xfrm>
            <a:off x="6846323" y="2212400"/>
            <a:ext cx="518091" cy="184666"/>
          </a:xfrm>
          <a:prstGeom prst="rect">
            <a:avLst/>
          </a:prstGeom>
          <a:noFill/>
        </p:spPr>
        <p:txBody>
          <a:bodyPr wrap="none" rtlCol="0">
            <a:spAutoFit/>
          </a:bodyPr>
          <a:lstStyle/>
          <a:p>
            <a:r>
              <a:rPr lang="en-US" sz="600" dirty="0"/>
              <a:t>Wikimedia</a:t>
            </a:r>
          </a:p>
        </p:txBody>
      </p:sp>
      <p:sp>
        <p:nvSpPr>
          <p:cNvPr id="12" name="TextBox 11">
            <a:extLst>
              <a:ext uri="{FF2B5EF4-FFF2-40B4-BE49-F238E27FC236}">
                <a16:creationId xmlns:a16="http://schemas.microsoft.com/office/drawing/2014/main" id="{4FE97925-E38A-D985-2398-1D13DA7E6BDE}"/>
              </a:ext>
            </a:extLst>
          </p:cNvPr>
          <p:cNvSpPr txBox="1"/>
          <p:nvPr/>
        </p:nvSpPr>
        <p:spPr>
          <a:xfrm>
            <a:off x="11049741" y="4776478"/>
            <a:ext cx="707245" cy="184666"/>
          </a:xfrm>
          <a:prstGeom prst="rect">
            <a:avLst/>
          </a:prstGeom>
          <a:noFill/>
        </p:spPr>
        <p:txBody>
          <a:bodyPr wrap="none" rtlCol="0">
            <a:spAutoFit/>
          </a:bodyPr>
          <a:lstStyle/>
          <a:p>
            <a:r>
              <a:rPr lang="en-US" sz="600" dirty="0"/>
              <a:t>arXiv2102.02619</a:t>
            </a:r>
          </a:p>
        </p:txBody>
      </p:sp>
    </p:spTree>
    <p:extLst>
      <p:ext uri="{BB962C8B-B14F-4D97-AF65-F5344CB8AC3E}">
        <p14:creationId xmlns:p14="http://schemas.microsoft.com/office/powerpoint/2010/main" val="101447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D1D8-0F98-B691-7FE9-B72A0FCEF51C}"/>
              </a:ext>
            </a:extLst>
          </p:cNvPr>
          <p:cNvSpPr>
            <a:spLocks noGrp="1"/>
          </p:cNvSpPr>
          <p:nvPr>
            <p:ph type="title"/>
          </p:nvPr>
        </p:nvSpPr>
        <p:spPr>
          <a:xfrm>
            <a:off x="437478" y="3028168"/>
            <a:ext cx="11317044" cy="801663"/>
          </a:xfrm>
        </p:spPr>
        <p:txBody>
          <a:bodyPr/>
          <a:lstStyle/>
          <a:p>
            <a:r>
              <a:rPr lang="en-US" dirty="0"/>
              <a:t>HEP QIS Current Activities</a:t>
            </a:r>
          </a:p>
        </p:txBody>
      </p:sp>
      <p:sp>
        <p:nvSpPr>
          <p:cNvPr id="4" name="Slide Number Placeholder 3">
            <a:extLst>
              <a:ext uri="{FF2B5EF4-FFF2-40B4-BE49-F238E27FC236}">
                <a16:creationId xmlns:a16="http://schemas.microsoft.com/office/drawing/2014/main" id="{F8AC78FA-493D-9F6A-74EF-C273C82FA3D6}"/>
              </a:ext>
            </a:extLst>
          </p:cNvPr>
          <p:cNvSpPr>
            <a:spLocks noGrp="1"/>
          </p:cNvSpPr>
          <p:nvPr>
            <p:ph type="sldNum" sz="quarter" idx="4"/>
          </p:nvPr>
        </p:nvSpPr>
        <p:spPr/>
        <p:txBody>
          <a:bodyPr/>
          <a:lstStyle/>
          <a:p>
            <a:fld id="{835B6AD7-18B8-4C9C-AA70-ABD830A869AC}" type="slidenum">
              <a:rPr lang="en-US" smtClean="0"/>
              <a:pPr/>
              <a:t>7</a:t>
            </a:fld>
            <a:endParaRPr lang="en-US"/>
          </a:p>
        </p:txBody>
      </p:sp>
    </p:spTree>
    <p:extLst>
      <p:ext uri="{BB962C8B-B14F-4D97-AF65-F5344CB8AC3E}">
        <p14:creationId xmlns:p14="http://schemas.microsoft.com/office/powerpoint/2010/main" val="14581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A9F5-47B7-D3DF-BEF7-A14393390315}"/>
              </a:ext>
            </a:extLst>
          </p:cNvPr>
          <p:cNvSpPr>
            <a:spLocks noGrp="1"/>
          </p:cNvSpPr>
          <p:nvPr>
            <p:ph type="title"/>
          </p:nvPr>
        </p:nvSpPr>
        <p:spPr/>
        <p:txBody>
          <a:bodyPr/>
          <a:lstStyle/>
          <a:p>
            <a:r>
              <a:rPr lang="en-US" dirty="0"/>
              <a:t>QIS Organization at OHEP</a:t>
            </a:r>
          </a:p>
        </p:txBody>
      </p:sp>
      <p:sp>
        <p:nvSpPr>
          <p:cNvPr id="4" name="Slide Number Placeholder 3">
            <a:extLst>
              <a:ext uri="{FF2B5EF4-FFF2-40B4-BE49-F238E27FC236}">
                <a16:creationId xmlns:a16="http://schemas.microsoft.com/office/drawing/2014/main" id="{A7E4F728-3CBD-B248-0A69-E2EE3C34F840}"/>
              </a:ext>
            </a:extLst>
          </p:cNvPr>
          <p:cNvSpPr>
            <a:spLocks noGrp="1"/>
          </p:cNvSpPr>
          <p:nvPr>
            <p:ph type="sldNum" sz="quarter" idx="4"/>
          </p:nvPr>
        </p:nvSpPr>
        <p:spPr/>
        <p:txBody>
          <a:bodyPr/>
          <a:lstStyle/>
          <a:p>
            <a:fld id="{835B6AD7-18B8-4C9C-AA70-ABD830A869AC}" type="slidenum">
              <a:rPr lang="en-US" smtClean="0"/>
              <a:pPr/>
              <a:t>8</a:t>
            </a:fld>
            <a:endParaRPr lang="en-US" dirty="0"/>
          </a:p>
        </p:txBody>
      </p:sp>
      <p:pic>
        <p:nvPicPr>
          <p:cNvPr id="5" name="Picture 2">
            <a:extLst>
              <a:ext uri="{FF2B5EF4-FFF2-40B4-BE49-F238E27FC236}">
                <a16:creationId xmlns:a16="http://schemas.microsoft.com/office/drawing/2014/main" id="{6E739ED7-26D9-5246-9BAD-30E3F6D6AF9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4550"/>
          <a:stretch/>
        </p:blipFill>
        <p:spPr bwMode="auto">
          <a:xfrm>
            <a:off x="876229" y="919238"/>
            <a:ext cx="3190424" cy="40910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443BD9-0E78-9209-3672-F7CA4BF77610}"/>
              </a:ext>
            </a:extLst>
          </p:cNvPr>
          <p:cNvSpPr txBox="1"/>
          <p:nvPr/>
        </p:nvSpPr>
        <p:spPr>
          <a:xfrm>
            <a:off x="3224515" y="849398"/>
            <a:ext cx="4768850" cy="2031325"/>
          </a:xfrm>
          <a:prstGeom prst="rect">
            <a:avLst/>
          </a:prstGeom>
          <a:noFill/>
        </p:spPr>
        <p:txBody>
          <a:bodyPr wrap="square">
            <a:spAutoFit/>
          </a:bodyPr>
          <a:lstStyle/>
          <a:p>
            <a:pPr lvl="2"/>
            <a:r>
              <a:rPr lang="en-US" dirty="0"/>
              <a:t>Fermilab’s </a:t>
            </a:r>
            <a:r>
              <a:rPr lang="en-US" b="1" dirty="0"/>
              <a:t>Superconducting Quantum Materials and Systems (SQMS) </a:t>
            </a:r>
            <a:r>
              <a:rPr lang="en-US" dirty="0"/>
              <a:t>center is our coupling to the NQI, pursuing foundational quantum information science and technology development in global partnerships with academia, industry, and government. </a:t>
            </a:r>
          </a:p>
        </p:txBody>
      </p:sp>
      <p:sp>
        <p:nvSpPr>
          <p:cNvPr id="12" name="TextBox 11">
            <a:extLst>
              <a:ext uri="{FF2B5EF4-FFF2-40B4-BE49-F238E27FC236}">
                <a16:creationId xmlns:a16="http://schemas.microsoft.com/office/drawing/2014/main" id="{B9846BDA-1303-C1DC-E704-B9748EE28BFF}"/>
              </a:ext>
            </a:extLst>
          </p:cNvPr>
          <p:cNvSpPr txBox="1"/>
          <p:nvPr/>
        </p:nvSpPr>
        <p:spPr>
          <a:xfrm>
            <a:off x="3988361" y="3810004"/>
            <a:ext cx="8203639" cy="1200329"/>
          </a:xfrm>
          <a:prstGeom prst="rect">
            <a:avLst/>
          </a:prstGeom>
          <a:noFill/>
        </p:spPr>
        <p:txBody>
          <a:bodyPr wrap="square">
            <a:spAutoFit/>
          </a:bodyPr>
          <a:lstStyle/>
          <a:p>
            <a:pPr lvl="2" algn="r"/>
            <a:r>
              <a:rPr lang="en-US" dirty="0"/>
              <a:t>Our </a:t>
            </a:r>
            <a:r>
              <a:rPr lang="en-US" b="1" dirty="0"/>
              <a:t>Quantum Information Science Enabled Discovery (QuantISED)</a:t>
            </a:r>
            <a:r>
              <a:rPr lang="en-US" dirty="0"/>
              <a:t> program has funded dozens of research groups at universities and laboratories across the country since 2018 to advance theory and experiment of QIS in pursuit of HEP science goals.</a:t>
            </a:r>
          </a:p>
        </p:txBody>
      </p:sp>
      <p:pic>
        <p:nvPicPr>
          <p:cNvPr id="15" name="Picture 2">
            <a:extLst>
              <a:ext uri="{FF2B5EF4-FFF2-40B4-BE49-F238E27FC236}">
                <a16:creationId xmlns:a16="http://schemas.microsoft.com/office/drawing/2014/main" id="{65C9DC5E-A776-62C1-8A15-8AB9105A32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8091" y="939133"/>
            <a:ext cx="3789844" cy="284351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F0CA65F-F4D3-43AE-B2B7-95AF4F9443D8}"/>
              </a:ext>
            </a:extLst>
          </p:cNvPr>
          <p:cNvSpPr txBox="1"/>
          <p:nvPr/>
        </p:nvSpPr>
        <p:spPr>
          <a:xfrm>
            <a:off x="876229" y="5010333"/>
            <a:ext cx="551754" cy="215444"/>
          </a:xfrm>
          <a:prstGeom prst="rect">
            <a:avLst/>
          </a:prstGeom>
          <a:noFill/>
        </p:spPr>
        <p:txBody>
          <a:bodyPr wrap="none" rtlCol="0">
            <a:spAutoFit/>
          </a:bodyPr>
          <a:lstStyle/>
          <a:p>
            <a:r>
              <a:rPr lang="en-US" sz="800" dirty="0"/>
              <a:t>Fermilab</a:t>
            </a:r>
          </a:p>
        </p:txBody>
      </p:sp>
      <p:sp>
        <p:nvSpPr>
          <p:cNvPr id="17" name="TextBox 16">
            <a:extLst>
              <a:ext uri="{FF2B5EF4-FFF2-40B4-BE49-F238E27FC236}">
                <a16:creationId xmlns:a16="http://schemas.microsoft.com/office/drawing/2014/main" id="{ACEBC4CF-ADC9-2D90-BE66-F791160DFD14}"/>
              </a:ext>
            </a:extLst>
          </p:cNvPr>
          <p:cNvSpPr txBox="1"/>
          <p:nvPr/>
        </p:nvSpPr>
        <p:spPr>
          <a:xfrm>
            <a:off x="11043904" y="754358"/>
            <a:ext cx="739305" cy="215444"/>
          </a:xfrm>
          <a:prstGeom prst="rect">
            <a:avLst/>
          </a:prstGeom>
          <a:noFill/>
        </p:spPr>
        <p:txBody>
          <a:bodyPr wrap="none" rtlCol="0">
            <a:spAutoFit/>
          </a:bodyPr>
          <a:lstStyle/>
          <a:p>
            <a:r>
              <a:rPr lang="en-US" sz="800" dirty="0"/>
              <a:t>UW-Madison</a:t>
            </a:r>
          </a:p>
        </p:txBody>
      </p:sp>
      <p:sp>
        <p:nvSpPr>
          <p:cNvPr id="18" name="TextBox 17">
            <a:extLst>
              <a:ext uri="{FF2B5EF4-FFF2-40B4-BE49-F238E27FC236}">
                <a16:creationId xmlns:a16="http://schemas.microsoft.com/office/drawing/2014/main" id="{5DC16B58-840C-27EA-6AAB-05114C044241}"/>
              </a:ext>
            </a:extLst>
          </p:cNvPr>
          <p:cNvSpPr txBox="1"/>
          <p:nvPr/>
        </p:nvSpPr>
        <p:spPr>
          <a:xfrm>
            <a:off x="2381250" y="5378450"/>
            <a:ext cx="8337550" cy="646331"/>
          </a:xfrm>
          <a:prstGeom prst="rect">
            <a:avLst/>
          </a:prstGeom>
          <a:noFill/>
        </p:spPr>
        <p:txBody>
          <a:bodyPr wrap="square" rtlCol="0">
            <a:spAutoFit/>
          </a:bodyPr>
          <a:lstStyle/>
          <a:p>
            <a:pPr algn="ctr"/>
            <a:r>
              <a:rPr lang="en-US" b="1" dirty="0"/>
              <a:t>Together, these programs define a robust portfolio with deep roots in both QIS and HEP communities enabling next-generation discoveries</a:t>
            </a:r>
          </a:p>
        </p:txBody>
      </p:sp>
    </p:spTree>
    <p:extLst>
      <p:ext uri="{BB962C8B-B14F-4D97-AF65-F5344CB8AC3E}">
        <p14:creationId xmlns:p14="http://schemas.microsoft.com/office/powerpoint/2010/main" val="126071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C5CC98-FC8C-3ED0-13B4-145CD9BB9555}"/>
              </a:ext>
            </a:extLst>
          </p:cNvPr>
          <p:cNvSpPr>
            <a:spLocks noGrp="1"/>
          </p:cNvSpPr>
          <p:nvPr>
            <p:ph type="title"/>
          </p:nvPr>
        </p:nvSpPr>
        <p:spPr/>
        <p:txBody>
          <a:bodyPr/>
          <a:lstStyle/>
          <a:p>
            <a:r>
              <a:rPr lang="en-US" dirty="0"/>
              <a:t>QuantISED: New </a:t>
            </a:r>
            <a:r>
              <a:rPr lang="en-US"/>
              <a:t>Tools for </a:t>
            </a:r>
            <a:r>
              <a:rPr lang="en-US" dirty="0"/>
              <a:t>High Energy Physics  </a:t>
            </a:r>
          </a:p>
        </p:txBody>
      </p:sp>
      <p:sp>
        <p:nvSpPr>
          <p:cNvPr id="5" name="Content Placeholder 4">
            <a:extLst>
              <a:ext uri="{FF2B5EF4-FFF2-40B4-BE49-F238E27FC236}">
                <a16:creationId xmlns:a16="http://schemas.microsoft.com/office/drawing/2014/main" id="{2BA0B5D1-13B6-5C72-76BD-AF1030EDF300}"/>
              </a:ext>
            </a:extLst>
          </p:cNvPr>
          <p:cNvSpPr>
            <a:spLocks noGrp="1"/>
          </p:cNvSpPr>
          <p:nvPr>
            <p:ph idx="1"/>
          </p:nvPr>
        </p:nvSpPr>
        <p:spPr>
          <a:xfrm>
            <a:off x="305460" y="978945"/>
            <a:ext cx="6803867" cy="5355179"/>
          </a:xfrm>
        </p:spPr>
        <p:txBody>
          <a:bodyPr>
            <a:normAutofit fontScale="92500"/>
          </a:bodyPr>
          <a:lstStyle/>
          <a:p>
            <a:r>
              <a:rPr lang="en-US" b="1" dirty="0">
                <a:latin typeface="+mn-lt"/>
              </a:rPr>
              <a:t>Quant</a:t>
            </a:r>
            <a:r>
              <a:rPr lang="en-US" dirty="0">
                <a:latin typeface="+mn-lt"/>
              </a:rPr>
              <a:t>um </a:t>
            </a:r>
            <a:r>
              <a:rPr lang="en-US" b="1" dirty="0">
                <a:latin typeface="+mn-lt"/>
              </a:rPr>
              <a:t>I</a:t>
            </a:r>
            <a:r>
              <a:rPr lang="en-US" dirty="0">
                <a:latin typeface="+mn-lt"/>
              </a:rPr>
              <a:t>nformation </a:t>
            </a:r>
            <a:r>
              <a:rPr lang="en-US" b="1" dirty="0">
                <a:latin typeface="+mn-lt"/>
              </a:rPr>
              <a:t>S</a:t>
            </a:r>
            <a:r>
              <a:rPr lang="en-US" dirty="0">
                <a:latin typeface="+mn-lt"/>
              </a:rPr>
              <a:t>cience </a:t>
            </a:r>
            <a:r>
              <a:rPr lang="en-US" b="1" dirty="0">
                <a:latin typeface="+mn-lt"/>
              </a:rPr>
              <a:t>E</a:t>
            </a:r>
            <a:r>
              <a:rPr lang="en-US" dirty="0">
                <a:latin typeface="+mn-lt"/>
              </a:rPr>
              <a:t>nabled </a:t>
            </a:r>
            <a:r>
              <a:rPr lang="en-US" b="1" dirty="0">
                <a:latin typeface="+mn-lt"/>
              </a:rPr>
              <a:t>D</a:t>
            </a:r>
            <a:r>
              <a:rPr lang="en-US" dirty="0">
                <a:latin typeface="+mn-lt"/>
              </a:rPr>
              <a:t>iscovery is HEP’s core research program in QIS, started in 2017.</a:t>
            </a:r>
          </a:p>
          <a:p>
            <a:r>
              <a:rPr lang="en-US" dirty="0">
                <a:latin typeface="+mn-lt"/>
              </a:rPr>
              <a:t>Advancing HEP science will require:</a:t>
            </a:r>
          </a:p>
          <a:p>
            <a:pPr lvl="1"/>
            <a:r>
              <a:rPr lang="en-US" dirty="0">
                <a:latin typeface="+mn-lt"/>
              </a:rPr>
              <a:t>Sensing for new physics, like dark matter or dark energy</a:t>
            </a:r>
          </a:p>
          <a:p>
            <a:pPr lvl="1"/>
            <a:r>
              <a:rPr lang="en-US" dirty="0">
                <a:latin typeface="+mn-lt"/>
              </a:rPr>
              <a:t>Computers to understand complex systems, like the universe just after the Big Bang or the behavior of quarks</a:t>
            </a:r>
          </a:p>
          <a:p>
            <a:pPr marL="457200" lvl="1" indent="0">
              <a:buNone/>
            </a:pPr>
            <a:r>
              <a:rPr lang="en-US" dirty="0">
                <a:latin typeface="+mn-lt"/>
              </a:rPr>
              <a:t>→ </a:t>
            </a:r>
            <a:r>
              <a:rPr lang="en-US" b="1" dirty="0">
                <a:latin typeface="+mn-lt"/>
              </a:rPr>
              <a:t>Great HEP potential for QIS</a:t>
            </a:r>
            <a:r>
              <a:rPr lang="en-US" dirty="0">
                <a:latin typeface="+mn-lt"/>
              </a:rPr>
              <a:t> (e.g., quantum sensors and computers) to unlock new HEP scientific potential.</a:t>
            </a:r>
            <a:br>
              <a:rPr lang="en-US" dirty="0">
                <a:latin typeface="+mn-lt"/>
              </a:rPr>
            </a:br>
            <a:r>
              <a:rPr lang="en-US" dirty="0">
                <a:latin typeface="+mn-lt"/>
              </a:rPr>
              <a:t>→ </a:t>
            </a:r>
            <a:r>
              <a:rPr lang="en-US" b="1" dirty="0">
                <a:latin typeface="+mn-lt"/>
              </a:rPr>
              <a:t>Great benefit for QIS from HEP</a:t>
            </a:r>
            <a:r>
              <a:rPr lang="en-US" dirty="0">
                <a:latin typeface="+mn-lt"/>
              </a:rPr>
              <a:t>, as early adopters and rigorous testers with expertise in quantum physics.</a:t>
            </a:r>
          </a:p>
          <a:p>
            <a:r>
              <a:rPr lang="en-US" dirty="0">
                <a:latin typeface="+mn-lt"/>
              </a:rPr>
              <a:t>QuantISED seeks to realize this potential by</a:t>
            </a:r>
          </a:p>
          <a:p>
            <a:pPr lvl="1"/>
            <a:r>
              <a:rPr lang="en-US" dirty="0">
                <a:latin typeface="+mn-lt"/>
              </a:rPr>
              <a:t>Advancing QIS applications and techniques across the HEP portfolio, from theory to experiment.</a:t>
            </a:r>
          </a:p>
          <a:p>
            <a:pPr lvl="1"/>
            <a:r>
              <a:rPr lang="en-US" dirty="0">
                <a:latin typeface="+mn-lt"/>
              </a:rPr>
              <a:t>Working across disciplines to train a new generation of quantum scientists.</a:t>
            </a:r>
          </a:p>
          <a:p>
            <a:pPr lvl="1"/>
            <a:r>
              <a:rPr lang="en-US" dirty="0">
                <a:latin typeface="+mn-lt"/>
              </a:rPr>
              <a:t>Building facilities and capacities at universities and labs across the country.</a:t>
            </a:r>
          </a:p>
        </p:txBody>
      </p:sp>
      <p:pic>
        <p:nvPicPr>
          <p:cNvPr id="11" name="Picture 10">
            <a:extLst>
              <a:ext uri="{FF2B5EF4-FFF2-40B4-BE49-F238E27FC236}">
                <a16:creationId xmlns:a16="http://schemas.microsoft.com/office/drawing/2014/main" id="{396481E4-0457-0FE3-7376-7D479B92884A}"/>
              </a:ext>
            </a:extLst>
          </p:cNvPr>
          <p:cNvPicPr>
            <a:picLocks noChangeAspect="1"/>
          </p:cNvPicPr>
          <p:nvPr/>
        </p:nvPicPr>
        <p:blipFill>
          <a:blip r:embed="rId3"/>
          <a:stretch>
            <a:fillRect/>
          </a:stretch>
        </p:blipFill>
        <p:spPr>
          <a:xfrm>
            <a:off x="10034077" y="978946"/>
            <a:ext cx="1450788" cy="3161024"/>
          </a:xfrm>
          <a:prstGeom prst="rect">
            <a:avLst/>
          </a:prstGeom>
        </p:spPr>
      </p:pic>
      <p:pic>
        <p:nvPicPr>
          <p:cNvPr id="12" name="Picture 11">
            <a:extLst>
              <a:ext uri="{FF2B5EF4-FFF2-40B4-BE49-F238E27FC236}">
                <a16:creationId xmlns:a16="http://schemas.microsoft.com/office/drawing/2014/main" id="{B21468E8-69D8-6410-DEF0-0B7673D9D261}"/>
              </a:ext>
            </a:extLst>
          </p:cNvPr>
          <p:cNvPicPr>
            <a:picLocks noChangeAspect="1"/>
          </p:cNvPicPr>
          <p:nvPr/>
        </p:nvPicPr>
        <p:blipFill>
          <a:blip r:embed="rId4"/>
          <a:srcRect t="50089"/>
          <a:stretch/>
        </p:blipFill>
        <p:spPr>
          <a:xfrm>
            <a:off x="7350298" y="4176673"/>
            <a:ext cx="4473758" cy="1598478"/>
          </a:xfrm>
          <a:prstGeom prst="rect">
            <a:avLst/>
          </a:prstGeom>
        </p:spPr>
      </p:pic>
      <p:pic>
        <p:nvPicPr>
          <p:cNvPr id="13" name="Picture 12">
            <a:extLst>
              <a:ext uri="{FF2B5EF4-FFF2-40B4-BE49-F238E27FC236}">
                <a16:creationId xmlns:a16="http://schemas.microsoft.com/office/drawing/2014/main" id="{9B92ABCF-B0C9-BC3B-505D-AF5C160F2A8F}"/>
              </a:ext>
            </a:extLst>
          </p:cNvPr>
          <p:cNvPicPr>
            <a:picLocks noChangeAspect="1"/>
          </p:cNvPicPr>
          <p:nvPr/>
        </p:nvPicPr>
        <p:blipFill>
          <a:blip r:embed="rId5"/>
          <a:srcRect l="57933" t="12564"/>
          <a:stretch/>
        </p:blipFill>
        <p:spPr>
          <a:xfrm>
            <a:off x="7350298" y="1814888"/>
            <a:ext cx="2594701" cy="1930174"/>
          </a:xfrm>
          <a:prstGeom prst="rect">
            <a:avLst/>
          </a:prstGeom>
        </p:spPr>
      </p:pic>
      <p:sp>
        <p:nvSpPr>
          <p:cNvPr id="14" name="TextBox 13">
            <a:extLst>
              <a:ext uri="{FF2B5EF4-FFF2-40B4-BE49-F238E27FC236}">
                <a16:creationId xmlns:a16="http://schemas.microsoft.com/office/drawing/2014/main" id="{A4825005-CD77-A5B5-F635-59A44E9621A1}"/>
              </a:ext>
            </a:extLst>
          </p:cNvPr>
          <p:cNvSpPr txBox="1"/>
          <p:nvPr/>
        </p:nvSpPr>
        <p:spPr>
          <a:xfrm>
            <a:off x="8647648" y="5775151"/>
            <a:ext cx="3037498" cy="276999"/>
          </a:xfrm>
          <a:prstGeom prst="rect">
            <a:avLst/>
          </a:prstGeom>
          <a:noFill/>
        </p:spPr>
        <p:txBody>
          <a:bodyPr wrap="none" rtlCol="0">
            <a:spAutoFit/>
          </a:bodyPr>
          <a:lstStyle/>
          <a:p>
            <a:r>
              <a:rPr lang="en-US" sz="1200" dirty="0"/>
              <a:t>Figures from QuantISED 2.0 selected projects.</a:t>
            </a:r>
          </a:p>
        </p:txBody>
      </p:sp>
    </p:spTree>
    <p:extLst>
      <p:ext uri="{BB962C8B-B14F-4D97-AF65-F5344CB8AC3E}">
        <p14:creationId xmlns:p14="http://schemas.microsoft.com/office/powerpoint/2010/main" val="2553947160"/>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Template_No Content_FINAL_2025_01_17" id="{5FC6DF8F-809F-40AE-BDD5-9C68E6BBB7B1}" vid="{21B49ABE-5BBD-440A-A979-937003D685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C91532B0EA0944850455528C36D935" ma:contentTypeVersion="16" ma:contentTypeDescription="Create a new document." ma:contentTypeScope="" ma:versionID="13f3b85b0392eec97da75853e24926f3">
  <xsd:schema xmlns:xsd="http://www.w3.org/2001/XMLSchema" xmlns:xs="http://www.w3.org/2001/XMLSchema" xmlns:p="http://schemas.microsoft.com/office/2006/metadata/properties" xmlns:ns1="http://schemas.microsoft.com/sharepoint/v3" xmlns:ns2="d6bb2bc5-495b-42d4-a8cb-6aa8f8d0335a" xmlns:ns3="5a02f5f2-ae70-4285-824d-090061699cde" targetNamespace="http://schemas.microsoft.com/office/2006/metadata/properties" ma:root="true" ma:fieldsID="e4cdc343bb4834555309496f48587159" ns1:_="" ns2:_="" ns3:_="">
    <xsd:import namespace="http://schemas.microsoft.com/sharepoint/v3"/>
    <xsd:import namespace="d6bb2bc5-495b-42d4-a8cb-6aa8f8d0335a"/>
    <xsd:import namespace="5a02f5f2-ae70-4285-824d-090061699cd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bb2bc5-495b-42d4-a8cb-6aa8f8d033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dabcefd-7191-4d78-9d18-d223e822eda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02f5f2-ae70-4285-824d-090061699cd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efebc00-6037-405c-a9f8-7950a9d01b95}" ma:internalName="TaxCatchAll" ma:showField="CatchAllData" ma:web="5a02f5f2-ae70-4285-824d-090061699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a02f5f2-ae70-4285-824d-090061699cde" xsi:nil="true"/>
    <lcf76f155ced4ddcb4097134ff3c332f xmlns="d6bb2bc5-495b-42d4-a8cb-6aa8f8d0335a">
      <Terms xmlns="http://schemas.microsoft.com/office/infopath/2007/PartnerControls"/>
    </lcf76f155ced4ddcb4097134ff3c332f>
    <MediaLengthInSeconds xmlns="d6bb2bc5-495b-42d4-a8cb-6aa8f8d0335a"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90BAF8-8D09-4F22-ABE9-18D9C7B2A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bb2bc5-495b-42d4-a8cb-6aa8f8d0335a"/>
    <ds:schemaRef ds:uri="5a02f5f2-ae70-4285-824d-090061699c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79A9CC-1221-4480-B719-A3FDECFA9433}">
  <ds:schemaRefs>
    <ds:schemaRef ds:uri="http://schemas.microsoft.com/office/infopath/2007/PartnerControls"/>
    <ds:schemaRef ds:uri="http://purl.org/dc/terms/"/>
    <ds:schemaRef ds:uri="9314c022-7971-49a8-aacc-05acd1597d5a"/>
    <ds:schemaRef ds:uri="http://schemas.microsoft.com/office/2006/documentManagement/types"/>
    <ds:schemaRef ds:uri="http://schemas.microsoft.com/sharepoint/v4"/>
    <ds:schemaRef ds:uri="fe7be248-b2ed-4e42-aacb-892a6f443e72"/>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5a02f5f2-ae70-4285-824d-090061699cde"/>
    <ds:schemaRef ds:uri="d6bb2bc5-495b-42d4-a8cb-6aa8f8d0335a"/>
    <ds:schemaRef ds:uri="http://schemas.microsoft.com/sharepoint/v3"/>
  </ds:schemaRefs>
</ds:datastoreItem>
</file>

<file path=customXml/itemProps3.xml><?xml version="1.0" encoding="utf-8"?>
<ds:datastoreItem xmlns:ds="http://schemas.openxmlformats.org/officeDocument/2006/customXml" ds:itemID="{E8521C20-9E33-48A5-B56C-6DBE0ADA3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 PPT - No Content</Template>
  <TotalTime>534</TotalTime>
  <Words>1934</Words>
  <Application>Microsoft Office PowerPoint</Application>
  <PresentationFormat>Widescreen</PresentationFormat>
  <Paragraphs>259</Paragraphs>
  <Slides>23</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Avenir Next LT Pro</vt:lpstr>
      <vt:lpstr>AvenirNext LT Pro Bold</vt:lpstr>
      <vt:lpstr>AvenirNext LT Pro Regular</vt:lpstr>
      <vt:lpstr>Calibri</vt:lpstr>
      <vt:lpstr>Helvetica</vt:lpstr>
      <vt:lpstr>Roboto</vt:lpstr>
      <vt:lpstr>Wingdings</vt:lpstr>
      <vt:lpstr>Office Theme</vt:lpstr>
      <vt:lpstr>Acrobat Document</vt:lpstr>
      <vt:lpstr>Quantum Computing for HEP</vt:lpstr>
      <vt:lpstr>Agenda</vt:lpstr>
      <vt:lpstr>National Quantum Initiative</vt:lpstr>
      <vt:lpstr>QIS Means Many Approaches</vt:lpstr>
      <vt:lpstr>HEP-QIS Program</vt:lpstr>
      <vt:lpstr>Goals of the HEP-QIS Program</vt:lpstr>
      <vt:lpstr>HEP QIS Current Activities</vt:lpstr>
      <vt:lpstr>QIS Organization at OHEP</vt:lpstr>
      <vt:lpstr>QuantISED: New Tools for High Energy Physics  </vt:lpstr>
      <vt:lpstr>Computing and Simulation in QuantISED 2.0</vt:lpstr>
      <vt:lpstr>DOE National QIS Research Centers</vt:lpstr>
      <vt:lpstr>Collaborations Across Offices &amp; Agencies</vt:lpstr>
      <vt:lpstr>Industry and HEP-QIS</vt:lpstr>
      <vt:lpstr>HEP QIS Computing Vision</vt:lpstr>
      <vt:lpstr>HEP and Computing</vt:lpstr>
      <vt:lpstr>Hardware Opportunities</vt:lpstr>
      <vt:lpstr>Software Opportunities</vt:lpstr>
      <vt:lpstr>Everything In Between?</vt:lpstr>
      <vt:lpstr>Key Word: Differentiation</vt:lpstr>
      <vt:lpstr>Overall Vision – Usefully Chaotic</vt:lpstr>
      <vt:lpstr>Overall Vision – Usefully Chaotic</vt:lpstr>
      <vt:lpstr>What Does the Long Term Look Like?</vt:lpstr>
      <vt:lpstr>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Goff-Eldredge, Zachary</dc:creator>
  <cp:lastModifiedBy>Goff-Eldredge, Zachary</cp:lastModifiedBy>
  <cp:revision>1</cp:revision>
  <dcterms:created xsi:type="dcterms:W3CDTF">2025-09-19T16:50:17Z</dcterms:created>
  <dcterms:modified xsi:type="dcterms:W3CDTF">2025-09-26T19:49:00Z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0x0101003BC91532B0EA0944850455528C36D935</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