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9" r:id="rId3"/>
    <p:sldId id="257" r:id="rId4"/>
    <p:sldId id="258" r:id="rId5"/>
    <p:sldId id="261" r:id="rId6"/>
    <p:sldId id="260" r:id="rId7"/>
    <p:sldId id="262" r:id="rId8"/>
    <p:sldId id="267" r:id="rId9"/>
    <p:sldId id="263" r:id="rId10"/>
    <p:sldId id="285" r:id="rId11"/>
    <p:sldId id="264" r:id="rId12"/>
    <p:sldId id="265" r:id="rId13"/>
    <p:sldId id="266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6" r:id="rId24"/>
    <p:sldId id="280" r:id="rId25"/>
    <p:sldId id="278" r:id="rId26"/>
    <p:sldId id="279" r:id="rId27"/>
    <p:sldId id="281" r:id="rId28"/>
    <p:sldId id="282" r:id="rId29"/>
    <p:sldId id="283" r:id="rId30"/>
    <p:sldId id="28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CDD309-EBD2-4431-B121-349E1835C6C5}" v="5959" dt="2025-09-29T14:26:18.6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398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l Modi" userId="6a4d6b1e9c819f26" providerId="LiveId" clId="{233B58B9-86E0-476F-B703-491E09B4E95B}"/>
    <pc:docChg chg="undo redo custSel addSld delSld modSld sldOrd modMainMaster">
      <pc:chgData name="Neel Modi" userId="6a4d6b1e9c819f26" providerId="LiveId" clId="{233B58B9-86E0-476F-B703-491E09B4E95B}" dt="2025-09-29T14:43:48.270" v="12977" actId="14100"/>
      <pc:docMkLst>
        <pc:docMk/>
      </pc:docMkLst>
      <pc:sldChg chg="addSp delSp modSp mod modTransition">
        <pc:chgData name="Neel Modi" userId="6a4d6b1e9c819f26" providerId="LiveId" clId="{233B58B9-86E0-476F-B703-491E09B4E95B}" dt="2025-09-29T02:31:13.399" v="12723"/>
        <pc:sldMkLst>
          <pc:docMk/>
          <pc:sldMk cId="1125536067" sldId="256"/>
        </pc:sldMkLst>
        <pc:spChg chg="mod">
          <ac:chgData name="Neel Modi" userId="6a4d6b1e9c819f26" providerId="LiveId" clId="{233B58B9-86E0-476F-B703-491E09B4E95B}" dt="2025-09-28T02:02:01.072" v="9639" actId="20577"/>
          <ac:spMkLst>
            <pc:docMk/>
            <pc:sldMk cId="1125536067" sldId="256"/>
            <ac:spMk id="2" creationId="{76984F3A-C26F-1E6F-B929-3CDD6B643DAE}"/>
          </ac:spMkLst>
        </pc:spChg>
        <pc:spChg chg="mod">
          <ac:chgData name="Neel Modi" userId="6a4d6b1e9c819f26" providerId="LiveId" clId="{233B58B9-86E0-476F-B703-491E09B4E95B}" dt="2025-09-28T01:52:25.556" v="9501" actId="20577"/>
          <ac:spMkLst>
            <pc:docMk/>
            <pc:sldMk cId="1125536067" sldId="256"/>
            <ac:spMk id="3" creationId="{FF547668-9B87-5C5A-780F-2FB80B09B3C6}"/>
          </ac:spMkLst>
        </pc:spChg>
        <pc:spChg chg="del">
          <ac:chgData name="Neel Modi" userId="6a4d6b1e9c819f26" providerId="LiveId" clId="{233B58B9-86E0-476F-B703-491E09B4E95B}" dt="2025-09-28T01:59:34.035" v="9620" actId="478"/>
          <ac:spMkLst>
            <pc:docMk/>
            <pc:sldMk cId="1125536067" sldId="256"/>
            <ac:spMk id="4" creationId="{955DEAF1-2738-284D-BEFC-A14EB8075428}"/>
          </ac:spMkLst>
        </pc:spChg>
        <pc:spChg chg="del">
          <ac:chgData name="Neel Modi" userId="6a4d6b1e9c819f26" providerId="LiveId" clId="{233B58B9-86E0-476F-B703-491E09B4E95B}" dt="2025-09-28T01:59:38.415" v="9621" actId="478"/>
          <ac:spMkLst>
            <pc:docMk/>
            <pc:sldMk cId="1125536067" sldId="256"/>
            <ac:spMk id="5" creationId="{AA695E0D-FB46-0DD6-BFB1-4BBF8C4656CE}"/>
          </ac:spMkLst>
        </pc:spChg>
        <pc:spChg chg="add del mod">
          <ac:chgData name="Neel Modi" userId="6a4d6b1e9c819f26" providerId="LiveId" clId="{233B58B9-86E0-476F-B703-491E09B4E95B}" dt="2025-09-28T01:47:54.182" v="9333" actId="478"/>
          <ac:spMkLst>
            <pc:docMk/>
            <pc:sldMk cId="1125536067" sldId="256"/>
            <ac:spMk id="6" creationId="{DF053EC6-DD9B-E982-D339-35CCDE9B7FCE}"/>
          </ac:spMkLst>
        </pc:spChg>
        <pc:picChg chg="add del mod">
          <ac:chgData name="Neel Modi" userId="6a4d6b1e9c819f26" providerId="LiveId" clId="{233B58B9-86E0-476F-B703-491E09B4E95B}" dt="2025-09-28T01:53:28.166" v="9531" actId="478"/>
          <ac:picMkLst>
            <pc:docMk/>
            <pc:sldMk cId="1125536067" sldId="256"/>
            <ac:picMk id="8" creationId="{7EF6FB46-4A63-E6D7-3ADE-9A4863747AA5}"/>
          </ac:picMkLst>
        </pc:picChg>
        <pc:picChg chg="add del mod">
          <ac:chgData name="Neel Modi" userId="6a4d6b1e9c819f26" providerId="LiveId" clId="{233B58B9-86E0-476F-B703-491E09B4E95B}" dt="2025-09-28T01:51:34.792" v="9461" actId="478"/>
          <ac:picMkLst>
            <pc:docMk/>
            <pc:sldMk cId="1125536067" sldId="256"/>
            <ac:picMk id="10" creationId="{A5B5D1C6-9AC2-A890-ED6D-2D3A7A548C18}"/>
          </ac:picMkLst>
        </pc:picChg>
        <pc:picChg chg="add del mod">
          <ac:chgData name="Neel Modi" userId="6a4d6b1e9c819f26" providerId="LiveId" clId="{233B58B9-86E0-476F-B703-491E09B4E95B}" dt="2025-09-28T01:52:33.459" v="9515" actId="478"/>
          <ac:picMkLst>
            <pc:docMk/>
            <pc:sldMk cId="1125536067" sldId="256"/>
            <ac:picMk id="12" creationId="{14E9FACD-5428-433E-4B26-E69DDC90D5D7}"/>
          </ac:picMkLst>
        </pc:picChg>
        <pc:picChg chg="add mod">
          <ac:chgData name="Neel Modi" userId="6a4d6b1e9c819f26" providerId="LiveId" clId="{233B58B9-86E0-476F-B703-491E09B4E95B}" dt="2025-09-28T01:53:20.421" v="9530" actId="1037"/>
          <ac:picMkLst>
            <pc:docMk/>
            <pc:sldMk cId="1125536067" sldId="256"/>
            <ac:picMk id="14" creationId="{DD5867F1-D6AF-7D1A-35A0-A14FD338424D}"/>
          </ac:picMkLst>
        </pc:picChg>
        <pc:picChg chg="add mod">
          <ac:chgData name="Neel Modi" userId="6a4d6b1e9c819f26" providerId="LiveId" clId="{233B58B9-86E0-476F-B703-491E09B4E95B}" dt="2025-09-28T01:54:01.809" v="9535" actId="14100"/>
          <ac:picMkLst>
            <pc:docMk/>
            <pc:sldMk cId="1125536067" sldId="256"/>
            <ac:picMk id="16" creationId="{43A8F8D8-1AE0-9C79-0D1B-8E765C3FCEA0}"/>
          </ac:picMkLst>
        </pc:picChg>
        <pc:picChg chg="add mod">
          <ac:chgData name="Neel Modi" userId="6a4d6b1e9c819f26" providerId="LiveId" clId="{233B58B9-86E0-476F-B703-491E09B4E95B}" dt="2025-09-28T01:52:28.959" v="9513" actId="1037"/>
          <ac:picMkLst>
            <pc:docMk/>
            <pc:sldMk cId="1125536067" sldId="256"/>
            <ac:picMk id="1028" creationId="{23C7B4FC-BE1E-B914-901E-3287C4C48352}"/>
          </ac:picMkLst>
        </pc:picChg>
        <pc:picChg chg="add mod">
          <ac:chgData name="Neel Modi" userId="6a4d6b1e9c819f26" providerId="LiveId" clId="{233B58B9-86E0-476F-B703-491E09B4E95B}" dt="2025-09-28T02:01:16.050" v="9636" actId="14100"/>
          <ac:picMkLst>
            <pc:docMk/>
            <pc:sldMk cId="1125536067" sldId="256"/>
            <ac:picMk id="1030" creationId="{B022B6EA-3359-2FB4-AF76-0FF547FD0029}"/>
          </ac:picMkLst>
        </pc:picChg>
        <pc:picChg chg="add mod">
          <ac:chgData name="Neel Modi" userId="6a4d6b1e9c819f26" providerId="LiveId" clId="{233B58B9-86E0-476F-B703-491E09B4E95B}" dt="2025-09-28T02:01:05.327" v="9634" actId="14100"/>
          <ac:picMkLst>
            <pc:docMk/>
            <pc:sldMk cId="1125536067" sldId="256"/>
            <ac:picMk id="1032" creationId="{6DFCFBB8-0D80-8053-F641-D87A6217A420}"/>
          </ac:picMkLst>
        </pc:picChg>
      </pc:sldChg>
      <pc:sldChg chg="addSp modSp mod modTransition modAnim">
        <pc:chgData name="Neel Modi" userId="6a4d6b1e9c819f26" providerId="LiveId" clId="{233B58B9-86E0-476F-B703-491E09B4E95B}" dt="2025-09-29T02:31:13.399" v="12723"/>
        <pc:sldMkLst>
          <pc:docMk/>
          <pc:sldMk cId="441372227" sldId="257"/>
        </pc:sldMkLst>
        <pc:spChg chg="mod">
          <ac:chgData name="Neel Modi" userId="6a4d6b1e9c819f26" providerId="LiveId" clId="{233B58B9-86E0-476F-B703-491E09B4E95B}" dt="2025-09-27T19:32:26.666" v="2791" actId="20577"/>
          <ac:spMkLst>
            <pc:docMk/>
            <pc:sldMk cId="441372227" sldId="257"/>
            <ac:spMk id="2" creationId="{8CD9498F-49D1-B9E8-2DB1-F012380657D4}"/>
          </ac:spMkLst>
        </pc:spChg>
        <pc:spChg chg="add mod">
          <ac:chgData name="Neel Modi" userId="6a4d6b1e9c819f26" providerId="LiveId" clId="{233B58B9-86E0-476F-B703-491E09B4E95B}" dt="2025-09-27T11:22:38.458" v="134" actId="1076"/>
          <ac:spMkLst>
            <pc:docMk/>
            <pc:sldMk cId="441372227" sldId="257"/>
            <ac:spMk id="3" creationId="{71145B37-665B-534C-9262-2089AE77EF66}"/>
          </ac:spMkLst>
        </pc:spChg>
        <pc:spChg chg="mod">
          <ac:chgData name="Neel Modi" userId="6a4d6b1e9c819f26" providerId="LiveId" clId="{233B58B9-86E0-476F-B703-491E09B4E95B}" dt="2025-09-27T17:08:02.327" v="409" actId="1076"/>
          <ac:spMkLst>
            <pc:docMk/>
            <pc:sldMk cId="441372227" sldId="257"/>
            <ac:spMk id="5" creationId="{F8929646-D371-B2F1-7023-4668857C93C3}"/>
          </ac:spMkLst>
        </pc:spChg>
        <pc:spChg chg="mod">
          <ac:chgData name="Neel Modi" userId="6a4d6b1e9c819f26" providerId="LiveId" clId="{233B58B9-86E0-476F-B703-491E09B4E95B}" dt="2025-09-27T11:02:09.086" v="56" actId="1076"/>
          <ac:spMkLst>
            <pc:docMk/>
            <pc:sldMk cId="441372227" sldId="257"/>
            <ac:spMk id="6" creationId="{6DD4E134-D6A8-5B8C-C3BE-A9F3F55CFD99}"/>
          </ac:spMkLst>
        </pc:spChg>
        <pc:spChg chg="mod">
          <ac:chgData name="Neel Modi" userId="6a4d6b1e9c819f26" providerId="LiveId" clId="{233B58B9-86E0-476F-B703-491E09B4E95B}" dt="2025-09-27T17:07:44.617" v="407" actId="1076"/>
          <ac:spMkLst>
            <pc:docMk/>
            <pc:sldMk cId="441372227" sldId="257"/>
            <ac:spMk id="7" creationId="{6FD41123-CD79-4D16-E221-5F8B30967A72}"/>
          </ac:spMkLst>
        </pc:spChg>
        <pc:spChg chg="mod">
          <ac:chgData name="Neel Modi" userId="6a4d6b1e9c819f26" providerId="LiveId" clId="{233B58B9-86E0-476F-B703-491E09B4E95B}" dt="2025-09-27T17:08:20.570" v="411" actId="1076"/>
          <ac:spMkLst>
            <pc:docMk/>
            <pc:sldMk cId="441372227" sldId="257"/>
            <ac:spMk id="8" creationId="{0807EA2C-25A8-BA89-1389-AB0FD732CA32}"/>
          </ac:spMkLst>
        </pc:spChg>
        <pc:spChg chg="mod">
          <ac:chgData name="Neel Modi" userId="6a4d6b1e9c819f26" providerId="LiveId" clId="{233B58B9-86E0-476F-B703-491E09B4E95B}" dt="2025-09-27T17:08:25.523" v="412" actId="1076"/>
          <ac:spMkLst>
            <pc:docMk/>
            <pc:sldMk cId="441372227" sldId="257"/>
            <ac:spMk id="9" creationId="{6EC488EA-AFB6-1E6D-2D87-B39D0EC6E15D}"/>
          </ac:spMkLst>
        </pc:spChg>
        <pc:cxnChg chg="add mod">
          <ac:chgData name="Neel Modi" userId="6a4d6b1e9c819f26" providerId="LiveId" clId="{233B58B9-86E0-476F-B703-491E09B4E95B}" dt="2025-09-27T17:07:44.617" v="407" actId="1076"/>
          <ac:cxnSpMkLst>
            <pc:docMk/>
            <pc:sldMk cId="441372227" sldId="257"/>
            <ac:cxnSpMk id="4" creationId="{63F64E31-7FE7-47F2-15A6-387DDE971B06}"/>
          </ac:cxnSpMkLst>
        </pc:cxnChg>
        <pc:cxnChg chg="mod">
          <ac:chgData name="Neel Modi" userId="6a4d6b1e9c819f26" providerId="LiveId" clId="{233B58B9-86E0-476F-B703-491E09B4E95B}" dt="2025-09-27T17:08:05.752" v="410" actId="14100"/>
          <ac:cxnSpMkLst>
            <pc:docMk/>
            <pc:sldMk cId="441372227" sldId="257"/>
            <ac:cxnSpMk id="12" creationId="{B541407B-D389-C288-CC53-5935B8D730B8}"/>
          </ac:cxnSpMkLst>
        </pc:cxnChg>
        <pc:cxnChg chg="mod">
          <ac:chgData name="Neel Modi" userId="6a4d6b1e9c819f26" providerId="LiveId" clId="{233B58B9-86E0-476F-B703-491E09B4E95B}" dt="2025-09-27T17:07:51.764" v="408" actId="14100"/>
          <ac:cxnSpMkLst>
            <pc:docMk/>
            <pc:sldMk cId="441372227" sldId="257"/>
            <ac:cxnSpMk id="13" creationId="{3B75A28A-4A46-C44D-C74D-5B8A0A298367}"/>
          </ac:cxnSpMkLst>
        </pc:cxnChg>
      </pc:sldChg>
      <pc:sldChg chg="addSp delSp modSp mod modTransition modAnim">
        <pc:chgData name="Neel Modi" userId="6a4d6b1e9c819f26" providerId="LiveId" clId="{233B58B9-86E0-476F-B703-491E09B4E95B}" dt="2025-09-29T02:31:13.399" v="12723"/>
        <pc:sldMkLst>
          <pc:docMk/>
          <pc:sldMk cId="2411605659" sldId="258"/>
        </pc:sldMkLst>
        <pc:spChg chg="add mod">
          <ac:chgData name="Neel Modi" userId="6a4d6b1e9c819f26" providerId="LiveId" clId="{233B58B9-86E0-476F-B703-491E09B4E95B}" dt="2025-09-27T18:37:17.775" v="2202" actId="207"/>
          <ac:spMkLst>
            <pc:docMk/>
            <pc:sldMk cId="2411605659" sldId="258"/>
            <ac:spMk id="3" creationId="{7D462A64-7C00-5710-C8F7-86C343482883}"/>
          </ac:spMkLst>
        </pc:spChg>
        <pc:spChg chg="add mod">
          <ac:chgData name="Neel Modi" userId="6a4d6b1e9c819f26" providerId="LiveId" clId="{233B58B9-86E0-476F-B703-491E09B4E95B}" dt="2025-09-27T18:37:28.944" v="2206" actId="20577"/>
          <ac:spMkLst>
            <pc:docMk/>
            <pc:sldMk cId="2411605659" sldId="258"/>
            <ac:spMk id="4" creationId="{7A5E1942-C7D2-4204-E15F-F19530485FEE}"/>
          </ac:spMkLst>
        </pc:spChg>
        <pc:spChg chg="add mod">
          <ac:chgData name="Neel Modi" userId="6a4d6b1e9c819f26" providerId="LiveId" clId="{233B58B9-86E0-476F-B703-491E09B4E95B}" dt="2025-09-27T18:37:38.799" v="2210" actId="20577"/>
          <ac:spMkLst>
            <pc:docMk/>
            <pc:sldMk cId="2411605659" sldId="258"/>
            <ac:spMk id="5" creationId="{415B6850-D325-8B63-FCEE-544A30165483}"/>
          </ac:spMkLst>
        </pc:spChg>
        <pc:spChg chg="add mod">
          <ac:chgData name="Neel Modi" userId="6a4d6b1e9c819f26" providerId="LiveId" clId="{233B58B9-86E0-476F-B703-491E09B4E95B}" dt="2025-09-27T18:37:56.761" v="2217" actId="1076"/>
          <ac:spMkLst>
            <pc:docMk/>
            <pc:sldMk cId="2411605659" sldId="258"/>
            <ac:spMk id="6" creationId="{000E4635-4862-CEDF-F99E-598C54D9B0A9}"/>
          </ac:spMkLst>
        </pc:spChg>
        <pc:spChg chg="add mod">
          <ac:chgData name="Neel Modi" userId="6a4d6b1e9c819f26" providerId="LiveId" clId="{233B58B9-86E0-476F-B703-491E09B4E95B}" dt="2025-09-27T18:38:13.790" v="2221" actId="20577"/>
          <ac:spMkLst>
            <pc:docMk/>
            <pc:sldMk cId="2411605659" sldId="258"/>
            <ac:spMk id="7" creationId="{CE78FD78-FA51-2416-8F9B-4CE54A244A2C}"/>
          </ac:spMkLst>
        </pc:spChg>
        <pc:spChg chg="add mod">
          <ac:chgData name="Neel Modi" userId="6a4d6b1e9c819f26" providerId="LiveId" clId="{233B58B9-86E0-476F-B703-491E09B4E95B}" dt="2025-09-27T18:38:29.614" v="2225" actId="20577"/>
          <ac:spMkLst>
            <pc:docMk/>
            <pc:sldMk cId="2411605659" sldId="258"/>
            <ac:spMk id="8" creationId="{C7E85CD4-2434-8430-C554-A4336982BA22}"/>
          </ac:spMkLst>
        </pc:spChg>
        <pc:spChg chg="add mod">
          <ac:chgData name="Neel Modi" userId="6a4d6b1e9c819f26" providerId="LiveId" clId="{233B58B9-86E0-476F-B703-491E09B4E95B}" dt="2025-09-27T18:38:44.506" v="2229" actId="20577"/>
          <ac:spMkLst>
            <pc:docMk/>
            <pc:sldMk cId="2411605659" sldId="258"/>
            <ac:spMk id="11" creationId="{D0D426E0-32B9-C3D9-6BB8-89D3C453EC13}"/>
          </ac:spMkLst>
        </pc:spChg>
        <pc:spChg chg="add mod">
          <ac:chgData name="Neel Modi" userId="6a4d6b1e9c819f26" providerId="LiveId" clId="{233B58B9-86E0-476F-B703-491E09B4E95B}" dt="2025-09-27T18:38:54.464" v="2233" actId="20577"/>
          <ac:spMkLst>
            <pc:docMk/>
            <pc:sldMk cId="2411605659" sldId="258"/>
            <ac:spMk id="12" creationId="{55BCA6FA-2DA7-20FF-9B4F-277B12A5F2CD}"/>
          </ac:spMkLst>
        </pc:spChg>
        <pc:spChg chg="add mod">
          <ac:chgData name="Neel Modi" userId="6a4d6b1e9c819f26" providerId="LiveId" clId="{233B58B9-86E0-476F-B703-491E09B4E95B}" dt="2025-09-27T18:39:13.129" v="2239" actId="20577"/>
          <ac:spMkLst>
            <pc:docMk/>
            <pc:sldMk cId="2411605659" sldId="258"/>
            <ac:spMk id="15" creationId="{3F5F477C-3471-D6DC-CAC4-8541AEB502F3}"/>
          </ac:spMkLst>
        </pc:spChg>
        <pc:spChg chg="add mod">
          <ac:chgData name="Neel Modi" userId="6a4d6b1e9c819f26" providerId="LiveId" clId="{233B58B9-86E0-476F-B703-491E09B4E95B}" dt="2025-09-27T18:39:32.524" v="2243" actId="1076"/>
          <ac:spMkLst>
            <pc:docMk/>
            <pc:sldMk cId="2411605659" sldId="258"/>
            <ac:spMk id="16" creationId="{071EFC33-7006-D28F-8E22-1C867E253193}"/>
          </ac:spMkLst>
        </pc:spChg>
        <pc:spChg chg="add mod">
          <ac:chgData name="Neel Modi" userId="6a4d6b1e9c819f26" providerId="LiveId" clId="{233B58B9-86E0-476F-B703-491E09B4E95B}" dt="2025-09-27T18:39:46.114" v="2246" actId="20577"/>
          <ac:spMkLst>
            <pc:docMk/>
            <pc:sldMk cId="2411605659" sldId="258"/>
            <ac:spMk id="17" creationId="{14B8F41F-C838-952F-476B-2B66652EEC5C}"/>
          </ac:spMkLst>
        </pc:spChg>
        <pc:spChg chg="add mod">
          <ac:chgData name="Neel Modi" userId="6a4d6b1e9c819f26" providerId="LiveId" clId="{233B58B9-86E0-476F-B703-491E09B4E95B}" dt="2025-09-27T18:39:54.366" v="2249" actId="20577"/>
          <ac:spMkLst>
            <pc:docMk/>
            <pc:sldMk cId="2411605659" sldId="258"/>
            <ac:spMk id="18" creationId="{ABFFB1EF-800D-4756-55DB-4E06622B3B00}"/>
          </ac:spMkLst>
        </pc:spChg>
        <pc:spChg chg="add mod">
          <ac:chgData name="Neel Modi" userId="6a4d6b1e9c819f26" providerId="LiveId" clId="{233B58B9-86E0-476F-B703-491E09B4E95B}" dt="2025-09-27T18:40:41.758" v="2254" actId="1076"/>
          <ac:spMkLst>
            <pc:docMk/>
            <pc:sldMk cId="2411605659" sldId="258"/>
            <ac:spMk id="19" creationId="{85CEFFC4-FEF4-B587-4905-B02C8A8ADAF1}"/>
          </ac:spMkLst>
        </pc:spChg>
        <pc:spChg chg="add mod">
          <ac:chgData name="Neel Modi" userId="6a4d6b1e9c819f26" providerId="LiveId" clId="{233B58B9-86E0-476F-B703-491E09B4E95B}" dt="2025-09-27T18:40:57.906" v="2259" actId="1076"/>
          <ac:spMkLst>
            <pc:docMk/>
            <pc:sldMk cId="2411605659" sldId="258"/>
            <ac:spMk id="20" creationId="{C6CB40EF-093D-A0F4-E1A9-8EF79F180F65}"/>
          </ac:spMkLst>
        </pc:spChg>
        <pc:spChg chg="add mod">
          <ac:chgData name="Neel Modi" userId="6a4d6b1e9c819f26" providerId="LiveId" clId="{233B58B9-86E0-476F-B703-491E09B4E95B}" dt="2025-09-27T18:41:07.336" v="2263" actId="20577"/>
          <ac:spMkLst>
            <pc:docMk/>
            <pc:sldMk cId="2411605659" sldId="258"/>
            <ac:spMk id="33" creationId="{4D4F4436-85E2-1790-21C4-362B93F9DD7D}"/>
          </ac:spMkLst>
        </pc:spChg>
        <pc:spChg chg="add mod">
          <ac:chgData name="Neel Modi" userId="6a4d6b1e9c819f26" providerId="LiveId" clId="{233B58B9-86E0-476F-B703-491E09B4E95B}" dt="2025-09-27T18:41:25.092" v="2272" actId="20577"/>
          <ac:spMkLst>
            <pc:docMk/>
            <pc:sldMk cId="2411605659" sldId="258"/>
            <ac:spMk id="34" creationId="{0DB46D42-14E9-98F8-0911-598FE5AD6F03}"/>
          </ac:spMkLst>
        </pc:spChg>
        <pc:spChg chg="add mod">
          <ac:chgData name="Neel Modi" userId="6a4d6b1e9c819f26" providerId="LiveId" clId="{233B58B9-86E0-476F-B703-491E09B4E95B}" dt="2025-09-27T18:41:33.449" v="2276" actId="20577"/>
          <ac:spMkLst>
            <pc:docMk/>
            <pc:sldMk cId="2411605659" sldId="258"/>
            <ac:spMk id="35" creationId="{09A53C04-6533-270D-9E69-E5DE1D6B2ABD}"/>
          </ac:spMkLst>
        </pc:spChg>
        <pc:spChg chg="add mod">
          <ac:chgData name="Neel Modi" userId="6a4d6b1e9c819f26" providerId="LiveId" clId="{233B58B9-86E0-476F-B703-491E09B4E95B}" dt="2025-09-27T18:41:42.240" v="2280" actId="20577"/>
          <ac:spMkLst>
            <pc:docMk/>
            <pc:sldMk cId="2411605659" sldId="258"/>
            <ac:spMk id="36" creationId="{32C80A55-2271-2288-7D91-5964FF6F1E3E}"/>
          </ac:spMkLst>
        </pc:spChg>
        <pc:spChg chg="add mod">
          <ac:chgData name="Neel Modi" userId="6a4d6b1e9c819f26" providerId="LiveId" clId="{233B58B9-86E0-476F-B703-491E09B4E95B}" dt="2025-09-27T18:41:55.188" v="2284" actId="20577"/>
          <ac:spMkLst>
            <pc:docMk/>
            <pc:sldMk cId="2411605659" sldId="258"/>
            <ac:spMk id="37" creationId="{B63E4C64-8BFB-D9A1-2361-C38BAA6A68CE}"/>
          </ac:spMkLst>
        </pc:spChg>
        <pc:spChg chg="add mod">
          <ac:chgData name="Neel Modi" userId="6a4d6b1e9c819f26" providerId="LiveId" clId="{233B58B9-86E0-476F-B703-491E09B4E95B}" dt="2025-09-27T18:42:09.879" v="2291" actId="1076"/>
          <ac:spMkLst>
            <pc:docMk/>
            <pc:sldMk cId="2411605659" sldId="258"/>
            <ac:spMk id="38" creationId="{C5047310-CD63-4496-F3D6-7BDA3080453E}"/>
          </ac:spMkLst>
        </pc:spChg>
        <pc:spChg chg="add mod">
          <ac:chgData name="Neel Modi" userId="6a4d6b1e9c819f26" providerId="LiveId" clId="{233B58B9-86E0-476F-B703-491E09B4E95B}" dt="2025-09-27T18:42:24.434" v="2298" actId="20577"/>
          <ac:spMkLst>
            <pc:docMk/>
            <pc:sldMk cId="2411605659" sldId="258"/>
            <ac:spMk id="39" creationId="{A9257FE5-A4A7-6BF5-B0D8-E3557CCF283B}"/>
          </ac:spMkLst>
        </pc:spChg>
        <pc:spChg chg="mod">
          <ac:chgData name="Neel Modi" userId="6a4d6b1e9c819f26" providerId="LiveId" clId="{233B58B9-86E0-476F-B703-491E09B4E95B}" dt="2025-09-27T11:00:21.956" v="53" actId="1036"/>
          <ac:spMkLst>
            <pc:docMk/>
            <pc:sldMk cId="2411605659" sldId="258"/>
            <ac:spMk id="87" creationId="{64CA2C4D-4F4B-4648-7F1F-CAF4E61B6320}"/>
          </ac:spMkLst>
        </pc:spChg>
        <pc:spChg chg="mod">
          <ac:chgData name="Neel Modi" userId="6a4d6b1e9c819f26" providerId="LiveId" clId="{233B58B9-86E0-476F-B703-491E09B4E95B}" dt="2025-09-27T10:59:21.139" v="5" actId="14100"/>
          <ac:spMkLst>
            <pc:docMk/>
            <pc:sldMk cId="2411605659" sldId="258"/>
            <ac:spMk id="93" creationId="{7F89D942-9227-D002-E934-5AA2F82ACEAC}"/>
          </ac:spMkLst>
        </pc:spChg>
        <pc:spChg chg="mod">
          <ac:chgData name="Neel Modi" userId="6a4d6b1e9c819f26" providerId="LiveId" clId="{233B58B9-86E0-476F-B703-491E09B4E95B}" dt="2025-09-27T11:00:12.282" v="11" actId="14100"/>
          <ac:spMkLst>
            <pc:docMk/>
            <pc:sldMk cId="2411605659" sldId="258"/>
            <ac:spMk id="94" creationId="{F4BC6EA2-F7DB-B6CC-A514-86AFDAAD91D1}"/>
          </ac:spMkLst>
        </pc:spChg>
        <pc:spChg chg="mod">
          <ac:chgData name="Neel Modi" userId="6a4d6b1e9c819f26" providerId="LiveId" clId="{233B58B9-86E0-476F-B703-491E09B4E95B}" dt="2025-09-27T10:59:35.081" v="7" actId="14100"/>
          <ac:spMkLst>
            <pc:docMk/>
            <pc:sldMk cId="2411605659" sldId="258"/>
            <ac:spMk id="95" creationId="{68145FBB-1CFA-5F9D-1D32-2ABFB2F1E05C}"/>
          </ac:spMkLst>
        </pc:spChg>
        <pc:spChg chg="mod">
          <ac:chgData name="Neel Modi" userId="6a4d6b1e9c819f26" providerId="LiveId" clId="{233B58B9-86E0-476F-B703-491E09B4E95B}" dt="2025-09-27T19:32:34.223" v="2797" actId="20577"/>
          <ac:spMkLst>
            <pc:docMk/>
            <pc:sldMk cId="2411605659" sldId="258"/>
            <ac:spMk id="99" creationId="{A74D866F-AA2D-6CED-2067-1101F358A729}"/>
          </ac:spMkLst>
        </pc:spChg>
      </pc:sldChg>
      <pc:sldChg chg="modSp new del mod">
        <pc:chgData name="Neel Modi" userId="6a4d6b1e9c819f26" providerId="LiveId" clId="{233B58B9-86E0-476F-B703-491E09B4E95B}" dt="2025-09-27T11:44:14.273" v="359" actId="2696"/>
        <pc:sldMkLst>
          <pc:docMk/>
          <pc:sldMk cId="940098701" sldId="259"/>
        </pc:sldMkLst>
      </pc:sldChg>
      <pc:sldChg chg="modSp new mod modTransition addAnim delAnim modAnim">
        <pc:chgData name="Neel Modi" userId="6a4d6b1e9c819f26" providerId="LiveId" clId="{233B58B9-86E0-476F-B703-491E09B4E95B}" dt="2025-09-29T02:31:13.399" v="12723"/>
        <pc:sldMkLst>
          <pc:docMk/>
          <pc:sldMk cId="1878272708" sldId="259"/>
        </pc:sldMkLst>
        <pc:spChg chg="mod">
          <ac:chgData name="Neel Modi" userId="6a4d6b1e9c819f26" providerId="LiveId" clId="{233B58B9-86E0-476F-B703-491E09B4E95B}" dt="2025-09-27T17:36:14.880" v="1141" actId="20577"/>
          <ac:spMkLst>
            <pc:docMk/>
            <pc:sldMk cId="1878272708" sldId="259"/>
            <ac:spMk id="2" creationId="{2C5ACDDA-120E-88E9-0698-166769FD96DF}"/>
          </ac:spMkLst>
        </pc:spChg>
        <pc:spChg chg="mod">
          <ac:chgData name="Neel Modi" userId="6a4d6b1e9c819f26" providerId="LiveId" clId="{233B58B9-86E0-476F-B703-491E09B4E95B}" dt="2025-09-28T23:08:01.482" v="10257" actId="21"/>
          <ac:spMkLst>
            <pc:docMk/>
            <pc:sldMk cId="1878272708" sldId="259"/>
            <ac:spMk id="3" creationId="{04DDD30F-44DF-7613-1C90-2BC162330E12}"/>
          </ac:spMkLst>
        </pc:spChg>
      </pc:sldChg>
      <pc:sldChg chg="addSp delSp modSp new mod ord modTransition">
        <pc:chgData name="Neel Modi" userId="6a4d6b1e9c819f26" providerId="LiveId" clId="{233B58B9-86E0-476F-B703-491E09B4E95B}" dt="2025-09-29T02:31:13.399" v="12723"/>
        <pc:sldMkLst>
          <pc:docMk/>
          <pc:sldMk cId="3367998091" sldId="260"/>
        </pc:sldMkLst>
        <pc:spChg chg="mod">
          <ac:chgData name="Neel Modi" userId="6a4d6b1e9c819f26" providerId="LiveId" clId="{233B58B9-86E0-476F-B703-491E09B4E95B}" dt="2025-09-27T18:21:53.521" v="1892" actId="20577"/>
          <ac:spMkLst>
            <pc:docMk/>
            <pc:sldMk cId="3367998091" sldId="260"/>
            <ac:spMk id="2" creationId="{A0F3E8C9-00ED-F698-A38E-6169A947426C}"/>
          </ac:spMkLst>
        </pc:spChg>
        <pc:spChg chg="add mod">
          <ac:chgData name="Neel Modi" userId="6a4d6b1e9c819f26" providerId="LiveId" clId="{233B58B9-86E0-476F-B703-491E09B4E95B}" dt="2025-09-28T01:55:41.571" v="9578" actId="1035"/>
          <ac:spMkLst>
            <pc:docMk/>
            <pc:sldMk cId="3367998091" sldId="260"/>
            <ac:spMk id="3" creationId="{86D2788C-353F-2A76-1AD2-9640139DA6EC}"/>
          </ac:spMkLst>
        </pc:spChg>
        <pc:spChg chg="add mod">
          <ac:chgData name="Neel Modi" userId="6a4d6b1e9c819f26" providerId="LiveId" clId="{233B58B9-86E0-476F-B703-491E09B4E95B}" dt="2025-09-27T18:01:12.734" v="1664" actId="1076"/>
          <ac:spMkLst>
            <pc:docMk/>
            <pc:sldMk cId="3367998091" sldId="260"/>
            <ac:spMk id="4" creationId="{2ACC5F8F-989D-1DB5-F70E-78641DEA4F47}"/>
          </ac:spMkLst>
        </pc:spChg>
        <pc:picChg chg="add mod">
          <ac:chgData name="Neel Modi" userId="6a4d6b1e9c819f26" providerId="LiveId" clId="{233B58B9-86E0-476F-B703-491E09B4E95B}" dt="2025-09-27T18:34:04.232" v="2187" actId="1076"/>
          <ac:picMkLst>
            <pc:docMk/>
            <pc:sldMk cId="3367998091" sldId="260"/>
            <ac:picMk id="10" creationId="{B14D80E9-F7E2-C07A-E86D-30D2AFA17C82}"/>
          </ac:picMkLst>
        </pc:picChg>
        <pc:picChg chg="add mod">
          <ac:chgData name="Neel Modi" userId="6a4d6b1e9c819f26" providerId="LiveId" clId="{233B58B9-86E0-476F-B703-491E09B4E95B}" dt="2025-09-28T01:55:45.119" v="9580" actId="1076"/>
          <ac:picMkLst>
            <pc:docMk/>
            <pc:sldMk cId="3367998091" sldId="260"/>
            <ac:picMk id="11" creationId="{9C0B0332-E93E-C9A3-AF81-0FE6B2D83FA6}"/>
          </ac:picMkLst>
        </pc:picChg>
        <pc:picChg chg="add mod">
          <ac:chgData name="Neel Modi" userId="6a4d6b1e9c819f26" providerId="LiveId" clId="{233B58B9-86E0-476F-B703-491E09B4E95B}" dt="2025-09-28T01:56:28.347" v="9600" actId="1037"/>
          <ac:picMkLst>
            <pc:docMk/>
            <pc:sldMk cId="3367998091" sldId="260"/>
            <ac:picMk id="13" creationId="{28DDA983-5D99-F8FF-636D-A297A8810926}"/>
          </ac:picMkLst>
        </pc:picChg>
        <pc:picChg chg="add mod">
          <ac:chgData name="Neel Modi" userId="6a4d6b1e9c819f26" providerId="LiveId" clId="{233B58B9-86E0-476F-B703-491E09B4E95B}" dt="2025-09-28T01:57:11.643" v="9619" actId="1037"/>
          <ac:picMkLst>
            <pc:docMk/>
            <pc:sldMk cId="3367998091" sldId="260"/>
            <ac:picMk id="15" creationId="{B176DF4B-335B-5768-B0FC-DCEEEE598F9B}"/>
          </ac:picMkLst>
        </pc:picChg>
      </pc:sldChg>
      <pc:sldChg chg="addSp delSp modSp add mod modTransition modAnim">
        <pc:chgData name="Neel Modi" userId="6a4d6b1e9c819f26" providerId="LiveId" clId="{233B58B9-86E0-476F-B703-491E09B4E95B}" dt="2025-09-29T02:31:13.399" v="12723"/>
        <pc:sldMkLst>
          <pc:docMk/>
          <pc:sldMk cId="2961664902" sldId="261"/>
        </pc:sldMkLst>
        <pc:spChg chg="mod">
          <ac:chgData name="Neel Modi" userId="6a4d6b1e9c819f26" providerId="LiveId" clId="{233B58B9-86E0-476F-B703-491E09B4E95B}" dt="2025-09-27T18:53:05.564" v="2311" actId="1076"/>
          <ac:spMkLst>
            <pc:docMk/>
            <pc:sldMk cId="2961664902" sldId="261"/>
            <ac:spMk id="8" creationId="{67229BF6-0AFF-5592-2362-B9CFD122920C}"/>
          </ac:spMkLst>
        </pc:spChg>
        <pc:spChg chg="mod">
          <ac:chgData name="Neel Modi" userId="6a4d6b1e9c819f26" providerId="LiveId" clId="{233B58B9-86E0-476F-B703-491E09B4E95B}" dt="2025-09-27T18:53:01.198" v="2310" actId="1076"/>
          <ac:spMkLst>
            <pc:docMk/>
            <pc:sldMk cId="2961664902" sldId="261"/>
            <ac:spMk id="9" creationId="{EF9DEA6C-30BC-A777-DDC4-5546BF39530B}"/>
          </ac:spMkLst>
        </pc:spChg>
        <pc:spChg chg="add mod">
          <ac:chgData name="Neel Modi" userId="6a4d6b1e9c819f26" providerId="LiveId" clId="{233B58B9-86E0-476F-B703-491E09B4E95B}" dt="2025-09-27T19:16:21.230" v="2644" actId="1036"/>
          <ac:spMkLst>
            <pc:docMk/>
            <pc:sldMk cId="2961664902" sldId="261"/>
            <ac:spMk id="23" creationId="{9E5610B9-8191-E163-9C5A-060C980CBE08}"/>
          </ac:spMkLst>
        </pc:spChg>
        <pc:spChg chg="add mod">
          <ac:chgData name="Neel Modi" userId="6a4d6b1e9c819f26" providerId="LiveId" clId="{233B58B9-86E0-476F-B703-491E09B4E95B}" dt="2025-09-27T19:15:45.106" v="2639" actId="1076"/>
          <ac:spMkLst>
            <pc:docMk/>
            <pc:sldMk cId="2961664902" sldId="261"/>
            <ac:spMk id="32" creationId="{68AB1B51-3C6A-D980-7CB0-0B1DA83B1C05}"/>
          </ac:spMkLst>
        </pc:spChg>
        <pc:spChg chg="add mod">
          <ac:chgData name="Neel Modi" userId="6a4d6b1e9c819f26" providerId="LiveId" clId="{233B58B9-86E0-476F-B703-491E09B4E95B}" dt="2025-09-27T19:27:28.907" v="2697" actId="113"/>
          <ac:spMkLst>
            <pc:docMk/>
            <pc:sldMk cId="2961664902" sldId="261"/>
            <ac:spMk id="33" creationId="{75C516A7-03A3-CF6F-56D0-E63D19403C46}"/>
          </ac:spMkLst>
        </pc:spChg>
        <pc:spChg chg="add mod">
          <ac:chgData name="Neel Modi" userId="6a4d6b1e9c819f26" providerId="LiveId" clId="{233B58B9-86E0-476F-B703-491E09B4E95B}" dt="2025-09-27T19:16:03.875" v="2642" actId="1076"/>
          <ac:spMkLst>
            <pc:docMk/>
            <pc:sldMk cId="2961664902" sldId="261"/>
            <ac:spMk id="34" creationId="{401DC84F-8B8A-D941-7D85-68AD10284D65}"/>
          </ac:spMkLst>
        </pc:spChg>
        <pc:spChg chg="add mod">
          <ac:chgData name="Neel Modi" userId="6a4d6b1e9c819f26" providerId="LiveId" clId="{233B58B9-86E0-476F-B703-491E09B4E95B}" dt="2025-09-27T19:17:04.798" v="2651" actId="1076"/>
          <ac:spMkLst>
            <pc:docMk/>
            <pc:sldMk cId="2961664902" sldId="261"/>
            <ac:spMk id="35" creationId="{5DADB1E4-738E-8244-E48C-5314D68BA69E}"/>
          </ac:spMkLst>
        </pc:spChg>
        <pc:spChg chg="add mod">
          <ac:chgData name="Neel Modi" userId="6a4d6b1e9c819f26" providerId="LiveId" clId="{233B58B9-86E0-476F-B703-491E09B4E95B}" dt="2025-09-27T19:17:29.964" v="2653" actId="1076"/>
          <ac:spMkLst>
            <pc:docMk/>
            <pc:sldMk cId="2961664902" sldId="261"/>
            <ac:spMk id="36" creationId="{69218D44-9468-2B72-FFB5-1C3ACC0D7940}"/>
          </ac:spMkLst>
        </pc:spChg>
        <pc:spChg chg="add mod">
          <ac:chgData name="Neel Modi" userId="6a4d6b1e9c819f26" providerId="LiveId" clId="{233B58B9-86E0-476F-B703-491E09B4E95B}" dt="2025-09-27T19:17:44.140" v="2655" actId="1076"/>
          <ac:spMkLst>
            <pc:docMk/>
            <pc:sldMk cId="2961664902" sldId="261"/>
            <ac:spMk id="37" creationId="{46523D4F-F560-1A5F-04E2-25E4EF6E5367}"/>
          </ac:spMkLst>
        </pc:spChg>
        <pc:spChg chg="add mod">
          <ac:chgData name="Neel Modi" userId="6a4d6b1e9c819f26" providerId="LiveId" clId="{233B58B9-86E0-476F-B703-491E09B4E95B}" dt="2025-09-27T19:17:58.520" v="2660" actId="1076"/>
          <ac:spMkLst>
            <pc:docMk/>
            <pc:sldMk cId="2961664902" sldId="261"/>
            <ac:spMk id="39" creationId="{2FC7F27D-FFB5-156D-C26D-E99844911223}"/>
          </ac:spMkLst>
        </pc:spChg>
        <pc:spChg chg="add mod">
          <ac:chgData name="Neel Modi" userId="6a4d6b1e9c819f26" providerId="LiveId" clId="{233B58B9-86E0-476F-B703-491E09B4E95B}" dt="2025-09-27T19:45:53.214" v="2949" actId="1035"/>
          <ac:spMkLst>
            <pc:docMk/>
            <pc:sldMk cId="2961664902" sldId="261"/>
            <ac:spMk id="49" creationId="{3C8896D1-105D-1D60-2F93-8834C5FDBA37}"/>
          </ac:spMkLst>
        </pc:spChg>
        <pc:cxnChg chg="add mod">
          <ac:chgData name="Neel Modi" userId="6a4d6b1e9c819f26" providerId="LiveId" clId="{233B58B9-86E0-476F-B703-491E09B4E95B}" dt="2025-09-27T19:33:14.468" v="2804" actId="14100"/>
          <ac:cxnSpMkLst>
            <pc:docMk/>
            <pc:sldMk cId="2961664902" sldId="261"/>
            <ac:cxnSpMk id="14" creationId="{02B27149-821D-C44E-05CD-6387AC6FE2CC}"/>
          </ac:cxnSpMkLst>
        </pc:cxnChg>
        <pc:cxnChg chg="add mod">
          <ac:chgData name="Neel Modi" userId="6a4d6b1e9c819f26" providerId="LiveId" clId="{233B58B9-86E0-476F-B703-491E09B4E95B}" dt="2025-09-27T19:33:35.694" v="2809" actId="14100"/>
          <ac:cxnSpMkLst>
            <pc:docMk/>
            <pc:sldMk cId="2961664902" sldId="261"/>
            <ac:cxnSpMk id="15" creationId="{0B20053B-C6AE-462C-416F-57480CF51BDC}"/>
          </ac:cxnSpMkLst>
        </pc:cxnChg>
        <pc:cxnChg chg="add mod">
          <ac:chgData name="Neel Modi" userId="6a4d6b1e9c819f26" providerId="LiveId" clId="{233B58B9-86E0-476F-B703-491E09B4E95B}" dt="2025-09-27T19:33:32.356" v="2808" actId="14100"/>
          <ac:cxnSpMkLst>
            <pc:docMk/>
            <pc:sldMk cId="2961664902" sldId="261"/>
            <ac:cxnSpMk id="16" creationId="{A89C0AFF-BA9D-32BB-9026-3B3DD25D7D96}"/>
          </ac:cxnSpMkLst>
        </pc:cxnChg>
        <pc:cxnChg chg="add mod">
          <ac:chgData name="Neel Modi" userId="6a4d6b1e9c819f26" providerId="LiveId" clId="{233B58B9-86E0-476F-B703-491E09B4E95B}" dt="2025-09-27T19:33:38.566" v="2810" actId="14100"/>
          <ac:cxnSpMkLst>
            <pc:docMk/>
            <pc:sldMk cId="2961664902" sldId="261"/>
            <ac:cxnSpMk id="17" creationId="{4795D82B-8D87-AD77-924D-6C4AD512A185}"/>
          </ac:cxnSpMkLst>
        </pc:cxnChg>
      </pc:sldChg>
      <pc:sldChg chg="addSp delSp modSp new mod modTransition modAnim">
        <pc:chgData name="Neel Modi" userId="6a4d6b1e9c819f26" providerId="LiveId" clId="{233B58B9-86E0-476F-B703-491E09B4E95B}" dt="2025-09-29T02:31:13.399" v="12723"/>
        <pc:sldMkLst>
          <pc:docMk/>
          <pc:sldMk cId="3811127530" sldId="262"/>
        </pc:sldMkLst>
        <pc:spChg chg="mod">
          <ac:chgData name="Neel Modi" userId="6a4d6b1e9c819f26" providerId="LiveId" clId="{233B58B9-86E0-476F-B703-491E09B4E95B}" dt="2025-09-27T19:24:32.686" v="2695" actId="20577"/>
          <ac:spMkLst>
            <pc:docMk/>
            <pc:sldMk cId="3811127530" sldId="262"/>
            <ac:spMk id="2" creationId="{B8CADBD9-42AD-2A1D-F4A1-7F94E0C3F282}"/>
          </ac:spMkLst>
        </pc:spChg>
        <pc:spChg chg="add mod">
          <ac:chgData name="Neel Modi" userId="6a4d6b1e9c819f26" providerId="LiveId" clId="{233B58B9-86E0-476F-B703-491E09B4E95B}" dt="2025-09-27T19:28:40.198" v="2700"/>
          <ac:spMkLst>
            <pc:docMk/>
            <pc:sldMk cId="3811127530" sldId="262"/>
            <ac:spMk id="4" creationId="{75267EBC-D8CD-6EEC-F064-52DA04601273}"/>
          </ac:spMkLst>
        </pc:spChg>
        <pc:spChg chg="add del mod">
          <ac:chgData name="Neel Modi" userId="6a4d6b1e9c819f26" providerId="LiveId" clId="{233B58B9-86E0-476F-B703-491E09B4E95B}" dt="2025-09-28T01:55:26.227" v="9564" actId="478"/>
          <ac:spMkLst>
            <pc:docMk/>
            <pc:sldMk cId="3811127530" sldId="262"/>
            <ac:spMk id="5" creationId="{997349A0-1E88-BE94-36B9-6E13695E128A}"/>
          </ac:spMkLst>
        </pc:spChg>
        <pc:spChg chg="add mod">
          <ac:chgData name="Neel Modi" userId="6a4d6b1e9c819f26" providerId="LiveId" clId="{233B58B9-86E0-476F-B703-491E09B4E95B}" dt="2025-09-27T19:36:19.265" v="2829" actId="1076"/>
          <ac:spMkLst>
            <pc:docMk/>
            <pc:sldMk cId="3811127530" sldId="262"/>
            <ac:spMk id="6" creationId="{74D4BCF9-79D2-082E-6E59-B60E63FA0604}"/>
          </ac:spMkLst>
        </pc:spChg>
        <pc:spChg chg="add mod">
          <ac:chgData name="Neel Modi" userId="6a4d6b1e9c819f26" providerId="LiveId" clId="{233B58B9-86E0-476F-B703-491E09B4E95B}" dt="2025-09-27T19:36:19.265" v="2829" actId="1076"/>
          <ac:spMkLst>
            <pc:docMk/>
            <pc:sldMk cId="3811127530" sldId="262"/>
            <ac:spMk id="7" creationId="{92DDAFE4-BCDE-23FC-3CE5-D9A3B7D53C6E}"/>
          </ac:spMkLst>
        </pc:spChg>
        <pc:spChg chg="add mod">
          <ac:chgData name="Neel Modi" userId="6a4d6b1e9c819f26" providerId="LiveId" clId="{233B58B9-86E0-476F-B703-491E09B4E95B}" dt="2025-09-27T19:36:19.265" v="2829" actId="1076"/>
          <ac:spMkLst>
            <pc:docMk/>
            <pc:sldMk cId="3811127530" sldId="262"/>
            <ac:spMk id="8" creationId="{49DE6E3B-6D2E-8679-3795-3BD237099233}"/>
          </ac:spMkLst>
        </pc:spChg>
        <pc:spChg chg="add mod">
          <ac:chgData name="Neel Modi" userId="6a4d6b1e9c819f26" providerId="LiveId" clId="{233B58B9-86E0-476F-B703-491E09B4E95B}" dt="2025-09-27T19:36:19.265" v="2829" actId="1076"/>
          <ac:spMkLst>
            <pc:docMk/>
            <pc:sldMk cId="3811127530" sldId="262"/>
            <ac:spMk id="9" creationId="{C151BBDB-5552-1F1E-F218-47BDF83E5DF4}"/>
          </ac:spMkLst>
        </pc:spChg>
        <pc:spChg chg="add mod">
          <ac:chgData name="Neel Modi" userId="6a4d6b1e9c819f26" providerId="LiveId" clId="{233B58B9-86E0-476F-B703-491E09B4E95B}" dt="2025-09-27T19:36:19.265" v="2829" actId="1076"/>
          <ac:spMkLst>
            <pc:docMk/>
            <pc:sldMk cId="3811127530" sldId="262"/>
            <ac:spMk id="10" creationId="{A66FC5F9-03A8-C4CA-6128-550980C9195A}"/>
          </ac:spMkLst>
        </pc:spChg>
        <pc:spChg chg="add mod">
          <ac:chgData name="Neel Modi" userId="6a4d6b1e9c819f26" providerId="LiveId" clId="{233B58B9-86E0-476F-B703-491E09B4E95B}" dt="2025-09-27T19:36:19.265" v="2829" actId="1076"/>
          <ac:spMkLst>
            <pc:docMk/>
            <pc:sldMk cId="3811127530" sldId="262"/>
            <ac:spMk id="11" creationId="{3E61CA0F-2496-7498-3C88-8644664DE25D}"/>
          </ac:spMkLst>
        </pc:spChg>
        <pc:spChg chg="add mod">
          <ac:chgData name="Neel Modi" userId="6a4d6b1e9c819f26" providerId="LiveId" clId="{233B58B9-86E0-476F-B703-491E09B4E95B}" dt="2025-09-27T19:36:19.265" v="2829" actId="1076"/>
          <ac:spMkLst>
            <pc:docMk/>
            <pc:sldMk cId="3811127530" sldId="262"/>
            <ac:spMk id="12" creationId="{7F74DF39-610E-8EE9-20AB-9585B7520EE0}"/>
          </ac:spMkLst>
        </pc:spChg>
        <pc:spChg chg="add mod">
          <ac:chgData name="Neel Modi" userId="6a4d6b1e9c819f26" providerId="LiveId" clId="{233B58B9-86E0-476F-B703-491E09B4E95B}" dt="2025-09-27T19:36:19.265" v="2829" actId="1076"/>
          <ac:spMkLst>
            <pc:docMk/>
            <pc:sldMk cId="3811127530" sldId="262"/>
            <ac:spMk id="13" creationId="{AED169BD-95CC-66E1-DAE1-82D6B82B1F35}"/>
          </ac:spMkLst>
        </pc:spChg>
        <pc:spChg chg="add mod">
          <ac:chgData name="Neel Modi" userId="6a4d6b1e9c819f26" providerId="LiveId" clId="{233B58B9-86E0-476F-B703-491E09B4E95B}" dt="2025-09-27T19:36:49.156" v="2835" actId="1035"/>
          <ac:spMkLst>
            <pc:docMk/>
            <pc:sldMk cId="3811127530" sldId="262"/>
            <ac:spMk id="18" creationId="{9161BB50-423B-CB27-14F7-8BA990ABAC16}"/>
          </ac:spMkLst>
        </pc:spChg>
        <pc:spChg chg="add mod">
          <ac:chgData name="Neel Modi" userId="6a4d6b1e9c819f26" providerId="LiveId" clId="{233B58B9-86E0-476F-B703-491E09B4E95B}" dt="2025-09-27T19:36:49.156" v="2835" actId="1035"/>
          <ac:spMkLst>
            <pc:docMk/>
            <pc:sldMk cId="3811127530" sldId="262"/>
            <ac:spMk id="19" creationId="{9CC26E17-B80C-6DEC-71CF-358B897317A3}"/>
          </ac:spMkLst>
        </pc:spChg>
        <pc:spChg chg="add mod">
          <ac:chgData name="Neel Modi" userId="6a4d6b1e9c819f26" providerId="LiveId" clId="{233B58B9-86E0-476F-B703-491E09B4E95B}" dt="2025-09-27T19:36:49.156" v="2835" actId="1035"/>
          <ac:spMkLst>
            <pc:docMk/>
            <pc:sldMk cId="3811127530" sldId="262"/>
            <ac:spMk id="20" creationId="{C9832109-9F6A-2B84-3FE3-76D595D2C242}"/>
          </ac:spMkLst>
        </pc:spChg>
        <pc:spChg chg="add mod">
          <ac:chgData name="Neel Modi" userId="6a4d6b1e9c819f26" providerId="LiveId" clId="{233B58B9-86E0-476F-B703-491E09B4E95B}" dt="2025-09-27T19:36:49.156" v="2835" actId="1035"/>
          <ac:spMkLst>
            <pc:docMk/>
            <pc:sldMk cId="3811127530" sldId="262"/>
            <ac:spMk id="21" creationId="{62920CB7-168D-1F12-A1B9-CBF3F95D38D6}"/>
          </ac:spMkLst>
        </pc:spChg>
        <pc:spChg chg="add mod">
          <ac:chgData name="Neel Modi" userId="6a4d6b1e9c819f26" providerId="LiveId" clId="{233B58B9-86E0-476F-B703-491E09B4E95B}" dt="2025-09-27T19:36:49.156" v="2835" actId="1035"/>
          <ac:spMkLst>
            <pc:docMk/>
            <pc:sldMk cId="3811127530" sldId="262"/>
            <ac:spMk id="22" creationId="{6B181B71-6B03-B817-E744-1BE30F253DF1}"/>
          </ac:spMkLst>
        </pc:spChg>
        <pc:spChg chg="add mod">
          <ac:chgData name="Neel Modi" userId="6a4d6b1e9c819f26" providerId="LiveId" clId="{233B58B9-86E0-476F-B703-491E09B4E95B}" dt="2025-09-27T19:36:49.156" v="2835" actId="1035"/>
          <ac:spMkLst>
            <pc:docMk/>
            <pc:sldMk cId="3811127530" sldId="262"/>
            <ac:spMk id="23" creationId="{B0AF2DCB-67A6-4134-C04A-1246236F44E5}"/>
          </ac:spMkLst>
        </pc:spChg>
        <pc:spChg chg="add mod">
          <ac:chgData name="Neel Modi" userId="6a4d6b1e9c819f26" providerId="LiveId" clId="{233B58B9-86E0-476F-B703-491E09B4E95B}" dt="2025-09-27T19:36:58.713" v="2874" actId="1038"/>
          <ac:spMkLst>
            <pc:docMk/>
            <pc:sldMk cId="3811127530" sldId="262"/>
            <ac:spMk id="26" creationId="{32DB7928-60C1-F52F-50DC-BF25098E7507}"/>
          </ac:spMkLst>
        </pc:spChg>
        <pc:spChg chg="add mod">
          <ac:chgData name="Neel Modi" userId="6a4d6b1e9c819f26" providerId="LiveId" clId="{233B58B9-86E0-476F-B703-491E09B4E95B}" dt="2025-09-27T19:36:58.713" v="2874" actId="1038"/>
          <ac:spMkLst>
            <pc:docMk/>
            <pc:sldMk cId="3811127530" sldId="262"/>
            <ac:spMk id="27" creationId="{86B7616C-7524-F462-4F02-74EF2D4022B5}"/>
          </ac:spMkLst>
        </pc:spChg>
        <pc:spChg chg="add mod">
          <ac:chgData name="Neel Modi" userId="6a4d6b1e9c819f26" providerId="LiveId" clId="{233B58B9-86E0-476F-B703-491E09B4E95B}" dt="2025-09-27T19:36:58.713" v="2874" actId="1038"/>
          <ac:spMkLst>
            <pc:docMk/>
            <pc:sldMk cId="3811127530" sldId="262"/>
            <ac:spMk id="29" creationId="{22F55247-B9E6-AE4E-D177-368CF1C66317}"/>
          </ac:spMkLst>
        </pc:spChg>
        <pc:spChg chg="add mod">
          <ac:chgData name="Neel Modi" userId="6a4d6b1e9c819f26" providerId="LiveId" clId="{233B58B9-86E0-476F-B703-491E09B4E95B}" dt="2025-09-27T19:36:58.713" v="2874" actId="1038"/>
          <ac:spMkLst>
            <pc:docMk/>
            <pc:sldMk cId="3811127530" sldId="262"/>
            <ac:spMk id="31" creationId="{0BDEA820-9EE2-603F-7280-594560912503}"/>
          </ac:spMkLst>
        </pc:spChg>
        <pc:spChg chg="add mod">
          <ac:chgData name="Neel Modi" userId="6a4d6b1e9c819f26" providerId="LiveId" clId="{233B58B9-86E0-476F-B703-491E09B4E95B}" dt="2025-09-27T19:36:58.713" v="2874" actId="1038"/>
          <ac:spMkLst>
            <pc:docMk/>
            <pc:sldMk cId="3811127530" sldId="262"/>
            <ac:spMk id="32" creationId="{61612ED9-7AAE-8D42-BBAE-F689512538D5}"/>
          </ac:spMkLst>
        </pc:spChg>
        <pc:spChg chg="add mod ord">
          <ac:chgData name="Neel Modi" userId="6a4d6b1e9c819f26" providerId="LiveId" clId="{233B58B9-86E0-476F-B703-491E09B4E95B}" dt="2025-09-27T20:10:03.464" v="3468" actId="692"/>
          <ac:spMkLst>
            <pc:docMk/>
            <pc:sldMk cId="3811127530" sldId="262"/>
            <ac:spMk id="33" creationId="{30A31047-B671-2C93-C08B-3C2CB0695168}"/>
          </ac:spMkLst>
        </pc:spChg>
        <pc:spChg chg="add mod">
          <ac:chgData name="Neel Modi" userId="6a4d6b1e9c819f26" providerId="LiveId" clId="{233B58B9-86E0-476F-B703-491E09B4E95B}" dt="2025-09-27T19:36:58.713" v="2874" actId="1038"/>
          <ac:spMkLst>
            <pc:docMk/>
            <pc:sldMk cId="3811127530" sldId="262"/>
            <ac:spMk id="34" creationId="{DD1F04A8-1E75-FDC1-5D1C-BEF04F920F12}"/>
          </ac:spMkLst>
        </pc:spChg>
        <pc:spChg chg="add mod">
          <ac:chgData name="Neel Modi" userId="6a4d6b1e9c819f26" providerId="LiveId" clId="{233B58B9-86E0-476F-B703-491E09B4E95B}" dt="2025-09-27T19:36:58.713" v="2874" actId="1038"/>
          <ac:spMkLst>
            <pc:docMk/>
            <pc:sldMk cId="3811127530" sldId="262"/>
            <ac:spMk id="36" creationId="{2A537AE9-6CDA-C25D-6104-6B514CEE5B14}"/>
          </ac:spMkLst>
        </pc:spChg>
        <pc:spChg chg="add mod">
          <ac:chgData name="Neel Modi" userId="6a4d6b1e9c819f26" providerId="LiveId" clId="{233B58B9-86E0-476F-B703-491E09B4E95B}" dt="2025-09-27T19:36:58.713" v="2874" actId="1038"/>
          <ac:spMkLst>
            <pc:docMk/>
            <pc:sldMk cId="3811127530" sldId="262"/>
            <ac:spMk id="37" creationId="{F96F9EE9-29ED-8BB6-AE10-D298A76A34E7}"/>
          </ac:spMkLst>
        </pc:spChg>
        <pc:spChg chg="add mod">
          <ac:chgData name="Neel Modi" userId="6a4d6b1e9c819f26" providerId="LiveId" clId="{233B58B9-86E0-476F-B703-491E09B4E95B}" dt="2025-09-27T19:36:58.713" v="2874" actId="1038"/>
          <ac:spMkLst>
            <pc:docMk/>
            <pc:sldMk cId="3811127530" sldId="262"/>
            <ac:spMk id="38" creationId="{60417CB9-8B86-C4F2-87CE-6E7BD20F3576}"/>
          </ac:spMkLst>
        </pc:spChg>
        <pc:spChg chg="add mod">
          <ac:chgData name="Neel Modi" userId="6a4d6b1e9c819f26" providerId="LiveId" clId="{233B58B9-86E0-476F-B703-491E09B4E95B}" dt="2025-09-27T19:37:20.699" v="2937" actId="1036"/>
          <ac:spMkLst>
            <pc:docMk/>
            <pc:sldMk cId="3811127530" sldId="262"/>
            <ac:spMk id="40" creationId="{4A4947EC-43C4-6501-CD00-EDEC18B44414}"/>
          </ac:spMkLst>
        </pc:spChg>
        <pc:spChg chg="add mod">
          <ac:chgData name="Neel Modi" userId="6a4d6b1e9c819f26" providerId="LiveId" clId="{233B58B9-86E0-476F-B703-491E09B4E95B}" dt="2025-09-27T19:37:20.699" v="2937" actId="1036"/>
          <ac:spMkLst>
            <pc:docMk/>
            <pc:sldMk cId="3811127530" sldId="262"/>
            <ac:spMk id="41" creationId="{B3708C05-634F-3C70-8AD1-E97A561C61F3}"/>
          </ac:spMkLst>
        </pc:spChg>
        <pc:spChg chg="add mod">
          <ac:chgData name="Neel Modi" userId="6a4d6b1e9c819f26" providerId="LiveId" clId="{233B58B9-86E0-476F-B703-491E09B4E95B}" dt="2025-09-27T19:37:20.699" v="2937" actId="1036"/>
          <ac:spMkLst>
            <pc:docMk/>
            <pc:sldMk cId="3811127530" sldId="262"/>
            <ac:spMk id="46" creationId="{F293CACB-B83C-7FD7-AB77-40837F132D2F}"/>
          </ac:spMkLst>
        </pc:spChg>
        <pc:spChg chg="mod ord">
          <ac:chgData name="Neel Modi" userId="6a4d6b1e9c819f26" providerId="LiveId" clId="{233B58B9-86E0-476F-B703-491E09B4E95B}" dt="2025-09-27T20:10:35.229" v="3470" actId="166"/>
          <ac:spMkLst>
            <pc:docMk/>
            <pc:sldMk cId="3811127530" sldId="262"/>
            <ac:spMk id="48" creationId="{934ED5CF-6488-C37C-1DE2-1523D2E2AB99}"/>
          </ac:spMkLst>
        </pc:spChg>
        <pc:spChg chg="add mod">
          <ac:chgData name="Neel Modi" userId="6a4d6b1e9c819f26" providerId="LiveId" clId="{233B58B9-86E0-476F-B703-491E09B4E95B}" dt="2025-09-27T19:37:20.699" v="2937" actId="1036"/>
          <ac:spMkLst>
            <pc:docMk/>
            <pc:sldMk cId="3811127530" sldId="262"/>
            <ac:spMk id="51" creationId="{11F3961E-64EB-6251-4240-0879F1E02C38}"/>
          </ac:spMkLst>
        </pc:spChg>
        <pc:spChg chg="add mod">
          <ac:chgData name="Neel Modi" userId="6a4d6b1e9c819f26" providerId="LiveId" clId="{233B58B9-86E0-476F-B703-491E09B4E95B}" dt="2025-09-27T19:37:20.699" v="2937" actId="1036"/>
          <ac:spMkLst>
            <pc:docMk/>
            <pc:sldMk cId="3811127530" sldId="262"/>
            <ac:spMk id="52" creationId="{BDBBC689-EF0E-936B-92CC-5309266277EA}"/>
          </ac:spMkLst>
        </pc:spChg>
        <pc:spChg chg="add mod">
          <ac:chgData name="Neel Modi" userId="6a4d6b1e9c819f26" providerId="LiveId" clId="{233B58B9-86E0-476F-B703-491E09B4E95B}" dt="2025-09-27T19:37:20.699" v="2937" actId="1036"/>
          <ac:spMkLst>
            <pc:docMk/>
            <pc:sldMk cId="3811127530" sldId="262"/>
            <ac:spMk id="53" creationId="{A4BE0185-4F62-698D-A696-2B37B29E84CA}"/>
          </ac:spMkLst>
        </pc:spChg>
        <pc:spChg chg="add mod">
          <ac:chgData name="Neel Modi" userId="6a4d6b1e9c819f26" providerId="LiveId" clId="{233B58B9-86E0-476F-B703-491E09B4E95B}" dt="2025-09-27T19:37:20.699" v="2937" actId="1036"/>
          <ac:spMkLst>
            <pc:docMk/>
            <pc:sldMk cId="3811127530" sldId="262"/>
            <ac:spMk id="60" creationId="{FC8BF438-8524-524C-19C7-24B375F7E687}"/>
          </ac:spMkLst>
        </pc:spChg>
        <pc:spChg chg="add mod">
          <ac:chgData name="Neel Modi" userId="6a4d6b1e9c819f26" providerId="LiveId" clId="{233B58B9-86E0-476F-B703-491E09B4E95B}" dt="2025-09-27T19:37:20.699" v="2937" actId="1036"/>
          <ac:spMkLst>
            <pc:docMk/>
            <pc:sldMk cId="3811127530" sldId="262"/>
            <ac:spMk id="66" creationId="{0A9E4CE6-1725-A451-8162-E2793C78B563}"/>
          </ac:spMkLst>
        </pc:spChg>
        <pc:spChg chg="add mod">
          <ac:chgData name="Neel Modi" userId="6a4d6b1e9c819f26" providerId="LiveId" clId="{233B58B9-86E0-476F-B703-491E09B4E95B}" dt="2025-09-27T20:08:26.530" v="3452" actId="207"/>
          <ac:spMkLst>
            <pc:docMk/>
            <pc:sldMk cId="3811127530" sldId="262"/>
            <ac:spMk id="71" creationId="{D370120A-7068-6902-FB1E-4B55F7045B6E}"/>
          </ac:spMkLst>
        </pc:spChg>
        <pc:spChg chg="add mod">
          <ac:chgData name="Neel Modi" userId="6a4d6b1e9c819f26" providerId="LiveId" clId="{233B58B9-86E0-476F-B703-491E09B4E95B}" dt="2025-09-28T02:03:39.326" v="9644" actId="1035"/>
          <ac:spMkLst>
            <pc:docMk/>
            <pc:sldMk cId="3811127530" sldId="262"/>
            <ac:spMk id="72" creationId="{F519F7CE-A49E-325B-D5CD-FFE41B141486}"/>
          </ac:spMkLst>
        </pc:spChg>
        <pc:spChg chg="add mod">
          <ac:chgData name="Neel Modi" userId="6a4d6b1e9c819f26" providerId="LiveId" clId="{233B58B9-86E0-476F-B703-491E09B4E95B}" dt="2025-09-27T20:09:13.870" v="3460" actId="1076"/>
          <ac:spMkLst>
            <pc:docMk/>
            <pc:sldMk cId="3811127530" sldId="262"/>
            <ac:spMk id="73" creationId="{382D8EDB-8699-B649-C475-BF444E5EB83E}"/>
          </ac:spMkLst>
        </pc:spChg>
        <pc:spChg chg="add mod ord">
          <ac:chgData name="Neel Modi" userId="6a4d6b1e9c819f26" providerId="LiveId" clId="{233B58B9-86E0-476F-B703-491E09B4E95B}" dt="2025-09-27T20:15:34.560" v="3540" actId="167"/>
          <ac:spMkLst>
            <pc:docMk/>
            <pc:sldMk cId="3811127530" sldId="262"/>
            <ac:spMk id="74" creationId="{2E1E9405-B098-A511-7201-3A02F56FB24C}"/>
          </ac:spMkLst>
        </pc:spChg>
        <pc:spChg chg="add mod">
          <ac:chgData name="Neel Modi" userId="6a4d6b1e9c819f26" providerId="LiveId" clId="{233B58B9-86E0-476F-B703-491E09B4E95B}" dt="2025-09-27T20:09:54.339" v="3467" actId="1076"/>
          <ac:spMkLst>
            <pc:docMk/>
            <pc:sldMk cId="3811127530" sldId="262"/>
            <ac:spMk id="75" creationId="{73C39EE8-0140-492B-E6CB-7F0224481E5A}"/>
          </ac:spMkLst>
        </pc:spChg>
        <pc:spChg chg="add mod">
          <ac:chgData name="Neel Modi" userId="6a4d6b1e9c819f26" providerId="LiveId" clId="{233B58B9-86E0-476F-B703-491E09B4E95B}" dt="2025-09-27T20:11:46.332" v="3488" actId="20577"/>
          <ac:spMkLst>
            <pc:docMk/>
            <pc:sldMk cId="3811127530" sldId="262"/>
            <ac:spMk id="76" creationId="{ED54021A-1374-F75B-48E4-1ACA73A63B7B}"/>
          </ac:spMkLst>
        </pc:spChg>
        <pc:spChg chg="add mod">
          <ac:chgData name="Neel Modi" userId="6a4d6b1e9c819f26" providerId="LiveId" clId="{233B58B9-86E0-476F-B703-491E09B4E95B}" dt="2025-09-27T20:11:56.810" v="3492" actId="20577"/>
          <ac:spMkLst>
            <pc:docMk/>
            <pc:sldMk cId="3811127530" sldId="262"/>
            <ac:spMk id="77" creationId="{0AAB7627-6AD3-D6AA-A137-649217810EEA}"/>
          </ac:spMkLst>
        </pc:spChg>
        <pc:spChg chg="add mod">
          <ac:chgData name="Neel Modi" userId="6a4d6b1e9c819f26" providerId="LiveId" clId="{233B58B9-86E0-476F-B703-491E09B4E95B}" dt="2025-09-27T20:12:17.644" v="3505" actId="20577"/>
          <ac:spMkLst>
            <pc:docMk/>
            <pc:sldMk cId="3811127530" sldId="262"/>
            <ac:spMk id="78" creationId="{4EBCA163-7411-4F8B-062B-58E73A79EBF8}"/>
          </ac:spMkLst>
        </pc:spChg>
        <pc:spChg chg="add mod">
          <ac:chgData name="Neel Modi" userId="6a4d6b1e9c819f26" providerId="LiveId" clId="{233B58B9-86E0-476F-B703-491E09B4E95B}" dt="2025-09-27T20:12:30.093" v="3510" actId="1076"/>
          <ac:spMkLst>
            <pc:docMk/>
            <pc:sldMk cId="3811127530" sldId="262"/>
            <ac:spMk id="79" creationId="{CEB2CEDA-BE31-B53A-6553-9613B06C803D}"/>
          </ac:spMkLst>
        </pc:spChg>
        <pc:spChg chg="add mod">
          <ac:chgData name="Neel Modi" userId="6a4d6b1e9c819f26" providerId="LiveId" clId="{233B58B9-86E0-476F-B703-491E09B4E95B}" dt="2025-09-28T01:55:26.670" v="9565"/>
          <ac:spMkLst>
            <pc:docMk/>
            <pc:sldMk cId="3811127530" sldId="262"/>
            <ac:spMk id="80" creationId="{00106442-CD70-F0E4-27CE-82B4F043984E}"/>
          </ac:spMkLst>
        </pc:spChg>
        <pc:picChg chg="add mod">
          <ac:chgData name="Neel Modi" userId="6a4d6b1e9c819f26" providerId="LiveId" clId="{233B58B9-86E0-476F-B703-491E09B4E95B}" dt="2025-09-28T01:55:26.670" v="9565"/>
          <ac:picMkLst>
            <pc:docMk/>
            <pc:sldMk cId="3811127530" sldId="262"/>
            <ac:picMk id="81" creationId="{9D5266A1-C6C6-9181-B0C8-202A8C9F5753}"/>
          </ac:picMkLst>
        </pc:picChg>
        <pc:picChg chg="add mod">
          <ac:chgData name="Neel Modi" userId="6a4d6b1e9c819f26" providerId="LiveId" clId="{233B58B9-86E0-476F-B703-491E09B4E95B}" dt="2025-09-28T01:55:26.670" v="9565"/>
          <ac:picMkLst>
            <pc:docMk/>
            <pc:sldMk cId="3811127530" sldId="262"/>
            <ac:picMk id="82" creationId="{80FC9467-23B7-1C9B-E63C-42148DF2A751}"/>
          </ac:picMkLst>
        </pc:picChg>
        <pc:cxnChg chg="add mod">
          <ac:chgData name="Neel Modi" userId="6a4d6b1e9c819f26" providerId="LiveId" clId="{233B58B9-86E0-476F-B703-491E09B4E95B}" dt="2025-09-27T19:43:58.589" v="2943" actId="692"/>
          <ac:cxnSpMkLst>
            <pc:docMk/>
            <pc:sldMk cId="3811127530" sldId="262"/>
            <ac:cxnSpMk id="69" creationId="{8D52C193-03C8-C94A-2918-F8DC0B262FDC}"/>
          </ac:cxnSpMkLst>
        </pc:cxnChg>
      </pc:sldChg>
      <pc:sldChg chg="addSp delSp modSp new mod modTransition modAnim">
        <pc:chgData name="Neel Modi" userId="6a4d6b1e9c819f26" providerId="LiveId" clId="{233B58B9-86E0-476F-B703-491E09B4E95B}" dt="2025-09-29T02:40:00.480" v="12772"/>
        <pc:sldMkLst>
          <pc:docMk/>
          <pc:sldMk cId="2427217116" sldId="263"/>
        </pc:sldMkLst>
        <pc:spChg chg="mod">
          <ac:chgData name="Neel Modi" userId="6a4d6b1e9c819f26" providerId="LiveId" clId="{233B58B9-86E0-476F-B703-491E09B4E95B}" dt="2025-09-27T20:41:45.818" v="4189" actId="1076"/>
          <ac:spMkLst>
            <pc:docMk/>
            <pc:sldMk cId="2427217116" sldId="263"/>
            <ac:spMk id="2" creationId="{56761237-509F-B101-BC37-B4F81149ACEE}"/>
          </ac:spMkLst>
        </pc:spChg>
        <pc:spChg chg="add mod">
          <ac:chgData name="Neel Modi" userId="6a4d6b1e9c819f26" providerId="LiveId" clId="{233B58B9-86E0-476F-B703-491E09B4E95B}" dt="2025-09-28T23:14:40.978" v="10285" actId="1076"/>
          <ac:spMkLst>
            <pc:docMk/>
            <pc:sldMk cId="2427217116" sldId="263"/>
            <ac:spMk id="4" creationId="{405AE9AB-7288-4FA3-5199-41865F72966D}"/>
          </ac:spMkLst>
        </pc:spChg>
        <pc:spChg chg="add del">
          <ac:chgData name="Neel Modi" userId="6a4d6b1e9c819f26" providerId="LiveId" clId="{233B58B9-86E0-476F-B703-491E09B4E95B}" dt="2025-09-28T23:15:22.409" v="10312" actId="22"/>
          <ac:spMkLst>
            <pc:docMk/>
            <pc:sldMk cId="2427217116" sldId="263"/>
            <ac:spMk id="5" creationId="{0C7074DF-B893-81DE-DB33-8DA5E9AF296F}"/>
          </ac:spMkLst>
        </pc:spChg>
        <pc:spChg chg="add del mod">
          <ac:chgData name="Neel Modi" userId="6a4d6b1e9c819f26" providerId="LiveId" clId="{233B58B9-86E0-476F-B703-491E09B4E95B}" dt="2025-09-28T01:55:15.269" v="9560" actId="478"/>
          <ac:spMkLst>
            <pc:docMk/>
            <pc:sldMk cId="2427217116" sldId="263"/>
            <ac:spMk id="5" creationId="{3A05E4B5-D60E-2457-6743-4C98E7339F92}"/>
          </ac:spMkLst>
        </pc:spChg>
        <pc:spChg chg="add mod">
          <ac:chgData name="Neel Modi" userId="6a4d6b1e9c819f26" providerId="LiveId" clId="{233B58B9-86E0-476F-B703-491E09B4E95B}" dt="2025-09-27T20:41:52.336" v="4205" actId="1036"/>
          <ac:spMkLst>
            <pc:docMk/>
            <pc:sldMk cId="2427217116" sldId="263"/>
            <ac:spMk id="6" creationId="{54AD21EA-DC4E-E7F5-4A19-2BE64D94C3FE}"/>
          </ac:spMkLst>
        </pc:spChg>
        <pc:spChg chg="add mod">
          <ac:chgData name="Neel Modi" userId="6a4d6b1e9c819f26" providerId="LiveId" clId="{233B58B9-86E0-476F-B703-491E09B4E95B}" dt="2025-09-28T23:14:53.393" v="10302" actId="1035"/>
          <ac:spMkLst>
            <pc:docMk/>
            <pc:sldMk cId="2427217116" sldId="263"/>
            <ac:spMk id="7" creationId="{0C61FD87-FFC6-6AB3-8B05-A0D51C1AC4B0}"/>
          </ac:spMkLst>
        </pc:spChg>
        <pc:spChg chg="add mod">
          <ac:chgData name="Neel Modi" userId="6a4d6b1e9c819f26" providerId="LiveId" clId="{233B58B9-86E0-476F-B703-491E09B4E95B}" dt="2025-09-28T23:14:53.393" v="10302" actId="1035"/>
          <ac:spMkLst>
            <pc:docMk/>
            <pc:sldMk cId="2427217116" sldId="263"/>
            <ac:spMk id="8" creationId="{D1B7A3E9-D957-19EA-9C7D-F03A51E1B1B7}"/>
          </ac:spMkLst>
        </pc:spChg>
        <pc:spChg chg="add mod">
          <ac:chgData name="Neel Modi" userId="6a4d6b1e9c819f26" providerId="LiveId" clId="{233B58B9-86E0-476F-B703-491E09B4E95B}" dt="2025-09-28T23:15:30.928" v="10315" actId="1076"/>
          <ac:spMkLst>
            <pc:docMk/>
            <pc:sldMk cId="2427217116" sldId="263"/>
            <ac:spMk id="9" creationId="{901379F7-F465-74B4-26CF-7E155669F598}"/>
          </ac:spMkLst>
        </pc:spChg>
        <pc:spChg chg="add mod">
          <ac:chgData name="Neel Modi" userId="6a4d6b1e9c819f26" providerId="LiveId" clId="{233B58B9-86E0-476F-B703-491E09B4E95B}" dt="2025-09-28T23:14:53.393" v="10302" actId="1035"/>
          <ac:spMkLst>
            <pc:docMk/>
            <pc:sldMk cId="2427217116" sldId="263"/>
            <ac:spMk id="47" creationId="{41E6031E-11BD-02FD-7994-7D87EE56B43E}"/>
          </ac:spMkLst>
        </pc:spChg>
        <pc:spChg chg="add mod">
          <ac:chgData name="Neel Modi" userId="6a4d6b1e9c819f26" providerId="LiveId" clId="{233B58B9-86E0-476F-B703-491E09B4E95B}" dt="2025-09-27T20:41:52.336" v="4205" actId="1036"/>
          <ac:spMkLst>
            <pc:docMk/>
            <pc:sldMk cId="2427217116" sldId="263"/>
            <ac:spMk id="48" creationId="{FE5F1DD1-BB14-9DEA-BDF2-464F5410BBDB}"/>
          </ac:spMkLst>
        </pc:spChg>
        <pc:spChg chg="add mod">
          <ac:chgData name="Neel Modi" userId="6a4d6b1e9c819f26" providerId="LiveId" clId="{233B58B9-86E0-476F-B703-491E09B4E95B}" dt="2025-09-28T23:14:53.393" v="10302" actId="1035"/>
          <ac:spMkLst>
            <pc:docMk/>
            <pc:sldMk cId="2427217116" sldId="263"/>
            <ac:spMk id="49" creationId="{38A3B97E-ABB5-8E67-ADCD-B506D556741C}"/>
          </ac:spMkLst>
        </pc:spChg>
        <pc:spChg chg="add mod">
          <ac:chgData name="Neel Modi" userId="6a4d6b1e9c819f26" providerId="LiveId" clId="{233B58B9-86E0-476F-B703-491E09B4E95B}" dt="2025-09-27T20:41:52.336" v="4205" actId="1036"/>
          <ac:spMkLst>
            <pc:docMk/>
            <pc:sldMk cId="2427217116" sldId="263"/>
            <ac:spMk id="70" creationId="{E8183EA9-3311-1C18-3983-D70A1B025B4A}"/>
          </ac:spMkLst>
        </pc:spChg>
        <pc:spChg chg="add mod">
          <ac:chgData name="Neel Modi" userId="6a4d6b1e9c819f26" providerId="LiveId" clId="{233B58B9-86E0-476F-B703-491E09B4E95B}" dt="2025-09-27T20:41:52.336" v="4205" actId="1036"/>
          <ac:spMkLst>
            <pc:docMk/>
            <pc:sldMk cId="2427217116" sldId="263"/>
            <ac:spMk id="71" creationId="{7FB4CE61-5BDA-F468-47D8-30226FDC3101}"/>
          </ac:spMkLst>
        </pc:spChg>
        <pc:spChg chg="add mod">
          <ac:chgData name="Neel Modi" userId="6a4d6b1e9c819f26" providerId="LiveId" clId="{233B58B9-86E0-476F-B703-491E09B4E95B}" dt="2025-09-28T23:14:53.393" v="10302" actId="1035"/>
          <ac:spMkLst>
            <pc:docMk/>
            <pc:sldMk cId="2427217116" sldId="263"/>
            <ac:spMk id="72" creationId="{7FB6C715-D5CB-25D6-79F6-251F7B73F48D}"/>
          </ac:spMkLst>
        </pc:spChg>
        <pc:spChg chg="add mod">
          <ac:chgData name="Neel Modi" userId="6a4d6b1e9c819f26" providerId="LiveId" clId="{233B58B9-86E0-476F-B703-491E09B4E95B}" dt="2025-09-28T23:14:53.393" v="10302" actId="1035"/>
          <ac:spMkLst>
            <pc:docMk/>
            <pc:sldMk cId="2427217116" sldId="263"/>
            <ac:spMk id="93" creationId="{449678E5-4964-0783-0AC1-CD83BD4BB1F1}"/>
          </ac:spMkLst>
        </pc:spChg>
        <pc:spChg chg="add mod">
          <ac:chgData name="Neel Modi" userId="6a4d6b1e9c819f26" providerId="LiveId" clId="{233B58B9-86E0-476F-B703-491E09B4E95B}" dt="2025-09-28T23:14:53.393" v="10302" actId="1035"/>
          <ac:spMkLst>
            <pc:docMk/>
            <pc:sldMk cId="2427217116" sldId="263"/>
            <ac:spMk id="94" creationId="{9AF87BAF-E881-FCFC-BFF6-F38520460F46}"/>
          </ac:spMkLst>
        </pc:spChg>
        <pc:spChg chg="add mod">
          <ac:chgData name="Neel Modi" userId="6a4d6b1e9c819f26" providerId="LiveId" clId="{233B58B9-86E0-476F-B703-491E09B4E95B}" dt="2025-09-28T23:14:53.393" v="10302" actId="1035"/>
          <ac:spMkLst>
            <pc:docMk/>
            <pc:sldMk cId="2427217116" sldId="263"/>
            <ac:spMk id="95" creationId="{6DEF7977-A8D1-92DC-D6C5-52BC88A6BB9C}"/>
          </ac:spMkLst>
        </pc:spChg>
        <pc:spChg chg="add mod">
          <ac:chgData name="Neel Modi" userId="6a4d6b1e9c819f26" providerId="LiveId" clId="{233B58B9-86E0-476F-B703-491E09B4E95B}" dt="2025-09-28T23:14:53.393" v="10302" actId="1035"/>
          <ac:spMkLst>
            <pc:docMk/>
            <pc:sldMk cId="2427217116" sldId="263"/>
            <ac:spMk id="96" creationId="{2F34305D-39B9-DC2F-BF44-21F46E64F330}"/>
          </ac:spMkLst>
        </pc:spChg>
        <pc:spChg chg="add mod">
          <ac:chgData name="Neel Modi" userId="6a4d6b1e9c819f26" providerId="LiveId" clId="{233B58B9-86E0-476F-B703-491E09B4E95B}" dt="2025-09-27T21:26:27.850" v="5169" actId="207"/>
          <ac:spMkLst>
            <pc:docMk/>
            <pc:sldMk cId="2427217116" sldId="263"/>
            <ac:spMk id="97" creationId="{7F784D6D-516F-D9CD-D35B-7370BD3FA27F}"/>
          </ac:spMkLst>
        </pc:spChg>
        <pc:spChg chg="add mod">
          <ac:chgData name="Neel Modi" userId="6a4d6b1e9c819f26" providerId="LiveId" clId="{233B58B9-86E0-476F-B703-491E09B4E95B}" dt="2025-09-28T23:14:53.393" v="10302" actId="1035"/>
          <ac:spMkLst>
            <pc:docMk/>
            <pc:sldMk cId="2427217116" sldId="263"/>
            <ac:spMk id="98" creationId="{FBBD7C91-A432-1093-C612-9D3171A5D8D7}"/>
          </ac:spMkLst>
        </pc:spChg>
        <pc:spChg chg="add mod">
          <ac:chgData name="Neel Modi" userId="6a4d6b1e9c819f26" providerId="LiveId" clId="{233B58B9-86E0-476F-B703-491E09B4E95B}" dt="2025-09-28T01:55:15.886" v="9561"/>
          <ac:spMkLst>
            <pc:docMk/>
            <pc:sldMk cId="2427217116" sldId="263"/>
            <ac:spMk id="99" creationId="{591F6751-C729-C254-8EC4-F4A93F1DBD3C}"/>
          </ac:spMkLst>
        </pc:spChg>
        <pc:picChg chg="add mod">
          <ac:chgData name="Neel Modi" userId="6a4d6b1e9c819f26" providerId="LiveId" clId="{233B58B9-86E0-476F-B703-491E09B4E95B}" dt="2025-09-28T01:55:15.886" v="9561"/>
          <ac:picMkLst>
            <pc:docMk/>
            <pc:sldMk cId="2427217116" sldId="263"/>
            <ac:picMk id="100" creationId="{89A7F2F7-8F04-30A5-6174-BA8AD7DF02CC}"/>
          </ac:picMkLst>
        </pc:picChg>
        <pc:picChg chg="add mod">
          <ac:chgData name="Neel Modi" userId="6a4d6b1e9c819f26" providerId="LiveId" clId="{233B58B9-86E0-476F-B703-491E09B4E95B}" dt="2025-09-28T01:55:15.886" v="9561"/>
          <ac:picMkLst>
            <pc:docMk/>
            <pc:sldMk cId="2427217116" sldId="263"/>
            <ac:picMk id="101" creationId="{4016B45A-389B-A697-D280-F5B8FC9515F2}"/>
          </ac:picMkLst>
        </pc:picChg>
        <pc:cxnChg chg="add mod">
          <ac:chgData name="Neel Modi" userId="6a4d6b1e9c819f26" providerId="LiveId" clId="{233B58B9-86E0-476F-B703-491E09B4E95B}" dt="2025-09-27T20:41:47.667" v="4190" actId="1038"/>
          <ac:cxnSpMkLst>
            <pc:docMk/>
            <pc:sldMk cId="2427217116" sldId="263"/>
            <ac:cxnSpMk id="10" creationId="{4FC11CE0-22BB-1DEE-8723-06E2FF4A1BCB}"/>
          </ac:cxnSpMkLst>
        </pc:cxnChg>
        <pc:cxnChg chg="add mod">
          <ac:chgData name="Neel Modi" userId="6a4d6b1e9c819f26" providerId="LiveId" clId="{233B58B9-86E0-476F-B703-491E09B4E95B}" dt="2025-09-27T20:41:47.667" v="4190" actId="1038"/>
          <ac:cxnSpMkLst>
            <pc:docMk/>
            <pc:sldMk cId="2427217116" sldId="263"/>
            <ac:cxnSpMk id="15" creationId="{3CF5F43C-84E7-EA4B-007B-375101FEF4A9}"/>
          </ac:cxnSpMkLst>
        </pc:cxnChg>
        <pc:cxnChg chg="add mod">
          <ac:chgData name="Neel Modi" userId="6a4d6b1e9c819f26" providerId="LiveId" clId="{233B58B9-86E0-476F-B703-491E09B4E95B}" dt="2025-09-27T20:23:44.764" v="3762" actId="1038"/>
          <ac:cxnSpMkLst>
            <pc:docMk/>
            <pc:sldMk cId="2427217116" sldId="263"/>
            <ac:cxnSpMk id="21" creationId="{A9BFC116-6CF4-FD69-4725-8B27A021C406}"/>
          </ac:cxnSpMkLst>
        </pc:cxnChg>
        <pc:cxnChg chg="add mod">
          <ac:chgData name="Neel Modi" userId="6a4d6b1e9c819f26" providerId="LiveId" clId="{233B58B9-86E0-476F-B703-491E09B4E95B}" dt="2025-09-27T20:41:47.667" v="4190" actId="1038"/>
          <ac:cxnSpMkLst>
            <pc:docMk/>
            <pc:sldMk cId="2427217116" sldId="263"/>
            <ac:cxnSpMk id="22" creationId="{64630BAD-3F80-2CC5-C162-26F80C6BF058}"/>
          </ac:cxnSpMkLst>
        </pc:cxnChg>
        <pc:cxnChg chg="add mod">
          <ac:chgData name="Neel Modi" userId="6a4d6b1e9c819f26" providerId="LiveId" clId="{233B58B9-86E0-476F-B703-491E09B4E95B}" dt="2025-09-27T20:41:47.667" v="4190" actId="1038"/>
          <ac:cxnSpMkLst>
            <pc:docMk/>
            <pc:sldMk cId="2427217116" sldId="263"/>
            <ac:cxnSpMk id="23" creationId="{6DFD6EE8-C768-FC52-CE1F-DF02732F2A79}"/>
          </ac:cxnSpMkLst>
        </pc:cxnChg>
        <pc:cxnChg chg="add mod">
          <ac:chgData name="Neel Modi" userId="6a4d6b1e9c819f26" providerId="LiveId" clId="{233B58B9-86E0-476F-B703-491E09B4E95B}" dt="2025-09-27T20:24:21.785" v="3808" actId="1076"/>
          <ac:cxnSpMkLst>
            <pc:docMk/>
            <pc:sldMk cId="2427217116" sldId="263"/>
            <ac:cxnSpMk id="24" creationId="{AE0F5643-EA71-8284-1EA3-FE4EEF88B5AE}"/>
          </ac:cxnSpMkLst>
        </pc:cxnChg>
        <pc:cxnChg chg="add mod">
          <ac:chgData name="Neel Modi" userId="6a4d6b1e9c819f26" providerId="LiveId" clId="{233B58B9-86E0-476F-B703-491E09B4E95B}" dt="2025-09-27T20:25:42.824" v="3923" actId="1076"/>
          <ac:cxnSpMkLst>
            <pc:docMk/>
            <pc:sldMk cId="2427217116" sldId="263"/>
            <ac:cxnSpMk id="27" creationId="{CE8135C7-29BB-08F7-2F98-A5A930B974D8}"/>
          </ac:cxnSpMkLst>
        </pc:cxnChg>
        <pc:cxnChg chg="add mod">
          <ac:chgData name="Neel Modi" userId="6a4d6b1e9c819f26" providerId="LiveId" clId="{233B58B9-86E0-476F-B703-491E09B4E95B}" dt="2025-09-27T20:41:47.667" v="4190" actId="1038"/>
          <ac:cxnSpMkLst>
            <pc:docMk/>
            <pc:sldMk cId="2427217116" sldId="263"/>
            <ac:cxnSpMk id="28" creationId="{24AC5DEA-F451-7D68-168B-E3AC720BA796}"/>
          </ac:cxnSpMkLst>
        </pc:cxnChg>
        <pc:cxnChg chg="add mod">
          <ac:chgData name="Neel Modi" userId="6a4d6b1e9c819f26" providerId="LiveId" clId="{233B58B9-86E0-476F-B703-491E09B4E95B}" dt="2025-09-27T20:25:48.490" v="3925" actId="1076"/>
          <ac:cxnSpMkLst>
            <pc:docMk/>
            <pc:sldMk cId="2427217116" sldId="263"/>
            <ac:cxnSpMk id="29" creationId="{9D25CB2A-343C-D45B-60FD-06C176FBD3EA}"/>
          </ac:cxnSpMkLst>
        </pc:cxnChg>
        <pc:cxnChg chg="add mod">
          <ac:chgData name="Neel Modi" userId="6a4d6b1e9c819f26" providerId="LiveId" clId="{233B58B9-86E0-476F-B703-491E09B4E95B}" dt="2025-09-27T20:25:48.490" v="3925" actId="1076"/>
          <ac:cxnSpMkLst>
            <pc:docMk/>
            <pc:sldMk cId="2427217116" sldId="263"/>
            <ac:cxnSpMk id="30" creationId="{7769A5F0-F588-A76D-3ECD-A5ECA6810F92}"/>
          </ac:cxnSpMkLst>
        </pc:cxnChg>
        <pc:cxnChg chg="add mod">
          <ac:chgData name="Neel Modi" userId="6a4d6b1e9c819f26" providerId="LiveId" clId="{233B58B9-86E0-476F-B703-491E09B4E95B}" dt="2025-09-27T20:41:47.667" v="4190" actId="1038"/>
          <ac:cxnSpMkLst>
            <pc:docMk/>
            <pc:sldMk cId="2427217116" sldId="263"/>
            <ac:cxnSpMk id="32" creationId="{78F97CEF-4053-6D55-15CF-2D1AA7E7C1BB}"/>
          </ac:cxnSpMkLst>
        </pc:cxnChg>
        <pc:cxnChg chg="add mod">
          <ac:chgData name="Neel Modi" userId="6a4d6b1e9c819f26" providerId="LiveId" clId="{233B58B9-86E0-476F-B703-491E09B4E95B}" dt="2025-09-27T20:28:05.181" v="4017" actId="1036"/>
          <ac:cxnSpMkLst>
            <pc:docMk/>
            <pc:sldMk cId="2427217116" sldId="263"/>
            <ac:cxnSpMk id="33" creationId="{8D181E68-A0B9-CFA1-479F-5F55398133F8}"/>
          </ac:cxnSpMkLst>
        </pc:cxnChg>
        <pc:cxnChg chg="add mod">
          <ac:chgData name="Neel Modi" userId="6a4d6b1e9c819f26" providerId="LiveId" clId="{233B58B9-86E0-476F-B703-491E09B4E95B}" dt="2025-09-27T20:41:47.667" v="4190" actId="1038"/>
          <ac:cxnSpMkLst>
            <pc:docMk/>
            <pc:sldMk cId="2427217116" sldId="263"/>
            <ac:cxnSpMk id="34" creationId="{5D1F3BF3-4311-B017-C30C-A13201DF1606}"/>
          </ac:cxnSpMkLst>
        </pc:cxnChg>
        <pc:cxnChg chg="add mod">
          <ac:chgData name="Neel Modi" userId="6a4d6b1e9c819f26" providerId="LiveId" clId="{233B58B9-86E0-476F-B703-491E09B4E95B}" dt="2025-09-27T20:27:02.156" v="3980" actId="1037"/>
          <ac:cxnSpMkLst>
            <pc:docMk/>
            <pc:sldMk cId="2427217116" sldId="263"/>
            <ac:cxnSpMk id="35" creationId="{1F71B8AD-74A9-9544-D40D-44FE235DAFDC}"/>
          </ac:cxnSpMkLst>
        </pc:cxnChg>
        <pc:cxnChg chg="add mod">
          <ac:chgData name="Neel Modi" userId="6a4d6b1e9c819f26" providerId="LiveId" clId="{233B58B9-86E0-476F-B703-491E09B4E95B}" dt="2025-09-27T20:27:31.286" v="3989" actId="1076"/>
          <ac:cxnSpMkLst>
            <pc:docMk/>
            <pc:sldMk cId="2427217116" sldId="263"/>
            <ac:cxnSpMk id="42" creationId="{DC77E114-636E-9865-82E8-D0F930F5F32D}"/>
          </ac:cxnSpMkLst>
        </pc:cxnChg>
        <pc:cxnChg chg="add mod">
          <ac:chgData name="Neel Modi" userId="6a4d6b1e9c819f26" providerId="LiveId" clId="{233B58B9-86E0-476F-B703-491E09B4E95B}" dt="2025-09-27T20:27:31.286" v="3989" actId="1076"/>
          <ac:cxnSpMkLst>
            <pc:docMk/>
            <pc:sldMk cId="2427217116" sldId="263"/>
            <ac:cxnSpMk id="43" creationId="{4CEFA25E-2864-63BB-A9F8-DBB2A11F0369}"/>
          </ac:cxnSpMkLst>
        </pc:cxnChg>
        <pc:cxnChg chg="add mod">
          <ac:chgData name="Neel Modi" userId="6a4d6b1e9c819f26" providerId="LiveId" clId="{233B58B9-86E0-476F-B703-491E09B4E95B}" dt="2025-09-27T20:27:58.990" v="4015" actId="1036"/>
          <ac:cxnSpMkLst>
            <pc:docMk/>
            <pc:sldMk cId="2427217116" sldId="263"/>
            <ac:cxnSpMk id="44" creationId="{AD4F1C48-839C-4831-CA11-2DD29BC39711}"/>
          </ac:cxnSpMkLst>
        </pc:cxnChg>
        <pc:cxnChg chg="add mod">
          <ac:chgData name="Neel Modi" userId="6a4d6b1e9c819f26" providerId="LiveId" clId="{233B58B9-86E0-476F-B703-491E09B4E95B}" dt="2025-09-27T20:27:54.766" v="4013" actId="1076"/>
          <ac:cxnSpMkLst>
            <pc:docMk/>
            <pc:sldMk cId="2427217116" sldId="263"/>
            <ac:cxnSpMk id="45" creationId="{94A9A64B-CE2B-0A10-14F7-37DFCA024550}"/>
          </ac:cxnSpMkLst>
        </pc:cxnChg>
        <pc:cxnChg chg="add mod">
          <ac:chgData name="Neel Modi" userId="6a4d6b1e9c819f26" providerId="LiveId" clId="{233B58B9-86E0-476F-B703-491E09B4E95B}" dt="2025-09-27T20:41:34.628" v="4179" actId="1076"/>
          <ac:cxnSpMkLst>
            <pc:docMk/>
            <pc:sldMk cId="2427217116" sldId="263"/>
            <ac:cxnSpMk id="50" creationId="{A26571C0-3C95-C196-9BE0-9B39C3C143DF}"/>
          </ac:cxnSpMkLst>
        </pc:cxnChg>
        <pc:cxnChg chg="add mod">
          <ac:chgData name="Neel Modi" userId="6a4d6b1e9c819f26" providerId="LiveId" clId="{233B58B9-86E0-476F-B703-491E09B4E95B}" dt="2025-09-27T20:41:34.628" v="4179" actId="1076"/>
          <ac:cxnSpMkLst>
            <pc:docMk/>
            <pc:sldMk cId="2427217116" sldId="263"/>
            <ac:cxnSpMk id="54" creationId="{96BD169B-4651-42B5-E95D-F5FC7D540824}"/>
          </ac:cxnSpMkLst>
        </pc:cxnChg>
        <pc:cxnChg chg="add mod">
          <ac:chgData name="Neel Modi" userId="6a4d6b1e9c819f26" providerId="LiveId" clId="{233B58B9-86E0-476F-B703-491E09B4E95B}" dt="2025-09-27T20:41:34.628" v="4179" actId="1076"/>
          <ac:cxnSpMkLst>
            <pc:docMk/>
            <pc:sldMk cId="2427217116" sldId="263"/>
            <ac:cxnSpMk id="55" creationId="{1668A8D6-C4AB-86E2-A1E4-5AB733E5AA97}"/>
          </ac:cxnSpMkLst>
        </pc:cxnChg>
        <pc:cxnChg chg="add mod">
          <ac:chgData name="Neel Modi" userId="6a4d6b1e9c819f26" providerId="LiveId" clId="{233B58B9-86E0-476F-B703-491E09B4E95B}" dt="2025-09-27T20:41:34.628" v="4179" actId="1076"/>
          <ac:cxnSpMkLst>
            <pc:docMk/>
            <pc:sldMk cId="2427217116" sldId="263"/>
            <ac:cxnSpMk id="58" creationId="{4DC8C8D5-71E2-C18D-66F1-F22172F09C7C}"/>
          </ac:cxnSpMkLst>
        </pc:cxnChg>
        <pc:cxnChg chg="add mod">
          <ac:chgData name="Neel Modi" userId="6a4d6b1e9c819f26" providerId="LiveId" clId="{233B58B9-86E0-476F-B703-491E09B4E95B}" dt="2025-09-27T20:31:59.385" v="4032" actId="1076"/>
          <ac:cxnSpMkLst>
            <pc:docMk/>
            <pc:sldMk cId="2427217116" sldId="263"/>
            <ac:cxnSpMk id="59" creationId="{15D01E1E-7646-D617-8EEA-B1E13F177811}"/>
          </ac:cxnSpMkLst>
        </pc:cxnChg>
        <pc:cxnChg chg="add mod">
          <ac:chgData name="Neel Modi" userId="6a4d6b1e9c819f26" providerId="LiveId" clId="{233B58B9-86E0-476F-B703-491E09B4E95B}" dt="2025-09-27T20:41:34.628" v="4179" actId="1076"/>
          <ac:cxnSpMkLst>
            <pc:docMk/>
            <pc:sldMk cId="2427217116" sldId="263"/>
            <ac:cxnSpMk id="60" creationId="{BAE8D543-7C8C-F34D-06A2-B07C71320ECC}"/>
          </ac:cxnSpMkLst>
        </pc:cxnChg>
        <pc:cxnChg chg="add mod">
          <ac:chgData name="Neel Modi" userId="6a4d6b1e9c819f26" providerId="LiveId" clId="{233B58B9-86E0-476F-B703-491E09B4E95B}" dt="2025-09-27T20:41:34.628" v="4179" actId="1076"/>
          <ac:cxnSpMkLst>
            <pc:docMk/>
            <pc:sldMk cId="2427217116" sldId="263"/>
            <ac:cxnSpMk id="63" creationId="{2287B4E1-A602-9CBA-A9F1-D3D1061F61D9}"/>
          </ac:cxnSpMkLst>
        </pc:cxnChg>
        <pc:cxnChg chg="mod">
          <ac:chgData name="Neel Modi" userId="6a4d6b1e9c819f26" providerId="LiveId" clId="{233B58B9-86E0-476F-B703-491E09B4E95B}" dt="2025-09-27T20:32:31.474" v="4034" actId="1076"/>
          <ac:cxnSpMkLst>
            <pc:docMk/>
            <pc:sldMk cId="2427217116" sldId="263"/>
            <ac:cxnSpMk id="64" creationId="{68A23D3C-4834-43DA-88EF-FFE8BBE435DC}"/>
          </ac:cxnSpMkLst>
        </pc:cxnChg>
        <pc:cxnChg chg="mod">
          <ac:chgData name="Neel Modi" userId="6a4d6b1e9c819f26" providerId="LiveId" clId="{233B58B9-86E0-476F-B703-491E09B4E95B}" dt="2025-09-27T20:32:31.474" v="4034" actId="1076"/>
          <ac:cxnSpMkLst>
            <pc:docMk/>
            <pc:sldMk cId="2427217116" sldId="263"/>
            <ac:cxnSpMk id="65" creationId="{7A0B005D-F7CB-A98C-549A-7F6CCC6FFF76}"/>
          </ac:cxnSpMkLst>
        </pc:cxnChg>
        <pc:cxnChg chg="add mod">
          <ac:chgData name="Neel Modi" userId="6a4d6b1e9c819f26" providerId="LiveId" clId="{233B58B9-86E0-476F-B703-491E09B4E95B}" dt="2025-09-27T20:32:43.783" v="4036" actId="1076"/>
          <ac:cxnSpMkLst>
            <pc:docMk/>
            <pc:sldMk cId="2427217116" sldId="263"/>
            <ac:cxnSpMk id="68" creationId="{2A3B1BFA-B5E6-E25E-2205-BCFD3199EFA7}"/>
          </ac:cxnSpMkLst>
        </pc:cxnChg>
        <pc:cxnChg chg="add mod">
          <ac:chgData name="Neel Modi" userId="6a4d6b1e9c819f26" providerId="LiveId" clId="{233B58B9-86E0-476F-B703-491E09B4E95B}" dt="2025-09-27T20:41:34.628" v="4179" actId="1076"/>
          <ac:cxnSpMkLst>
            <pc:docMk/>
            <pc:sldMk cId="2427217116" sldId="263"/>
            <ac:cxnSpMk id="69" creationId="{3187A881-706C-4218-849F-CC0E289DBF60}"/>
          </ac:cxnSpMkLst>
        </pc:cxnChg>
        <pc:cxnChg chg="mod">
          <ac:chgData name="Neel Modi" userId="6a4d6b1e9c819f26" providerId="LiveId" clId="{233B58B9-86E0-476F-B703-491E09B4E95B}" dt="2025-09-27T20:41:24.379" v="4177" actId="1076"/>
          <ac:cxnSpMkLst>
            <pc:docMk/>
            <pc:sldMk cId="2427217116" sldId="263"/>
            <ac:cxnSpMk id="75" creationId="{0C23F66A-E648-503E-EF33-F381A343FC02}"/>
          </ac:cxnSpMkLst>
        </pc:cxnChg>
        <pc:cxnChg chg="add mod">
          <ac:chgData name="Neel Modi" userId="6a4d6b1e9c819f26" providerId="LiveId" clId="{233B58B9-86E0-476F-B703-491E09B4E95B}" dt="2025-09-27T20:41:24.379" v="4177" actId="1076"/>
          <ac:cxnSpMkLst>
            <pc:docMk/>
            <pc:sldMk cId="2427217116" sldId="263"/>
            <ac:cxnSpMk id="76" creationId="{4AF64163-7124-B09E-7A4D-1C23517C9526}"/>
          </ac:cxnSpMkLst>
        </pc:cxnChg>
        <pc:cxnChg chg="add del mod">
          <ac:chgData name="Neel Modi" userId="6a4d6b1e9c819f26" providerId="LiveId" clId="{233B58B9-86E0-476F-B703-491E09B4E95B}" dt="2025-09-29T02:34:17.473" v="12755" actId="1076"/>
          <ac:cxnSpMkLst>
            <pc:docMk/>
            <pc:sldMk cId="2427217116" sldId="263"/>
            <ac:cxnSpMk id="81" creationId="{2A9A92FC-3938-B37C-30A9-2E74FEB22F56}"/>
          </ac:cxnSpMkLst>
        </pc:cxnChg>
        <pc:cxnChg chg="add mod">
          <ac:chgData name="Neel Modi" userId="6a4d6b1e9c819f26" providerId="LiveId" clId="{233B58B9-86E0-476F-B703-491E09B4E95B}" dt="2025-09-27T20:41:24.379" v="4177" actId="1076"/>
          <ac:cxnSpMkLst>
            <pc:docMk/>
            <pc:sldMk cId="2427217116" sldId="263"/>
            <ac:cxnSpMk id="82" creationId="{55174C06-0A56-9BA4-9C68-A2596466BB12}"/>
          </ac:cxnSpMkLst>
        </pc:cxnChg>
        <pc:cxnChg chg="mod">
          <ac:chgData name="Neel Modi" userId="6a4d6b1e9c819f26" providerId="LiveId" clId="{233B58B9-86E0-476F-B703-491E09B4E95B}" dt="2025-09-27T20:41:24.379" v="4177" actId="1076"/>
          <ac:cxnSpMkLst>
            <pc:docMk/>
            <pc:sldMk cId="2427217116" sldId="263"/>
            <ac:cxnSpMk id="87" creationId="{9F42026D-1082-82F2-E9F6-428B7B15583F}"/>
          </ac:cxnSpMkLst>
        </pc:cxnChg>
        <pc:cxnChg chg="mod">
          <ac:chgData name="Neel Modi" userId="6a4d6b1e9c819f26" providerId="LiveId" clId="{233B58B9-86E0-476F-B703-491E09B4E95B}" dt="2025-09-27T20:41:24.379" v="4177" actId="1076"/>
          <ac:cxnSpMkLst>
            <pc:docMk/>
            <pc:sldMk cId="2427217116" sldId="263"/>
            <ac:cxnSpMk id="88" creationId="{7A8C27CC-13FC-51C2-C19C-DE0CB0515EF3}"/>
          </ac:cxnSpMkLst>
        </pc:cxnChg>
        <pc:cxnChg chg="mod">
          <ac:chgData name="Neel Modi" userId="6a4d6b1e9c819f26" providerId="LiveId" clId="{233B58B9-86E0-476F-B703-491E09B4E95B}" dt="2025-09-27T20:41:52.336" v="4205" actId="1036"/>
          <ac:cxnSpMkLst>
            <pc:docMk/>
            <pc:sldMk cId="2427217116" sldId="263"/>
            <ac:cxnSpMk id="91" creationId="{A6B2797D-ABDC-4174-2C12-04CE1D42CCB8}"/>
          </ac:cxnSpMkLst>
        </pc:cxnChg>
        <pc:cxnChg chg="mod">
          <ac:chgData name="Neel Modi" userId="6a4d6b1e9c819f26" providerId="LiveId" clId="{233B58B9-86E0-476F-B703-491E09B4E95B}" dt="2025-09-27T20:41:24.379" v="4177" actId="1076"/>
          <ac:cxnSpMkLst>
            <pc:docMk/>
            <pc:sldMk cId="2427217116" sldId="263"/>
            <ac:cxnSpMk id="92" creationId="{80FAF989-228D-B791-5455-4B5252A51BF4}"/>
          </ac:cxnSpMkLst>
        </pc:cxnChg>
      </pc:sldChg>
      <pc:sldChg chg="addSp delSp modSp add mod modTransition modAnim">
        <pc:chgData name="Neel Modi" userId="6a4d6b1e9c819f26" providerId="LiveId" clId="{233B58B9-86E0-476F-B703-491E09B4E95B}" dt="2025-09-29T02:31:13.399" v="12723"/>
        <pc:sldMkLst>
          <pc:docMk/>
          <pc:sldMk cId="2275789415" sldId="264"/>
        </pc:sldMkLst>
        <pc:spChg chg="add mod">
          <ac:chgData name="Neel Modi" userId="6a4d6b1e9c819f26" providerId="LiveId" clId="{233B58B9-86E0-476F-B703-491E09B4E95B}" dt="2025-09-29T01:21:35.350" v="12107" actId="1037"/>
          <ac:spMkLst>
            <pc:docMk/>
            <pc:sldMk cId="2275789415" sldId="264"/>
            <ac:spMk id="3" creationId="{35467128-E6CA-568E-52D7-28008492FEC1}"/>
          </ac:spMkLst>
        </pc:spChg>
        <pc:spChg chg="mod">
          <ac:chgData name="Neel Modi" userId="6a4d6b1e9c819f26" providerId="LiveId" clId="{233B58B9-86E0-476F-B703-491E09B4E95B}" dt="2025-09-27T20:51:15.798" v="4369" actId="1076"/>
          <ac:spMkLst>
            <pc:docMk/>
            <pc:sldMk cId="2275789415" sldId="264"/>
            <ac:spMk id="4" creationId="{4750532F-3C2F-7D59-9C54-A787BB249B30}"/>
          </ac:spMkLst>
        </pc:spChg>
        <pc:spChg chg="mod">
          <ac:chgData name="Neel Modi" userId="6a4d6b1e9c819f26" providerId="LiveId" clId="{233B58B9-86E0-476F-B703-491E09B4E95B}" dt="2025-09-28T22:37:45.868" v="10127" actId="20577"/>
          <ac:spMkLst>
            <pc:docMk/>
            <pc:sldMk cId="2275789415" sldId="264"/>
            <ac:spMk id="5" creationId="{A9B7A5E4-F617-FA23-CAAB-629AD023305E}"/>
          </ac:spMkLst>
        </pc:spChg>
        <pc:picChg chg="add mod">
          <ac:chgData name="Neel Modi" userId="6a4d6b1e9c819f26" providerId="LiveId" clId="{233B58B9-86E0-476F-B703-491E09B4E95B}" dt="2025-09-27T20:52:47.040" v="4373" actId="1076"/>
          <ac:picMkLst>
            <pc:docMk/>
            <pc:sldMk cId="2275789415" sldId="264"/>
            <ac:picMk id="9" creationId="{7362DA6C-F4EA-F946-C0E7-E811D8A1CF26}"/>
          </ac:picMkLst>
        </pc:picChg>
        <pc:picChg chg="add mod">
          <ac:chgData name="Neel Modi" userId="6a4d6b1e9c819f26" providerId="LiveId" clId="{233B58B9-86E0-476F-B703-491E09B4E95B}" dt="2025-09-28T22:37:40.251" v="10119" actId="1076"/>
          <ac:picMkLst>
            <pc:docMk/>
            <pc:sldMk cId="2275789415" sldId="264"/>
            <ac:picMk id="11" creationId="{3320F709-62E6-82B0-A746-F8738E9AF865}"/>
          </ac:picMkLst>
        </pc:picChg>
        <pc:picChg chg="add mod">
          <ac:chgData name="Neel Modi" userId="6a4d6b1e9c819f26" providerId="LiveId" clId="{233B58B9-86E0-476F-B703-491E09B4E95B}" dt="2025-09-28T22:37:39.976" v="10118" actId="1076"/>
          <ac:picMkLst>
            <pc:docMk/>
            <pc:sldMk cId="2275789415" sldId="264"/>
            <ac:picMk id="12" creationId="{35292DD7-27FA-6910-C43C-0C6F41B0ABBB}"/>
          </ac:picMkLst>
        </pc:picChg>
      </pc:sldChg>
      <pc:sldChg chg="addSp delSp modSp new mod modTransition addAnim delAnim modAnim">
        <pc:chgData name="Neel Modi" userId="6a4d6b1e9c819f26" providerId="LiveId" clId="{233B58B9-86E0-476F-B703-491E09B4E95B}" dt="2025-09-29T02:58:04.449" v="12887"/>
        <pc:sldMkLst>
          <pc:docMk/>
          <pc:sldMk cId="1647348334" sldId="265"/>
        </pc:sldMkLst>
        <pc:spChg chg="mod">
          <ac:chgData name="Neel Modi" userId="6a4d6b1e9c819f26" providerId="LiveId" clId="{233B58B9-86E0-476F-B703-491E09B4E95B}" dt="2025-09-27T20:54:14.972" v="4404" actId="20577"/>
          <ac:spMkLst>
            <pc:docMk/>
            <pc:sldMk cId="1647348334" sldId="265"/>
            <ac:spMk id="2" creationId="{7E38FEC3-B6FF-0BD7-20AE-7D7238BEB726}"/>
          </ac:spMkLst>
        </pc:spChg>
        <pc:spChg chg="add del mod">
          <ac:chgData name="Neel Modi" userId="6a4d6b1e9c819f26" providerId="LiveId" clId="{233B58B9-86E0-476F-B703-491E09B4E95B}" dt="2025-09-28T23:34:15.682" v="10748" actId="478"/>
          <ac:spMkLst>
            <pc:docMk/>
            <pc:sldMk cId="1647348334" sldId="265"/>
            <ac:spMk id="3" creationId="{F32E8F37-7734-1CAF-CA62-ACCA012DD571}"/>
          </ac:spMkLst>
        </pc:spChg>
        <pc:spChg chg="add mod">
          <ac:chgData name="Neel Modi" userId="6a4d6b1e9c819f26" providerId="LiveId" clId="{233B58B9-86E0-476F-B703-491E09B4E95B}" dt="2025-09-28T23:31:32.264" v="10711" actId="20577"/>
          <ac:spMkLst>
            <pc:docMk/>
            <pc:sldMk cId="1647348334" sldId="265"/>
            <ac:spMk id="4" creationId="{A835DF4B-3B17-DB3E-F067-5D5006438E2A}"/>
          </ac:spMkLst>
        </pc:spChg>
        <pc:spChg chg="add mod">
          <ac:chgData name="Neel Modi" userId="6a4d6b1e9c819f26" providerId="LiveId" clId="{233B58B9-86E0-476F-B703-491E09B4E95B}" dt="2025-09-29T02:57:16.858" v="12885" actId="21"/>
          <ac:spMkLst>
            <pc:docMk/>
            <pc:sldMk cId="1647348334" sldId="265"/>
            <ac:spMk id="7" creationId="{49CC510A-EA56-0153-4848-6C45B0CAD1D1}"/>
          </ac:spMkLst>
        </pc:spChg>
        <pc:spChg chg="add mod ord">
          <ac:chgData name="Neel Modi" userId="6a4d6b1e9c819f26" providerId="LiveId" clId="{233B58B9-86E0-476F-B703-491E09B4E95B}" dt="2025-09-29T02:55:14.441" v="12853" actId="1076"/>
          <ac:spMkLst>
            <pc:docMk/>
            <pc:sldMk cId="1647348334" sldId="265"/>
            <ac:spMk id="8" creationId="{FDCC8D0F-11FB-B7CA-35D8-CCF313284727}"/>
          </ac:spMkLst>
        </pc:spChg>
        <pc:spChg chg="add mod">
          <ac:chgData name="Neel Modi" userId="6a4d6b1e9c819f26" providerId="LiveId" clId="{233B58B9-86E0-476F-B703-491E09B4E95B}" dt="2025-09-29T02:55:28.516" v="12861" actId="1036"/>
          <ac:spMkLst>
            <pc:docMk/>
            <pc:sldMk cId="1647348334" sldId="265"/>
            <ac:spMk id="10" creationId="{413C8046-96C0-0533-F02C-B4C60BC1B22F}"/>
          </ac:spMkLst>
        </pc:spChg>
        <pc:spChg chg="add del mod">
          <ac:chgData name="Neel Modi" userId="6a4d6b1e9c819f26" providerId="LiveId" clId="{233B58B9-86E0-476F-B703-491E09B4E95B}" dt="2025-09-28T23:53:03.777" v="10923" actId="478"/>
          <ac:spMkLst>
            <pc:docMk/>
            <pc:sldMk cId="1647348334" sldId="265"/>
            <ac:spMk id="11" creationId="{9FE65804-6D24-59F6-7B1D-25A9238F812B}"/>
          </ac:spMkLst>
        </pc:spChg>
        <pc:spChg chg="add mod">
          <ac:chgData name="Neel Modi" userId="6a4d6b1e9c819f26" providerId="LiveId" clId="{233B58B9-86E0-476F-B703-491E09B4E95B}" dt="2025-09-29T02:55:33.687" v="12862" actId="1076"/>
          <ac:spMkLst>
            <pc:docMk/>
            <pc:sldMk cId="1647348334" sldId="265"/>
            <ac:spMk id="12" creationId="{C3CEE2D9-C8A8-2DB2-62D4-350B2F0C60A8}"/>
          </ac:spMkLst>
        </pc:spChg>
        <pc:spChg chg="add del mod">
          <ac:chgData name="Neel Modi" userId="6a4d6b1e9c819f26" providerId="LiveId" clId="{233B58B9-86E0-476F-B703-491E09B4E95B}" dt="2025-09-28T23:54:42.408" v="10960" actId="478"/>
          <ac:spMkLst>
            <pc:docMk/>
            <pc:sldMk cId="1647348334" sldId="265"/>
            <ac:spMk id="13" creationId="{AC4B59F7-CACE-8AFE-ED1A-1F4F3C2C90D5}"/>
          </ac:spMkLst>
        </pc:spChg>
        <pc:spChg chg="add mod">
          <ac:chgData name="Neel Modi" userId="6a4d6b1e9c819f26" providerId="LiveId" clId="{233B58B9-86E0-476F-B703-491E09B4E95B}" dt="2025-09-29T02:55:44.321" v="12867" actId="1036"/>
          <ac:spMkLst>
            <pc:docMk/>
            <pc:sldMk cId="1647348334" sldId="265"/>
            <ac:spMk id="14" creationId="{764B1854-FA54-6E1F-25D3-A4AB442153E4}"/>
          </ac:spMkLst>
        </pc:spChg>
        <pc:spChg chg="add mod">
          <ac:chgData name="Neel Modi" userId="6a4d6b1e9c819f26" providerId="LiveId" clId="{233B58B9-86E0-476F-B703-491E09B4E95B}" dt="2025-09-29T02:57:14.987" v="12883" actId="767"/>
          <ac:spMkLst>
            <pc:docMk/>
            <pc:sldMk cId="1647348334" sldId="265"/>
            <ac:spMk id="15" creationId="{B63F2B42-77CE-E187-A52D-1B5E2E0BD331}"/>
          </ac:spMkLst>
        </pc:spChg>
        <pc:picChg chg="add mod">
          <ac:chgData name="Neel Modi" userId="6a4d6b1e9c819f26" providerId="LiveId" clId="{233B58B9-86E0-476F-B703-491E09B4E95B}" dt="2025-09-28T23:31:45.368" v="10716" actId="1036"/>
          <ac:picMkLst>
            <pc:docMk/>
            <pc:sldMk cId="1647348334" sldId="265"/>
            <ac:picMk id="5" creationId="{AB28BF25-98B3-C62B-555C-A43591972491}"/>
          </ac:picMkLst>
        </pc:picChg>
        <pc:picChg chg="add mod">
          <ac:chgData name="Neel Modi" userId="6a4d6b1e9c819f26" providerId="LiveId" clId="{233B58B9-86E0-476F-B703-491E09B4E95B}" dt="2025-09-28T23:31:43.063" v="10714" actId="1076"/>
          <ac:picMkLst>
            <pc:docMk/>
            <pc:sldMk cId="1647348334" sldId="265"/>
            <ac:picMk id="6" creationId="{03F9C366-153F-4F78-BE1B-65A793E3E726}"/>
          </ac:picMkLst>
        </pc:picChg>
        <pc:picChg chg="add mod">
          <ac:chgData name="Neel Modi" userId="6a4d6b1e9c819f26" providerId="LiveId" clId="{233B58B9-86E0-476F-B703-491E09B4E95B}" dt="2025-09-28T23:31:06.741" v="10703" actId="1076"/>
          <ac:picMkLst>
            <pc:docMk/>
            <pc:sldMk cId="1647348334" sldId="265"/>
            <ac:picMk id="9" creationId="{FC017A56-5CD4-7FA6-8B47-C5C7F8FC6C54}"/>
          </ac:picMkLst>
        </pc:picChg>
      </pc:sldChg>
      <pc:sldChg chg="addSp delSp modSp new mod modTransition setBg modAnim">
        <pc:chgData name="Neel Modi" userId="6a4d6b1e9c819f26" providerId="LiveId" clId="{233B58B9-86E0-476F-B703-491E09B4E95B}" dt="2025-09-29T03:02:25.538" v="12891" actId="1037"/>
        <pc:sldMkLst>
          <pc:docMk/>
          <pc:sldMk cId="2602550652" sldId="266"/>
        </pc:sldMkLst>
        <pc:spChg chg="mod">
          <ac:chgData name="Neel Modi" userId="6a4d6b1e9c819f26" providerId="LiveId" clId="{233B58B9-86E0-476F-B703-491E09B4E95B}" dt="2025-09-29T00:28:25.599" v="11213" actId="14100"/>
          <ac:spMkLst>
            <pc:docMk/>
            <pc:sldMk cId="2602550652" sldId="266"/>
            <ac:spMk id="2" creationId="{3A7BF473-D24B-7686-1D19-735F08C231A3}"/>
          </ac:spMkLst>
        </pc:spChg>
        <pc:spChg chg="add mod">
          <ac:chgData name="Neel Modi" userId="6a4d6b1e9c819f26" providerId="LiveId" clId="{233B58B9-86E0-476F-B703-491E09B4E95B}" dt="2025-09-29T00:35:52.543" v="11339" actId="1076"/>
          <ac:spMkLst>
            <pc:docMk/>
            <pc:sldMk cId="2602550652" sldId="266"/>
            <ac:spMk id="3" creationId="{822CCB0C-1814-B205-1A8A-1E37D47BFE43}"/>
          </ac:spMkLst>
        </pc:spChg>
        <pc:spChg chg="add mod">
          <ac:chgData name="Neel Modi" userId="6a4d6b1e9c819f26" providerId="LiveId" clId="{233B58B9-86E0-476F-B703-491E09B4E95B}" dt="2025-09-27T21:52:34.250" v="5225" actId="1076"/>
          <ac:spMkLst>
            <pc:docMk/>
            <pc:sldMk cId="2602550652" sldId="266"/>
            <ac:spMk id="19" creationId="{6360CE09-3010-9093-8864-6619A44DD9C7}"/>
          </ac:spMkLst>
        </pc:spChg>
        <pc:spChg chg="add mod">
          <ac:chgData name="Neel Modi" userId="6a4d6b1e9c819f26" providerId="LiveId" clId="{233B58B9-86E0-476F-B703-491E09B4E95B}" dt="2025-09-27T21:52:34.250" v="5225" actId="1076"/>
          <ac:spMkLst>
            <pc:docMk/>
            <pc:sldMk cId="2602550652" sldId="266"/>
            <ac:spMk id="20" creationId="{A9D037E3-3BB1-4F8D-E777-314D6B9A85EA}"/>
          </ac:spMkLst>
        </pc:spChg>
        <pc:spChg chg="add mod">
          <ac:chgData name="Neel Modi" userId="6a4d6b1e9c819f26" providerId="LiveId" clId="{233B58B9-86E0-476F-B703-491E09B4E95B}" dt="2025-09-29T03:01:10.924" v="12889" actId="1037"/>
          <ac:spMkLst>
            <pc:docMk/>
            <pc:sldMk cId="2602550652" sldId="266"/>
            <ac:spMk id="22" creationId="{DD36C2B7-79FA-5A46-1078-EE342BF9054B}"/>
          </ac:spMkLst>
        </pc:spChg>
        <pc:spChg chg="add mod">
          <ac:chgData name="Neel Modi" userId="6a4d6b1e9c819f26" providerId="LiveId" clId="{233B58B9-86E0-476F-B703-491E09B4E95B}" dt="2025-09-27T21:52:34.250" v="5225" actId="1076"/>
          <ac:spMkLst>
            <pc:docMk/>
            <pc:sldMk cId="2602550652" sldId="266"/>
            <ac:spMk id="23" creationId="{56DC67EC-EB3D-BC88-3D71-145E928A1C50}"/>
          </ac:spMkLst>
        </pc:spChg>
        <pc:spChg chg="add mod">
          <ac:chgData name="Neel Modi" userId="6a4d6b1e9c819f26" providerId="LiveId" clId="{233B58B9-86E0-476F-B703-491E09B4E95B}" dt="2025-09-29T03:01:12.505" v="12890" actId="1037"/>
          <ac:spMkLst>
            <pc:docMk/>
            <pc:sldMk cId="2602550652" sldId="266"/>
            <ac:spMk id="25" creationId="{010AE166-7C0B-D39C-698D-0F6E96293347}"/>
          </ac:spMkLst>
        </pc:spChg>
        <pc:spChg chg="add mod">
          <ac:chgData name="Neel Modi" userId="6a4d6b1e9c819f26" providerId="LiveId" clId="{233B58B9-86E0-476F-B703-491E09B4E95B}" dt="2025-09-27T21:52:34.250" v="5225" actId="1076"/>
          <ac:spMkLst>
            <pc:docMk/>
            <pc:sldMk cId="2602550652" sldId="266"/>
            <ac:spMk id="26" creationId="{725C9916-B448-DD10-10DB-7C156409427D}"/>
          </ac:spMkLst>
        </pc:spChg>
        <pc:spChg chg="add mod">
          <ac:chgData name="Neel Modi" userId="6a4d6b1e9c819f26" providerId="LiveId" clId="{233B58B9-86E0-476F-B703-491E09B4E95B}" dt="2025-09-27T21:52:34.250" v="5225" actId="1076"/>
          <ac:spMkLst>
            <pc:docMk/>
            <pc:sldMk cId="2602550652" sldId="266"/>
            <ac:spMk id="27" creationId="{CCBE106A-3371-643F-775D-04AC5D61A0B6}"/>
          </ac:spMkLst>
        </pc:spChg>
        <pc:spChg chg="add mod">
          <ac:chgData name="Neel Modi" userId="6a4d6b1e9c819f26" providerId="LiveId" clId="{233B58B9-86E0-476F-B703-491E09B4E95B}" dt="2025-09-27T22:00:28.868" v="5288" actId="692"/>
          <ac:spMkLst>
            <pc:docMk/>
            <pc:sldMk cId="2602550652" sldId="266"/>
            <ac:spMk id="29" creationId="{57589FC6-B685-7677-B98F-E821AA0C3A57}"/>
          </ac:spMkLst>
        </pc:spChg>
        <pc:spChg chg="add mod">
          <ac:chgData name="Neel Modi" userId="6a4d6b1e9c819f26" providerId="LiveId" clId="{233B58B9-86E0-476F-B703-491E09B4E95B}" dt="2025-09-27T21:52:43.363" v="5227" actId="1076"/>
          <ac:spMkLst>
            <pc:docMk/>
            <pc:sldMk cId="2602550652" sldId="266"/>
            <ac:spMk id="30" creationId="{80C639A9-CE27-4F88-EE20-F843408CB639}"/>
          </ac:spMkLst>
        </pc:spChg>
        <pc:spChg chg="add mod">
          <ac:chgData name="Neel Modi" userId="6a4d6b1e9c819f26" providerId="LiveId" clId="{233B58B9-86E0-476F-B703-491E09B4E95B}" dt="2025-09-29T02:45:32.985" v="12802" actId="1038"/>
          <ac:spMkLst>
            <pc:docMk/>
            <pc:sldMk cId="2602550652" sldId="266"/>
            <ac:spMk id="32" creationId="{8F00392E-BFB1-C6A5-051E-DA3F22A19747}"/>
          </ac:spMkLst>
        </pc:spChg>
        <pc:spChg chg="add mod">
          <ac:chgData name="Neel Modi" userId="6a4d6b1e9c819f26" providerId="LiveId" clId="{233B58B9-86E0-476F-B703-491E09B4E95B}" dt="2025-09-27T21:52:43.363" v="5227" actId="1076"/>
          <ac:spMkLst>
            <pc:docMk/>
            <pc:sldMk cId="2602550652" sldId="266"/>
            <ac:spMk id="33" creationId="{FE9AD1EB-5161-C1C7-512C-A758BED932AB}"/>
          </ac:spMkLst>
        </pc:spChg>
        <pc:spChg chg="add mod">
          <ac:chgData name="Neel Modi" userId="6a4d6b1e9c819f26" providerId="LiveId" clId="{233B58B9-86E0-476F-B703-491E09B4E95B}" dt="2025-09-29T03:02:25.538" v="12891" actId="1037"/>
          <ac:spMkLst>
            <pc:docMk/>
            <pc:sldMk cId="2602550652" sldId="266"/>
            <ac:spMk id="35" creationId="{E570B0F2-A422-E370-C191-A909759E3E70}"/>
          </ac:spMkLst>
        </pc:spChg>
        <pc:spChg chg="add mod">
          <ac:chgData name="Neel Modi" userId="6a4d6b1e9c819f26" providerId="LiveId" clId="{233B58B9-86E0-476F-B703-491E09B4E95B}" dt="2025-09-27T21:52:43.363" v="5227" actId="1076"/>
          <ac:spMkLst>
            <pc:docMk/>
            <pc:sldMk cId="2602550652" sldId="266"/>
            <ac:spMk id="36" creationId="{2C82C8A5-FE6D-9362-DB53-BEE350F56038}"/>
          </ac:spMkLst>
        </pc:spChg>
        <pc:spChg chg="add mod">
          <ac:chgData name="Neel Modi" userId="6a4d6b1e9c819f26" providerId="LiveId" clId="{233B58B9-86E0-476F-B703-491E09B4E95B}" dt="2025-09-29T02:45:14.391" v="12798" actId="1038"/>
          <ac:spMkLst>
            <pc:docMk/>
            <pc:sldMk cId="2602550652" sldId="266"/>
            <ac:spMk id="37" creationId="{9EB5BE58-042A-AA9B-071D-3BD1D56BCE65}"/>
          </ac:spMkLst>
        </pc:spChg>
        <pc:spChg chg="add mod">
          <ac:chgData name="Neel Modi" userId="6a4d6b1e9c819f26" providerId="LiveId" clId="{233B58B9-86E0-476F-B703-491E09B4E95B}" dt="2025-09-27T22:02:46.535" v="5368" actId="207"/>
          <ac:spMkLst>
            <pc:docMk/>
            <pc:sldMk cId="2602550652" sldId="266"/>
            <ac:spMk id="60" creationId="{A6471C53-76F9-8736-BD54-830B9B456714}"/>
          </ac:spMkLst>
        </pc:spChg>
        <pc:spChg chg="add mod">
          <ac:chgData name="Neel Modi" userId="6a4d6b1e9c819f26" providerId="LiveId" clId="{233B58B9-86E0-476F-B703-491E09B4E95B}" dt="2025-09-27T22:02:43.057" v="5367" actId="207"/>
          <ac:spMkLst>
            <pc:docMk/>
            <pc:sldMk cId="2602550652" sldId="266"/>
            <ac:spMk id="61" creationId="{ACA37C7A-D049-1029-BE02-77CBC8931B5F}"/>
          </ac:spMkLst>
        </pc:spChg>
        <pc:cxnChg chg="add mod">
          <ac:chgData name="Neel Modi" userId="6a4d6b1e9c819f26" providerId="LiveId" clId="{233B58B9-86E0-476F-B703-491E09B4E95B}" dt="2025-09-27T21:52:34.250" v="5225" actId="1076"/>
          <ac:cxnSpMkLst>
            <pc:docMk/>
            <pc:sldMk cId="2602550652" sldId="266"/>
            <ac:cxnSpMk id="18" creationId="{D931AF7F-E053-5F16-CDF7-A2BD6C4460F6}"/>
          </ac:cxnSpMkLst>
        </pc:cxnChg>
        <pc:cxnChg chg="add mod">
          <ac:chgData name="Neel Modi" userId="6a4d6b1e9c819f26" providerId="LiveId" clId="{233B58B9-86E0-476F-B703-491E09B4E95B}" dt="2025-09-27T21:52:34.250" v="5225" actId="1076"/>
          <ac:cxnSpMkLst>
            <pc:docMk/>
            <pc:sldMk cId="2602550652" sldId="266"/>
            <ac:cxnSpMk id="21" creationId="{3A6C7897-FC59-6341-35D3-DD5C2A5D6872}"/>
          </ac:cxnSpMkLst>
        </pc:cxnChg>
        <pc:cxnChg chg="add mod">
          <ac:chgData name="Neel Modi" userId="6a4d6b1e9c819f26" providerId="LiveId" clId="{233B58B9-86E0-476F-B703-491E09B4E95B}" dt="2025-09-27T21:52:34.250" v="5225" actId="1076"/>
          <ac:cxnSpMkLst>
            <pc:docMk/>
            <pc:sldMk cId="2602550652" sldId="266"/>
            <ac:cxnSpMk id="24" creationId="{B2221A7B-66B9-1495-95CC-5A7D0D95B9FE}"/>
          </ac:cxnSpMkLst>
        </pc:cxnChg>
        <pc:cxnChg chg="add mod">
          <ac:chgData name="Neel Modi" userId="6a4d6b1e9c819f26" providerId="LiveId" clId="{233B58B9-86E0-476F-B703-491E09B4E95B}" dt="2025-09-27T21:52:43.363" v="5227" actId="1076"/>
          <ac:cxnSpMkLst>
            <pc:docMk/>
            <pc:sldMk cId="2602550652" sldId="266"/>
            <ac:cxnSpMk id="28" creationId="{92DA9DA1-6A89-2FFC-9AD0-2E183B43C84C}"/>
          </ac:cxnSpMkLst>
        </pc:cxnChg>
        <pc:cxnChg chg="add mod">
          <ac:chgData name="Neel Modi" userId="6a4d6b1e9c819f26" providerId="LiveId" clId="{233B58B9-86E0-476F-B703-491E09B4E95B}" dt="2025-09-27T21:52:43.363" v="5227" actId="1076"/>
          <ac:cxnSpMkLst>
            <pc:docMk/>
            <pc:sldMk cId="2602550652" sldId="266"/>
            <ac:cxnSpMk id="31" creationId="{8A8AFAB8-7603-C40C-F33B-41DE59807F61}"/>
          </ac:cxnSpMkLst>
        </pc:cxnChg>
        <pc:cxnChg chg="add mod">
          <ac:chgData name="Neel Modi" userId="6a4d6b1e9c819f26" providerId="LiveId" clId="{233B58B9-86E0-476F-B703-491E09B4E95B}" dt="2025-09-27T21:52:43.363" v="5227" actId="1076"/>
          <ac:cxnSpMkLst>
            <pc:docMk/>
            <pc:sldMk cId="2602550652" sldId="266"/>
            <ac:cxnSpMk id="34" creationId="{1F9813BD-7E47-14D0-2C46-8E4024F9142C}"/>
          </ac:cxnSpMkLst>
        </pc:cxnChg>
        <pc:cxnChg chg="add mod">
          <ac:chgData name="Neel Modi" userId="6a4d6b1e9c819f26" providerId="LiveId" clId="{233B58B9-86E0-476F-B703-491E09B4E95B}" dt="2025-09-27T21:57:25.783" v="5263" actId="1076"/>
          <ac:cxnSpMkLst>
            <pc:docMk/>
            <pc:sldMk cId="2602550652" sldId="266"/>
            <ac:cxnSpMk id="52" creationId="{3F8EC4DE-D8A1-FE91-1750-D6B8C7174DDA}"/>
          </ac:cxnSpMkLst>
        </pc:cxnChg>
        <pc:cxnChg chg="add mod">
          <ac:chgData name="Neel Modi" userId="6a4d6b1e9c819f26" providerId="LiveId" clId="{233B58B9-86E0-476F-B703-491E09B4E95B}" dt="2025-09-27T21:57:25.783" v="5263" actId="1076"/>
          <ac:cxnSpMkLst>
            <pc:docMk/>
            <pc:sldMk cId="2602550652" sldId="266"/>
            <ac:cxnSpMk id="53" creationId="{8016C4F1-EF8B-C4DB-EC23-CF12C096318D}"/>
          </ac:cxnSpMkLst>
        </pc:cxnChg>
        <pc:cxnChg chg="add mod">
          <ac:chgData name="Neel Modi" userId="6a4d6b1e9c819f26" providerId="LiveId" clId="{233B58B9-86E0-476F-B703-491E09B4E95B}" dt="2025-09-29T02:45:08.020" v="12795" actId="1035"/>
          <ac:cxnSpMkLst>
            <pc:docMk/>
            <pc:sldMk cId="2602550652" sldId="266"/>
            <ac:cxnSpMk id="54" creationId="{5C78965E-6463-104D-02C0-57F04A9FBFEE}"/>
          </ac:cxnSpMkLst>
        </pc:cxnChg>
        <pc:cxnChg chg="add mod">
          <ac:chgData name="Neel Modi" userId="6a4d6b1e9c819f26" providerId="LiveId" clId="{233B58B9-86E0-476F-B703-491E09B4E95B}" dt="2025-09-29T02:45:06.820" v="12794" actId="1035"/>
          <ac:cxnSpMkLst>
            <pc:docMk/>
            <pc:sldMk cId="2602550652" sldId="266"/>
            <ac:cxnSpMk id="55" creationId="{C3EE4DBF-E79B-C315-AB03-01C2CB3FDA61}"/>
          </ac:cxnSpMkLst>
        </pc:cxnChg>
        <pc:cxnChg chg="add mod">
          <ac:chgData name="Neel Modi" userId="6a4d6b1e9c819f26" providerId="LiveId" clId="{233B58B9-86E0-476F-B703-491E09B4E95B}" dt="2025-09-29T02:45:10.195" v="12796" actId="1035"/>
          <ac:cxnSpMkLst>
            <pc:docMk/>
            <pc:sldMk cId="2602550652" sldId="266"/>
            <ac:cxnSpMk id="56" creationId="{7F8429BC-2C86-8FA9-7897-05D9AFF02BF4}"/>
          </ac:cxnSpMkLst>
        </pc:cxnChg>
        <pc:cxnChg chg="add mod">
          <ac:chgData name="Neel Modi" userId="6a4d6b1e9c819f26" providerId="LiveId" clId="{233B58B9-86E0-476F-B703-491E09B4E95B}" dt="2025-09-29T02:45:11.549" v="12797" actId="1035"/>
          <ac:cxnSpMkLst>
            <pc:docMk/>
            <pc:sldMk cId="2602550652" sldId="266"/>
            <ac:cxnSpMk id="57" creationId="{A15D0BC8-8BE4-1FC2-E01E-CC1A59270829}"/>
          </ac:cxnSpMkLst>
        </pc:cxnChg>
        <pc:cxnChg chg="add mod ord">
          <ac:chgData name="Neel Modi" userId="6a4d6b1e9c819f26" providerId="LiveId" clId="{233B58B9-86E0-476F-B703-491E09B4E95B}" dt="2025-09-29T02:45:01.828" v="12792" actId="1035"/>
          <ac:cxnSpMkLst>
            <pc:docMk/>
            <pc:sldMk cId="2602550652" sldId="266"/>
            <ac:cxnSpMk id="58" creationId="{1147176C-3103-0F91-656D-700AC685DE79}"/>
          </ac:cxnSpMkLst>
        </pc:cxnChg>
        <pc:cxnChg chg="add mod">
          <ac:chgData name="Neel Modi" userId="6a4d6b1e9c819f26" providerId="LiveId" clId="{233B58B9-86E0-476F-B703-491E09B4E95B}" dt="2025-09-29T02:45:04.644" v="12793" actId="1035"/>
          <ac:cxnSpMkLst>
            <pc:docMk/>
            <pc:sldMk cId="2602550652" sldId="266"/>
            <ac:cxnSpMk id="59" creationId="{5F57CC2C-D7F6-9615-9587-EAD933B77D5B}"/>
          </ac:cxnSpMkLst>
        </pc:cxnChg>
      </pc:sldChg>
      <pc:sldChg chg="addSp delSp modSp add mod modTransition modAnim">
        <pc:chgData name="Neel Modi" userId="6a4d6b1e9c819f26" providerId="LiveId" clId="{233B58B9-86E0-476F-B703-491E09B4E95B}" dt="2025-09-29T02:33:30.357" v="12753" actId="20577"/>
        <pc:sldMkLst>
          <pc:docMk/>
          <pc:sldMk cId="3194621023" sldId="267"/>
        </pc:sldMkLst>
        <pc:spChg chg="add mod">
          <ac:chgData name="Neel Modi" userId="6a4d6b1e9c819f26" providerId="LiveId" clId="{233B58B9-86E0-476F-B703-491E09B4E95B}" dt="2025-09-29T02:33:30.357" v="12753" actId="20577"/>
          <ac:spMkLst>
            <pc:docMk/>
            <pc:sldMk cId="3194621023" sldId="267"/>
            <ac:spMk id="3" creationId="{AC35F00E-9007-23D8-7346-E9641ABABF6F}"/>
          </ac:spMkLst>
        </pc:spChg>
        <pc:spChg chg="add mod">
          <ac:chgData name="Neel Modi" userId="6a4d6b1e9c819f26" providerId="LiveId" clId="{233B58B9-86E0-476F-B703-491E09B4E95B}" dt="2025-09-27T21:22:02.737" v="5150"/>
          <ac:spMkLst>
            <pc:docMk/>
            <pc:sldMk cId="3194621023" sldId="267"/>
            <ac:spMk id="4" creationId="{82104189-364E-807E-7ED2-41768EDF0339}"/>
          </ac:spMkLst>
        </pc:spChg>
        <pc:spChg chg="add del mod">
          <ac:chgData name="Neel Modi" userId="6a4d6b1e9c819f26" providerId="LiveId" clId="{233B58B9-86E0-476F-B703-491E09B4E95B}" dt="2025-09-28T01:55:20.276" v="9562" actId="478"/>
          <ac:spMkLst>
            <pc:docMk/>
            <pc:sldMk cId="3194621023" sldId="267"/>
            <ac:spMk id="5" creationId="{9177194C-5602-5673-5C97-E35D4F8FE9CA}"/>
          </ac:spMkLst>
        </pc:spChg>
        <pc:spChg chg="add mod">
          <ac:chgData name="Neel Modi" userId="6a4d6b1e9c819f26" providerId="LiveId" clId="{233B58B9-86E0-476F-B703-491E09B4E95B}" dt="2025-09-28T01:55:20.967" v="9563"/>
          <ac:spMkLst>
            <pc:docMk/>
            <pc:sldMk cId="3194621023" sldId="267"/>
            <ac:spMk id="6" creationId="{FED0FEDD-4309-FF01-2F0C-900B2BB9ABFB}"/>
          </ac:spMkLst>
        </pc:spChg>
        <pc:spChg chg="mod">
          <ac:chgData name="Neel Modi" userId="6a4d6b1e9c819f26" providerId="LiveId" clId="{233B58B9-86E0-476F-B703-491E09B4E95B}" dt="2025-09-28T22:06:59.609" v="9725" actId="1036"/>
          <ac:spMkLst>
            <pc:docMk/>
            <pc:sldMk cId="3194621023" sldId="267"/>
            <ac:spMk id="23" creationId="{17F200B1-A0AA-5E61-65EF-4FD375BC9A9E}"/>
          </ac:spMkLst>
        </pc:spChg>
        <pc:spChg chg="mod">
          <ac:chgData name="Neel Modi" userId="6a4d6b1e9c819f26" providerId="LiveId" clId="{233B58B9-86E0-476F-B703-491E09B4E95B}" dt="2025-09-28T22:07:18.895" v="9743" actId="1035"/>
          <ac:spMkLst>
            <pc:docMk/>
            <pc:sldMk cId="3194621023" sldId="267"/>
            <ac:spMk id="32" creationId="{05812B0E-9D71-1E5D-31EF-864D97EC158D}"/>
          </ac:spMkLst>
        </pc:spChg>
        <pc:spChg chg="mod">
          <ac:chgData name="Neel Modi" userId="6a4d6b1e9c819f26" providerId="LiveId" clId="{233B58B9-86E0-476F-B703-491E09B4E95B}" dt="2025-09-28T22:07:18.895" v="9743" actId="1035"/>
          <ac:spMkLst>
            <pc:docMk/>
            <pc:sldMk cId="3194621023" sldId="267"/>
            <ac:spMk id="33" creationId="{625D25CF-E588-E46E-DD53-D7652C492318}"/>
          </ac:spMkLst>
        </pc:spChg>
        <pc:spChg chg="mod">
          <ac:chgData name="Neel Modi" userId="6a4d6b1e9c819f26" providerId="LiveId" clId="{233B58B9-86E0-476F-B703-491E09B4E95B}" dt="2025-09-28T22:07:18.895" v="9743" actId="1035"/>
          <ac:spMkLst>
            <pc:docMk/>
            <pc:sldMk cId="3194621023" sldId="267"/>
            <ac:spMk id="34" creationId="{622D00B2-C2F4-1114-1802-1CD57338B848}"/>
          </ac:spMkLst>
        </pc:spChg>
        <pc:spChg chg="mod">
          <ac:chgData name="Neel Modi" userId="6a4d6b1e9c819f26" providerId="LiveId" clId="{233B58B9-86E0-476F-B703-491E09B4E95B}" dt="2025-09-28T22:06:59.609" v="9725" actId="1036"/>
          <ac:spMkLst>
            <pc:docMk/>
            <pc:sldMk cId="3194621023" sldId="267"/>
            <ac:spMk id="35" creationId="{C2D385D8-1469-952C-0C83-36BA5D3FAD1E}"/>
          </ac:spMkLst>
        </pc:spChg>
        <pc:spChg chg="mod">
          <ac:chgData name="Neel Modi" userId="6a4d6b1e9c819f26" providerId="LiveId" clId="{233B58B9-86E0-476F-B703-491E09B4E95B}" dt="2025-09-28T22:06:59.609" v="9725" actId="1036"/>
          <ac:spMkLst>
            <pc:docMk/>
            <pc:sldMk cId="3194621023" sldId="267"/>
            <ac:spMk id="36" creationId="{EB0B27DF-356C-8732-8EDF-4D292F55DB36}"/>
          </ac:spMkLst>
        </pc:spChg>
        <pc:spChg chg="mod">
          <ac:chgData name="Neel Modi" userId="6a4d6b1e9c819f26" providerId="LiveId" clId="{233B58B9-86E0-476F-B703-491E09B4E95B}" dt="2025-09-28T22:06:59.609" v="9725" actId="1036"/>
          <ac:spMkLst>
            <pc:docMk/>
            <pc:sldMk cId="3194621023" sldId="267"/>
            <ac:spMk id="37" creationId="{9809465B-E1C1-DE1D-0D14-2D335B6C2281}"/>
          </ac:spMkLst>
        </pc:spChg>
        <pc:spChg chg="mod">
          <ac:chgData name="Neel Modi" userId="6a4d6b1e9c819f26" providerId="LiveId" clId="{233B58B9-86E0-476F-B703-491E09B4E95B}" dt="2025-09-28T22:06:59.609" v="9725" actId="1036"/>
          <ac:spMkLst>
            <pc:docMk/>
            <pc:sldMk cId="3194621023" sldId="267"/>
            <ac:spMk id="39" creationId="{F51B0F77-0739-36FA-2438-DBD73A698607}"/>
          </ac:spMkLst>
        </pc:spChg>
        <pc:spChg chg="mod">
          <ac:chgData name="Neel Modi" userId="6a4d6b1e9c819f26" providerId="LiveId" clId="{233B58B9-86E0-476F-B703-491E09B4E95B}" dt="2025-09-28T22:06:59.609" v="9725" actId="1036"/>
          <ac:spMkLst>
            <pc:docMk/>
            <pc:sldMk cId="3194621023" sldId="267"/>
            <ac:spMk id="49" creationId="{60E8216E-3651-4731-28DB-2736D5511A3C}"/>
          </ac:spMkLst>
        </pc:spChg>
        <pc:picChg chg="add mod">
          <ac:chgData name="Neel Modi" userId="6a4d6b1e9c819f26" providerId="LiveId" clId="{233B58B9-86E0-476F-B703-491E09B4E95B}" dt="2025-09-28T01:55:20.967" v="9563"/>
          <ac:picMkLst>
            <pc:docMk/>
            <pc:sldMk cId="3194621023" sldId="267"/>
            <ac:picMk id="7" creationId="{2D8B017E-FDA5-C2D0-C92C-285C8AE3BC5F}"/>
          </ac:picMkLst>
        </pc:picChg>
        <pc:picChg chg="add mod">
          <ac:chgData name="Neel Modi" userId="6a4d6b1e9c819f26" providerId="LiveId" clId="{233B58B9-86E0-476F-B703-491E09B4E95B}" dt="2025-09-28T01:55:20.967" v="9563"/>
          <ac:picMkLst>
            <pc:docMk/>
            <pc:sldMk cId="3194621023" sldId="267"/>
            <ac:picMk id="10" creationId="{6BC09A13-D715-2BCF-EA9B-E6EAB39C6C8E}"/>
          </ac:picMkLst>
        </pc:picChg>
        <pc:cxnChg chg="mod">
          <ac:chgData name="Neel Modi" userId="6a4d6b1e9c819f26" providerId="LiveId" clId="{233B58B9-86E0-476F-B703-491E09B4E95B}" dt="2025-09-28T22:06:51.652" v="9699" actId="1035"/>
          <ac:cxnSpMkLst>
            <pc:docMk/>
            <pc:sldMk cId="3194621023" sldId="267"/>
            <ac:cxnSpMk id="14" creationId="{DB2FB696-D7E1-5F2F-9318-5A8894E2042B}"/>
          </ac:cxnSpMkLst>
        </pc:cxnChg>
        <pc:cxnChg chg="mod">
          <ac:chgData name="Neel Modi" userId="6a4d6b1e9c819f26" providerId="LiveId" clId="{233B58B9-86E0-476F-B703-491E09B4E95B}" dt="2025-09-28T22:06:59.609" v="9725" actId="1036"/>
          <ac:cxnSpMkLst>
            <pc:docMk/>
            <pc:sldMk cId="3194621023" sldId="267"/>
            <ac:cxnSpMk id="15" creationId="{A194C2FC-3CB2-380A-DE36-7E45D95C3422}"/>
          </ac:cxnSpMkLst>
        </pc:cxnChg>
        <pc:cxnChg chg="mod">
          <ac:chgData name="Neel Modi" userId="6a4d6b1e9c819f26" providerId="LiveId" clId="{233B58B9-86E0-476F-B703-491E09B4E95B}" dt="2025-09-28T22:06:43.639" v="9687" actId="1035"/>
          <ac:cxnSpMkLst>
            <pc:docMk/>
            <pc:sldMk cId="3194621023" sldId="267"/>
            <ac:cxnSpMk id="16" creationId="{7C30FDD3-D702-974D-0E51-C1D9EE26FAE8}"/>
          </ac:cxnSpMkLst>
        </pc:cxnChg>
      </pc:sldChg>
      <pc:sldChg chg="add del">
        <pc:chgData name="Neel Modi" userId="6a4d6b1e9c819f26" providerId="LiveId" clId="{233B58B9-86E0-476F-B703-491E09B4E95B}" dt="2025-09-27T21:17:58.697" v="4862"/>
        <pc:sldMkLst>
          <pc:docMk/>
          <pc:sldMk cId="368413671" sldId="268"/>
        </pc:sldMkLst>
      </pc:sldChg>
      <pc:sldChg chg="addSp delSp modSp new mod modTransition modAnim">
        <pc:chgData name="Neel Modi" userId="6a4d6b1e9c819f26" providerId="LiveId" clId="{233B58B9-86E0-476F-B703-491E09B4E95B}" dt="2025-09-29T14:26:18.685" v="12976" actId="207"/>
        <pc:sldMkLst>
          <pc:docMk/>
          <pc:sldMk cId="2400300385" sldId="268"/>
        </pc:sldMkLst>
        <pc:spChg chg="del mod">
          <ac:chgData name="Neel Modi" userId="6a4d6b1e9c819f26" providerId="LiveId" clId="{233B58B9-86E0-476F-B703-491E09B4E95B}" dt="2025-09-29T00:28:39.504" v="11214" actId="478"/>
          <ac:spMkLst>
            <pc:docMk/>
            <pc:sldMk cId="2400300385" sldId="268"/>
            <ac:spMk id="2" creationId="{E763E395-BF23-5EE7-3C77-8DD7E7944C50}"/>
          </ac:spMkLst>
        </pc:spChg>
        <pc:spChg chg="add mod">
          <ac:chgData name="Neel Modi" userId="6a4d6b1e9c819f26" providerId="LiveId" clId="{233B58B9-86E0-476F-B703-491E09B4E95B}" dt="2025-09-27T22:09:35.019" v="5496" actId="208"/>
          <ac:spMkLst>
            <pc:docMk/>
            <pc:sldMk cId="2400300385" sldId="268"/>
            <ac:spMk id="4" creationId="{21FFA79F-1F51-E560-70A4-277DEB337123}"/>
          </ac:spMkLst>
        </pc:spChg>
        <pc:spChg chg="add mod">
          <ac:chgData name="Neel Modi" userId="6a4d6b1e9c819f26" providerId="LiveId" clId="{233B58B9-86E0-476F-B703-491E09B4E95B}" dt="2025-09-27T22:07:08.633" v="5407" actId="1036"/>
          <ac:spMkLst>
            <pc:docMk/>
            <pc:sldMk cId="2400300385" sldId="268"/>
            <ac:spMk id="5" creationId="{F6C0C72F-43FA-2DBB-4B9B-9F53038DC9DA}"/>
          </ac:spMkLst>
        </pc:spChg>
        <pc:spChg chg="add mod">
          <ac:chgData name="Neel Modi" userId="6a4d6b1e9c819f26" providerId="LiveId" clId="{233B58B9-86E0-476F-B703-491E09B4E95B}" dt="2025-09-29T02:45:50.742" v="12805" actId="1038"/>
          <ac:spMkLst>
            <pc:docMk/>
            <pc:sldMk cId="2400300385" sldId="268"/>
            <ac:spMk id="7" creationId="{5A89DB3C-034D-7A12-87D2-1F31C67CB914}"/>
          </ac:spMkLst>
        </pc:spChg>
        <pc:spChg chg="add mod">
          <ac:chgData name="Neel Modi" userId="6a4d6b1e9c819f26" providerId="LiveId" clId="{233B58B9-86E0-476F-B703-491E09B4E95B}" dt="2025-09-27T22:07:08.633" v="5407" actId="1036"/>
          <ac:spMkLst>
            <pc:docMk/>
            <pc:sldMk cId="2400300385" sldId="268"/>
            <ac:spMk id="8" creationId="{3141E563-1E74-21D2-5B50-AD5671C8F673}"/>
          </ac:spMkLst>
        </pc:spChg>
        <pc:spChg chg="add mod">
          <ac:chgData name="Neel Modi" userId="6a4d6b1e9c819f26" providerId="LiveId" clId="{233B58B9-86E0-476F-B703-491E09B4E95B}" dt="2025-09-27T22:07:08.633" v="5407" actId="1036"/>
          <ac:spMkLst>
            <pc:docMk/>
            <pc:sldMk cId="2400300385" sldId="268"/>
            <ac:spMk id="10" creationId="{62B9E296-4D15-137F-8BDF-9EFAFAE78FFE}"/>
          </ac:spMkLst>
        </pc:spChg>
        <pc:spChg chg="add mod">
          <ac:chgData name="Neel Modi" userId="6a4d6b1e9c819f26" providerId="LiveId" clId="{233B58B9-86E0-476F-B703-491E09B4E95B}" dt="2025-09-27T22:07:08.633" v="5407" actId="1036"/>
          <ac:spMkLst>
            <pc:docMk/>
            <pc:sldMk cId="2400300385" sldId="268"/>
            <ac:spMk id="11" creationId="{B39E4BD6-B3D0-C58A-B127-A9E41F9E881A}"/>
          </ac:spMkLst>
        </pc:spChg>
        <pc:spChg chg="add mod">
          <ac:chgData name="Neel Modi" userId="6a4d6b1e9c819f26" providerId="LiveId" clId="{233B58B9-86E0-476F-B703-491E09B4E95B}" dt="2025-09-29T02:45:53.182" v="12806" actId="1038"/>
          <ac:spMkLst>
            <pc:docMk/>
            <pc:sldMk cId="2400300385" sldId="268"/>
            <ac:spMk id="16" creationId="{8D34C9A3-B16E-AB79-C44F-BE230415F0F4}"/>
          </ac:spMkLst>
        </pc:spChg>
        <pc:spChg chg="add mod">
          <ac:chgData name="Neel Modi" userId="6a4d6b1e9c819f26" providerId="LiveId" clId="{233B58B9-86E0-476F-B703-491E09B4E95B}" dt="2025-09-27T22:08:51.005" v="5488" actId="207"/>
          <ac:spMkLst>
            <pc:docMk/>
            <pc:sldMk cId="2400300385" sldId="268"/>
            <ac:spMk id="17" creationId="{042ED186-045F-54E7-3CF0-252B93305C16}"/>
          </ac:spMkLst>
        </pc:spChg>
        <pc:spChg chg="add mod">
          <ac:chgData name="Neel Modi" userId="6a4d6b1e9c819f26" providerId="LiveId" clId="{233B58B9-86E0-476F-B703-491E09B4E95B}" dt="2025-09-27T22:09:56.957" v="5514" actId="1076"/>
          <ac:spMkLst>
            <pc:docMk/>
            <pc:sldMk cId="2400300385" sldId="268"/>
            <ac:spMk id="19" creationId="{2D7200CE-9818-97A1-86AB-602A7D1AC697}"/>
          </ac:spMkLst>
        </pc:spChg>
        <pc:spChg chg="add mod">
          <ac:chgData name="Neel Modi" userId="6a4d6b1e9c819f26" providerId="LiveId" clId="{233B58B9-86E0-476F-B703-491E09B4E95B}" dt="2025-09-27T22:10:04.208" v="5516" actId="1076"/>
          <ac:spMkLst>
            <pc:docMk/>
            <pc:sldMk cId="2400300385" sldId="268"/>
            <ac:spMk id="20" creationId="{FDE9F2D8-FD37-4B83-050D-36E329B765BE}"/>
          </ac:spMkLst>
        </pc:spChg>
        <pc:spChg chg="add mod">
          <ac:chgData name="Neel Modi" userId="6a4d6b1e9c819f26" providerId="LiveId" clId="{233B58B9-86E0-476F-B703-491E09B4E95B}" dt="2025-09-27T22:10:13.505" v="5520" actId="1076"/>
          <ac:spMkLst>
            <pc:docMk/>
            <pc:sldMk cId="2400300385" sldId="268"/>
            <ac:spMk id="21" creationId="{A28725EE-8B83-49DF-6BCD-895F80F2DFC2}"/>
          </ac:spMkLst>
        </pc:spChg>
        <pc:spChg chg="add mod">
          <ac:chgData name="Neel Modi" userId="6a4d6b1e9c819f26" providerId="LiveId" clId="{233B58B9-86E0-476F-B703-491E09B4E95B}" dt="2025-09-27T22:10:18.864" v="5522" actId="1076"/>
          <ac:spMkLst>
            <pc:docMk/>
            <pc:sldMk cId="2400300385" sldId="268"/>
            <ac:spMk id="22" creationId="{C95CF2DE-38E8-FE4F-FFC1-D4520A40B960}"/>
          </ac:spMkLst>
        </pc:spChg>
        <pc:spChg chg="add mod">
          <ac:chgData name="Neel Modi" userId="6a4d6b1e9c819f26" providerId="LiveId" clId="{233B58B9-86E0-476F-B703-491E09B4E95B}" dt="2025-09-29T14:26:18.685" v="12976" actId="207"/>
          <ac:spMkLst>
            <pc:docMk/>
            <pc:sldMk cId="2400300385" sldId="268"/>
            <ac:spMk id="23" creationId="{9F6ACCA8-02F4-F972-E248-AF402BF01564}"/>
          </ac:spMkLst>
        </pc:spChg>
        <pc:spChg chg="add mod">
          <ac:chgData name="Neel Modi" userId="6a4d6b1e9c819f26" providerId="LiveId" clId="{233B58B9-86E0-476F-B703-491E09B4E95B}" dt="2025-09-29T00:28:58.412" v="11225" actId="14100"/>
          <ac:spMkLst>
            <pc:docMk/>
            <pc:sldMk cId="2400300385" sldId="268"/>
            <ac:spMk id="25" creationId="{49C1B309-A09B-9928-4BCD-8A4F102C4D76}"/>
          </ac:spMkLst>
        </pc:spChg>
        <pc:spChg chg="add mod">
          <ac:chgData name="Neel Modi" userId="6a4d6b1e9c819f26" providerId="LiveId" clId="{233B58B9-86E0-476F-B703-491E09B4E95B}" dt="2025-09-29T00:28:41.645" v="11218"/>
          <ac:spMkLst>
            <pc:docMk/>
            <pc:sldMk cId="2400300385" sldId="268"/>
            <ac:spMk id="26" creationId="{6D3B4AB4-E70C-5B89-C7AD-AC07FA3475C4}"/>
          </ac:spMkLst>
        </pc:spChg>
        <pc:spChg chg="add mod">
          <ac:chgData name="Neel Modi" userId="6a4d6b1e9c819f26" providerId="LiveId" clId="{233B58B9-86E0-476F-B703-491E09B4E95B}" dt="2025-09-29T00:28:50.552" v="11222"/>
          <ac:spMkLst>
            <pc:docMk/>
            <pc:sldMk cId="2400300385" sldId="268"/>
            <ac:spMk id="27" creationId="{D70C6B51-4013-A224-B81E-BB3A2B2F5C10}"/>
          </ac:spMkLst>
        </pc:spChg>
        <pc:cxnChg chg="add mod">
          <ac:chgData name="Neel Modi" userId="6a4d6b1e9c819f26" providerId="LiveId" clId="{233B58B9-86E0-476F-B703-491E09B4E95B}" dt="2025-09-27T22:07:08.633" v="5407" actId="1036"/>
          <ac:cxnSpMkLst>
            <pc:docMk/>
            <pc:sldMk cId="2400300385" sldId="268"/>
            <ac:cxnSpMk id="3" creationId="{784050F7-C00C-B374-0E9B-9B6AE0156690}"/>
          </ac:cxnSpMkLst>
        </pc:cxnChg>
        <pc:cxnChg chg="add mod">
          <ac:chgData name="Neel Modi" userId="6a4d6b1e9c819f26" providerId="LiveId" clId="{233B58B9-86E0-476F-B703-491E09B4E95B}" dt="2025-09-27T22:07:08.633" v="5407" actId="1036"/>
          <ac:cxnSpMkLst>
            <pc:docMk/>
            <pc:sldMk cId="2400300385" sldId="268"/>
            <ac:cxnSpMk id="9" creationId="{270E4A1A-3DF0-7CFC-6DD4-E6EF02FE73D5}"/>
          </ac:cxnSpMkLst>
        </pc:cxnChg>
        <pc:cxnChg chg="add mod">
          <ac:chgData name="Neel Modi" userId="6a4d6b1e9c819f26" providerId="LiveId" clId="{233B58B9-86E0-476F-B703-491E09B4E95B}" dt="2025-09-27T22:08:26.987" v="5485" actId="1037"/>
          <ac:cxnSpMkLst>
            <pc:docMk/>
            <pc:sldMk cId="2400300385" sldId="268"/>
            <ac:cxnSpMk id="12" creationId="{27C9193C-93F4-5928-252A-7347B9D41DC0}"/>
          </ac:cxnSpMkLst>
        </pc:cxnChg>
        <pc:cxnChg chg="add mod">
          <ac:chgData name="Neel Modi" userId="6a4d6b1e9c819f26" providerId="LiveId" clId="{233B58B9-86E0-476F-B703-491E09B4E95B}" dt="2025-09-27T22:08:26.987" v="5485" actId="1037"/>
          <ac:cxnSpMkLst>
            <pc:docMk/>
            <pc:sldMk cId="2400300385" sldId="268"/>
            <ac:cxnSpMk id="13" creationId="{09E3AB99-0753-3426-5500-71EA482BC5F9}"/>
          </ac:cxnSpMkLst>
        </pc:cxnChg>
        <pc:cxnChg chg="add mod">
          <ac:chgData name="Neel Modi" userId="6a4d6b1e9c819f26" providerId="LiveId" clId="{233B58B9-86E0-476F-B703-491E09B4E95B}" dt="2025-09-27T22:09:23.673" v="5494" actId="1038"/>
          <ac:cxnSpMkLst>
            <pc:docMk/>
            <pc:sldMk cId="2400300385" sldId="268"/>
            <ac:cxnSpMk id="14" creationId="{939CF382-2029-D507-B9C1-DCEA9DCC6B3A}"/>
          </ac:cxnSpMkLst>
        </pc:cxnChg>
        <pc:cxnChg chg="add mod">
          <ac:chgData name="Neel Modi" userId="6a4d6b1e9c819f26" providerId="LiveId" clId="{233B58B9-86E0-476F-B703-491E09B4E95B}" dt="2025-09-29T02:45:59.033" v="12807" actId="14100"/>
          <ac:cxnSpMkLst>
            <pc:docMk/>
            <pc:sldMk cId="2400300385" sldId="268"/>
            <ac:cxnSpMk id="18" creationId="{07FC7D4A-EB7A-9C0D-407F-A1D1FC0A6E32}"/>
          </ac:cxnSpMkLst>
        </pc:cxnChg>
      </pc:sldChg>
      <pc:sldChg chg="addSp modSp new mod modTransition modAnim">
        <pc:chgData name="Neel Modi" userId="6a4d6b1e9c819f26" providerId="LiveId" clId="{233B58B9-86E0-476F-B703-491E09B4E95B}" dt="2025-09-29T02:31:13.399" v="12723"/>
        <pc:sldMkLst>
          <pc:docMk/>
          <pc:sldMk cId="127110942" sldId="269"/>
        </pc:sldMkLst>
        <pc:spChg chg="mod">
          <ac:chgData name="Neel Modi" userId="6a4d6b1e9c819f26" providerId="LiveId" clId="{233B58B9-86E0-476F-B703-491E09B4E95B}" dt="2025-09-27T22:59:52.528" v="6267" actId="20577"/>
          <ac:spMkLst>
            <pc:docMk/>
            <pc:sldMk cId="127110942" sldId="269"/>
            <ac:spMk id="2" creationId="{92F4A6A6-7812-E305-BD7C-46E0DD4C8216}"/>
          </ac:spMkLst>
        </pc:spChg>
        <pc:spChg chg="add mod ord">
          <ac:chgData name="Neel Modi" userId="6a4d6b1e9c819f26" providerId="LiveId" clId="{233B58B9-86E0-476F-B703-491E09B4E95B}" dt="2025-09-27T22:37:19.377" v="5881" actId="166"/>
          <ac:spMkLst>
            <pc:docMk/>
            <pc:sldMk cId="127110942" sldId="269"/>
            <ac:spMk id="3" creationId="{A2F45F10-608E-5FB9-F41A-72B4BBF9A07E}"/>
          </ac:spMkLst>
        </pc:spChg>
        <pc:spChg chg="add mod ord">
          <ac:chgData name="Neel Modi" userId="6a4d6b1e9c819f26" providerId="LiveId" clId="{233B58B9-86E0-476F-B703-491E09B4E95B}" dt="2025-09-27T22:37:16.703" v="5880" actId="166"/>
          <ac:spMkLst>
            <pc:docMk/>
            <pc:sldMk cId="127110942" sldId="269"/>
            <ac:spMk id="4" creationId="{D411A15A-5EFF-7D6A-2140-2436EFEF514F}"/>
          </ac:spMkLst>
        </pc:spChg>
        <pc:spChg chg="add mod">
          <ac:chgData name="Neel Modi" userId="6a4d6b1e9c819f26" providerId="LiveId" clId="{233B58B9-86E0-476F-B703-491E09B4E95B}" dt="2025-09-27T22:37:00.088" v="5879" actId="1076"/>
          <ac:spMkLst>
            <pc:docMk/>
            <pc:sldMk cId="127110942" sldId="269"/>
            <ac:spMk id="19" creationId="{4ADE2FEE-34BB-B012-22F9-64ADFEA1137D}"/>
          </ac:spMkLst>
        </pc:spChg>
        <pc:spChg chg="add mod">
          <ac:chgData name="Neel Modi" userId="6a4d6b1e9c819f26" providerId="LiveId" clId="{233B58B9-86E0-476F-B703-491E09B4E95B}" dt="2025-09-28T22:15:58.530" v="10031" actId="20577"/>
          <ac:spMkLst>
            <pc:docMk/>
            <pc:sldMk cId="127110942" sldId="269"/>
            <ac:spMk id="22" creationId="{D35E3CCC-2963-B708-7D8B-411428DB6B3B}"/>
          </ac:spMkLst>
        </pc:spChg>
        <pc:cxnChg chg="add mod">
          <ac:chgData name="Neel Modi" userId="6a4d6b1e9c819f26" providerId="LiveId" clId="{233B58B9-86E0-476F-B703-491E09B4E95B}" dt="2025-09-27T22:36:56.229" v="5878" actId="1076"/>
          <ac:cxnSpMkLst>
            <pc:docMk/>
            <pc:sldMk cId="127110942" sldId="269"/>
            <ac:cxnSpMk id="5" creationId="{E96C60CB-A716-DB1D-16CC-1B06E2FA3D23}"/>
          </ac:cxnSpMkLst>
        </pc:cxnChg>
        <pc:cxnChg chg="add mod">
          <ac:chgData name="Neel Modi" userId="6a4d6b1e9c819f26" providerId="LiveId" clId="{233B58B9-86E0-476F-B703-491E09B4E95B}" dt="2025-09-27T22:36:56.229" v="5878" actId="1076"/>
          <ac:cxnSpMkLst>
            <pc:docMk/>
            <pc:sldMk cId="127110942" sldId="269"/>
            <ac:cxnSpMk id="6" creationId="{B4B41732-C43C-82B4-6A18-05416DE8264D}"/>
          </ac:cxnSpMkLst>
        </pc:cxnChg>
        <pc:cxnChg chg="add mod">
          <ac:chgData name="Neel Modi" userId="6a4d6b1e9c819f26" providerId="LiveId" clId="{233B58B9-86E0-476F-B703-491E09B4E95B}" dt="2025-09-27T22:36:56.229" v="5878" actId="1076"/>
          <ac:cxnSpMkLst>
            <pc:docMk/>
            <pc:sldMk cId="127110942" sldId="269"/>
            <ac:cxnSpMk id="11" creationId="{BB7AF2AA-7977-BE2C-CE67-9C0B565C98CD}"/>
          </ac:cxnSpMkLst>
        </pc:cxnChg>
        <pc:cxnChg chg="add mod">
          <ac:chgData name="Neel Modi" userId="6a4d6b1e9c819f26" providerId="LiveId" clId="{233B58B9-86E0-476F-B703-491E09B4E95B}" dt="2025-09-27T22:36:56.229" v="5878" actId="1076"/>
          <ac:cxnSpMkLst>
            <pc:docMk/>
            <pc:sldMk cId="127110942" sldId="269"/>
            <ac:cxnSpMk id="12" creationId="{3C15D2FC-7598-0118-17AD-A5D87F663A5D}"/>
          </ac:cxnSpMkLst>
        </pc:cxnChg>
        <pc:cxnChg chg="add mod">
          <ac:chgData name="Neel Modi" userId="6a4d6b1e9c819f26" providerId="LiveId" clId="{233B58B9-86E0-476F-B703-491E09B4E95B}" dt="2025-09-27T22:37:34.008" v="5883" actId="14100"/>
          <ac:cxnSpMkLst>
            <pc:docMk/>
            <pc:sldMk cId="127110942" sldId="269"/>
            <ac:cxnSpMk id="17" creationId="{E7CBD16E-3E2C-A46D-7667-7B69166B7EA1}"/>
          </ac:cxnSpMkLst>
        </pc:cxnChg>
        <pc:cxnChg chg="add mod">
          <ac:chgData name="Neel Modi" userId="6a4d6b1e9c819f26" providerId="LiveId" clId="{233B58B9-86E0-476F-B703-491E09B4E95B}" dt="2025-09-27T22:37:28.159" v="5882" actId="14100"/>
          <ac:cxnSpMkLst>
            <pc:docMk/>
            <pc:sldMk cId="127110942" sldId="269"/>
            <ac:cxnSpMk id="18" creationId="{BEE22362-C0D2-91F1-18F4-0639FF487BD5}"/>
          </ac:cxnSpMkLst>
        </pc:cxnChg>
      </pc:sldChg>
      <pc:sldChg chg="modSp new del mod">
        <pc:chgData name="Neel Modi" userId="6a4d6b1e9c819f26" providerId="LiveId" clId="{233B58B9-86E0-476F-B703-491E09B4E95B}" dt="2025-09-27T23:06:50.807" v="6411" actId="47"/>
        <pc:sldMkLst>
          <pc:docMk/>
          <pc:sldMk cId="3018606488" sldId="270"/>
        </pc:sldMkLst>
      </pc:sldChg>
      <pc:sldChg chg="modSp new mod modTransition">
        <pc:chgData name="Neel Modi" userId="6a4d6b1e9c819f26" providerId="LiveId" clId="{233B58B9-86E0-476F-B703-491E09B4E95B}" dt="2025-09-29T02:31:13.399" v="12723"/>
        <pc:sldMkLst>
          <pc:docMk/>
          <pc:sldMk cId="2996948085" sldId="271"/>
        </pc:sldMkLst>
        <pc:spChg chg="mod">
          <ac:chgData name="Neel Modi" userId="6a4d6b1e9c819f26" providerId="LiveId" clId="{233B58B9-86E0-476F-B703-491E09B4E95B}" dt="2025-09-27T23:14:05.046" v="6686" actId="20577"/>
          <ac:spMkLst>
            <pc:docMk/>
            <pc:sldMk cId="2996948085" sldId="271"/>
            <ac:spMk id="2" creationId="{64685761-77CB-4247-5FE8-782A7A016E18}"/>
          </ac:spMkLst>
        </pc:spChg>
        <pc:spChg chg="mod">
          <ac:chgData name="Neel Modi" userId="6a4d6b1e9c819f26" providerId="LiveId" clId="{233B58B9-86E0-476F-B703-491E09B4E95B}" dt="2025-09-27T23:21:19.053" v="6913" actId="20577"/>
          <ac:spMkLst>
            <pc:docMk/>
            <pc:sldMk cId="2996948085" sldId="271"/>
            <ac:spMk id="3" creationId="{45E31E1D-2B03-1368-DB16-E0173D8D7F87}"/>
          </ac:spMkLst>
        </pc:spChg>
      </pc:sldChg>
      <pc:sldChg chg="addSp delSp modSp new mod modTransition modAnim">
        <pc:chgData name="Neel Modi" userId="6a4d6b1e9c819f26" providerId="LiveId" clId="{233B58B9-86E0-476F-B703-491E09B4E95B}" dt="2025-09-29T02:50:14.178" v="12832"/>
        <pc:sldMkLst>
          <pc:docMk/>
          <pc:sldMk cId="729649069" sldId="272"/>
        </pc:sldMkLst>
        <pc:spChg chg="mod">
          <ac:chgData name="Neel Modi" userId="6a4d6b1e9c819f26" providerId="LiveId" clId="{233B58B9-86E0-476F-B703-491E09B4E95B}" dt="2025-09-27T23:46:04.537" v="7214" actId="1076"/>
          <ac:spMkLst>
            <pc:docMk/>
            <pc:sldMk cId="729649069" sldId="272"/>
            <ac:spMk id="2" creationId="{CEF0538A-7D1A-7522-6F54-516F4AA5D1BD}"/>
          </ac:spMkLst>
        </pc:spChg>
        <pc:spChg chg="add del mod">
          <ac:chgData name="Neel Modi" userId="6a4d6b1e9c819f26" providerId="LiveId" clId="{233B58B9-86E0-476F-B703-491E09B4E95B}" dt="2025-09-29T00:10:59.496" v="11105" actId="478"/>
          <ac:spMkLst>
            <pc:docMk/>
            <pc:sldMk cId="729649069" sldId="272"/>
            <ac:spMk id="3" creationId="{E2D3EA82-99B2-DF55-661A-AAE9E1E8B08D}"/>
          </ac:spMkLst>
        </pc:spChg>
        <pc:spChg chg="add mod">
          <ac:chgData name="Neel Modi" userId="6a4d6b1e9c819f26" providerId="LiveId" clId="{233B58B9-86E0-476F-B703-491E09B4E95B}" dt="2025-09-29T00:10:42.961" v="11102" actId="1037"/>
          <ac:spMkLst>
            <pc:docMk/>
            <pc:sldMk cId="729649069" sldId="272"/>
            <ac:spMk id="5" creationId="{BD303E93-5701-06FA-824D-0F4E6583335E}"/>
          </ac:spMkLst>
        </pc:spChg>
        <pc:spChg chg="add mod">
          <ac:chgData name="Neel Modi" userId="6a4d6b1e9c819f26" providerId="LiveId" clId="{233B58B9-86E0-476F-B703-491E09B4E95B}" dt="2025-09-29T00:10:42.961" v="11102" actId="1037"/>
          <ac:spMkLst>
            <pc:docMk/>
            <pc:sldMk cId="729649069" sldId="272"/>
            <ac:spMk id="6" creationId="{65EF4F35-488A-55D1-B143-E532833520BB}"/>
          </ac:spMkLst>
        </pc:spChg>
        <pc:spChg chg="add mod">
          <ac:chgData name="Neel Modi" userId="6a4d6b1e9c819f26" providerId="LiveId" clId="{233B58B9-86E0-476F-B703-491E09B4E95B}" dt="2025-09-28T00:48:23.296" v="8137" actId="1035"/>
          <ac:spMkLst>
            <pc:docMk/>
            <pc:sldMk cId="729649069" sldId="272"/>
            <ac:spMk id="8" creationId="{35CF547C-205C-D809-D472-BB9902EB84E9}"/>
          </ac:spMkLst>
        </pc:spChg>
        <pc:spChg chg="add mod">
          <ac:chgData name="Neel Modi" userId="6a4d6b1e9c819f26" providerId="LiveId" clId="{233B58B9-86E0-476F-B703-491E09B4E95B}" dt="2025-09-29T00:10:42.961" v="11102" actId="1037"/>
          <ac:spMkLst>
            <pc:docMk/>
            <pc:sldMk cId="729649069" sldId="272"/>
            <ac:spMk id="9" creationId="{8774CE03-0A18-F3DE-DE71-281E488FF35D}"/>
          </ac:spMkLst>
        </pc:spChg>
        <pc:spChg chg="add mod">
          <ac:chgData name="Neel Modi" userId="6a4d6b1e9c819f26" providerId="LiveId" clId="{233B58B9-86E0-476F-B703-491E09B4E95B}" dt="2025-09-29T00:10:42.961" v="11102" actId="1037"/>
          <ac:spMkLst>
            <pc:docMk/>
            <pc:sldMk cId="729649069" sldId="272"/>
            <ac:spMk id="11" creationId="{C7BA9E1A-CA60-43AF-F5EB-E56684391101}"/>
          </ac:spMkLst>
        </pc:spChg>
        <pc:spChg chg="add mod">
          <ac:chgData name="Neel Modi" userId="6a4d6b1e9c819f26" providerId="LiveId" clId="{233B58B9-86E0-476F-B703-491E09B4E95B}" dt="2025-09-29T00:10:42.961" v="11102" actId="1037"/>
          <ac:spMkLst>
            <pc:docMk/>
            <pc:sldMk cId="729649069" sldId="272"/>
            <ac:spMk id="12" creationId="{703E0568-2FD9-0AEE-1F63-00507F62E310}"/>
          </ac:spMkLst>
        </pc:spChg>
        <pc:spChg chg="add mod">
          <ac:chgData name="Neel Modi" userId="6a4d6b1e9c819f26" providerId="LiveId" clId="{233B58B9-86E0-476F-B703-491E09B4E95B}" dt="2025-09-29T02:47:37.982" v="12819" actId="1038"/>
          <ac:spMkLst>
            <pc:docMk/>
            <pc:sldMk cId="729649069" sldId="272"/>
            <ac:spMk id="13" creationId="{CA1A7A77-EC5F-A571-AF8C-9B7DC0B08C79}"/>
          </ac:spMkLst>
        </pc:spChg>
        <pc:spChg chg="add mod">
          <ac:chgData name="Neel Modi" userId="6a4d6b1e9c819f26" providerId="LiveId" clId="{233B58B9-86E0-476F-B703-491E09B4E95B}" dt="2025-09-29T00:10:42.961" v="11102" actId="1037"/>
          <ac:spMkLst>
            <pc:docMk/>
            <pc:sldMk cId="729649069" sldId="272"/>
            <ac:spMk id="21" creationId="{9B4D87A6-E89E-D787-099F-FF328478E5B5}"/>
          </ac:spMkLst>
        </pc:spChg>
        <pc:spChg chg="add mod">
          <ac:chgData name="Neel Modi" userId="6a4d6b1e9c819f26" providerId="LiveId" clId="{233B58B9-86E0-476F-B703-491E09B4E95B}" dt="2025-09-29T00:10:42.961" v="11102" actId="1037"/>
          <ac:spMkLst>
            <pc:docMk/>
            <pc:sldMk cId="729649069" sldId="272"/>
            <ac:spMk id="22" creationId="{D9E1A798-C931-31A0-F2DE-8B7BF9E258A5}"/>
          </ac:spMkLst>
        </pc:spChg>
        <pc:spChg chg="add mod">
          <ac:chgData name="Neel Modi" userId="6a4d6b1e9c819f26" providerId="LiveId" clId="{233B58B9-86E0-476F-B703-491E09B4E95B}" dt="2025-09-29T02:47:31.997" v="12817" actId="1037"/>
          <ac:spMkLst>
            <pc:docMk/>
            <pc:sldMk cId="729649069" sldId="272"/>
            <ac:spMk id="24" creationId="{FF833A3E-69A2-5608-3798-A764E6AECBC3}"/>
          </ac:spMkLst>
        </pc:spChg>
        <pc:spChg chg="add mod">
          <ac:chgData name="Neel Modi" userId="6a4d6b1e9c819f26" providerId="LiveId" clId="{233B58B9-86E0-476F-B703-491E09B4E95B}" dt="2025-09-29T00:07:02.738" v="10987" actId="1035"/>
          <ac:spMkLst>
            <pc:docMk/>
            <pc:sldMk cId="729649069" sldId="272"/>
            <ac:spMk id="25" creationId="{A6FD9630-64BB-BC12-7D1C-EF4AB5540665}"/>
          </ac:spMkLst>
        </pc:spChg>
        <pc:spChg chg="add mod">
          <ac:chgData name="Neel Modi" userId="6a4d6b1e9c819f26" providerId="LiveId" clId="{233B58B9-86E0-476F-B703-491E09B4E95B}" dt="2025-09-29T02:47:30.068" v="12816" actId="1037"/>
          <ac:spMkLst>
            <pc:docMk/>
            <pc:sldMk cId="729649069" sldId="272"/>
            <ac:spMk id="27" creationId="{FCEBB3E6-41F4-DF33-8DA5-42F2DA16871D}"/>
          </ac:spMkLst>
        </pc:spChg>
        <pc:spChg chg="add mod">
          <ac:chgData name="Neel Modi" userId="6a4d6b1e9c819f26" providerId="LiveId" clId="{233B58B9-86E0-476F-B703-491E09B4E95B}" dt="2025-09-29T00:07:02.738" v="10987" actId="1035"/>
          <ac:spMkLst>
            <pc:docMk/>
            <pc:sldMk cId="729649069" sldId="272"/>
            <ac:spMk id="28" creationId="{C64238F7-C919-4AF2-B5DE-35DEBF47D94D}"/>
          </ac:spMkLst>
        </pc:spChg>
        <pc:spChg chg="add mod">
          <ac:chgData name="Neel Modi" userId="6a4d6b1e9c819f26" providerId="LiveId" clId="{233B58B9-86E0-476F-B703-491E09B4E95B}" dt="2025-09-29T02:47:36.167" v="12818" actId="1038"/>
          <ac:spMkLst>
            <pc:docMk/>
            <pc:sldMk cId="729649069" sldId="272"/>
            <ac:spMk id="29" creationId="{1521EC69-81A0-4E79-ABB6-E43D5CCB02EF}"/>
          </ac:spMkLst>
        </pc:spChg>
        <pc:spChg chg="add mod">
          <ac:chgData name="Neel Modi" userId="6a4d6b1e9c819f26" providerId="LiveId" clId="{233B58B9-86E0-476F-B703-491E09B4E95B}" dt="2025-09-29T00:12:18.185" v="11160" actId="20577"/>
          <ac:spMkLst>
            <pc:docMk/>
            <pc:sldMk cId="729649069" sldId="272"/>
            <ac:spMk id="34" creationId="{151EDB97-03A8-DF05-EDDD-A0841F9AE502}"/>
          </ac:spMkLst>
        </pc:spChg>
        <pc:spChg chg="add mod">
          <ac:chgData name="Neel Modi" userId="6a4d6b1e9c819f26" providerId="LiveId" clId="{233B58B9-86E0-476F-B703-491E09B4E95B}" dt="2025-09-29T01:16:50.849" v="11944" actId="1076"/>
          <ac:spMkLst>
            <pc:docMk/>
            <pc:sldMk cId="729649069" sldId="272"/>
            <ac:spMk id="35" creationId="{3FFC2E0B-5EDC-13A9-5F49-C6BFB14FA900}"/>
          </ac:spMkLst>
        </pc:spChg>
        <pc:spChg chg="add mod">
          <ac:chgData name="Neel Modi" userId="6a4d6b1e9c819f26" providerId="LiveId" clId="{233B58B9-86E0-476F-B703-491E09B4E95B}" dt="2025-09-28T01:12:52.372" v="8697" actId="207"/>
          <ac:spMkLst>
            <pc:docMk/>
            <pc:sldMk cId="729649069" sldId="272"/>
            <ac:spMk id="37" creationId="{3A85ABD4-7B84-7A44-93D6-D60B7042399C}"/>
          </ac:spMkLst>
        </pc:spChg>
        <pc:spChg chg="add mod">
          <ac:chgData name="Neel Modi" userId="6a4d6b1e9c819f26" providerId="LiveId" clId="{233B58B9-86E0-476F-B703-491E09B4E95B}" dt="2025-09-29T00:10:42.961" v="11102" actId="1037"/>
          <ac:spMkLst>
            <pc:docMk/>
            <pc:sldMk cId="729649069" sldId="272"/>
            <ac:spMk id="38" creationId="{9B371AAC-81BB-3ED2-DC86-5A0FE677D0BD}"/>
          </ac:spMkLst>
        </pc:spChg>
        <pc:spChg chg="add mod">
          <ac:chgData name="Neel Modi" userId="6a4d6b1e9c819f26" providerId="LiveId" clId="{233B58B9-86E0-476F-B703-491E09B4E95B}" dt="2025-09-29T00:30:28.896" v="11266" actId="20577"/>
          <ac:spMkLst>
            <pc:docMk/>
            <pc:sldMk cId="729649069" sldId="272"/>
            <ac:spMk id="41" creationId="{A006DC32-25E0-18CF-C6FA-76B40140591F}"/>
          </ac:spMkLst>
        </pc:spChg>
        <pc:spChg chg="add mod">
          <ac:chgData name="Neel Modi" userId="6a4d6b1e9c819f26" providerId="LiveId" clId="{233B58B9-86E0-476F-B703-491E09B4E95B}" dt="2025-09-29T01:16:33.130" v="11936" actId="1076"/>
          <ac:spMkLst>
            <pc:docMk/>
            <pc:sldMk cId="729649069" sldId="272"/>
            <ac:spMk id="42" creationId="{B4CBF86D-2FFD-E4C6-2BF0-705E816C64C1}"/>
          </ac:spMkLst>
        </pc:spChg>
        <pc:cxnChg chg="add mod">
          <ac:chgData name="Neel Modi" userId="6a4d6b1e9c819f26" providerId="LiveId" clId="{233B58B9-86E0-476F-B703-491E09B4E95B}" dt="2025-09-27T23:32:01.922" v="7029" actId="1076"/>
          <ac:cxnSpMkLst>
            <pc:docMk/>
            <pc:sldMk cId="729649069" sldId="272"/>
            <ac:cxnSpMk id="7" creationId="{47B42552-67B8-CF5F-3FBC-EA5B465289B1}"/>
          </ac:cxnSpMkLst>
        </pc:cxnChg>
        <pc:cxnChg chg="add mod">
          <ac:chgData name="Neel Modi" userId="6a4d6b1e9c819f26" providerId="LiveId" clId="{233B58B9-86E0-476F-B703-491E09B4E95B}" dt="2025-09-27T23:46:10.056" v="7215" actId="1076"/>
          <ac:cxnSpMkLst>
            <pc:docMk/>
            <pc:sldMk cId="729649069" sldId="272"/>
            <ac:cxnSpMk id="17" creationId="{42DFE21C-5F7D-89BB-8D83-E68D3801C760}"/>
          </ac:cxnSpMkLst>
        </pc:cxnChg>
        <pc:cxnChg chg="add mod">
          <ac:chgData name="Neel Modi" userId="6a4d6b1e9c819f26" providerId="LiveId" clId="{233B58B9-86E0-476F-B703-491E09B4E95B}" dt="2025-09-29T02:46:59.561" v="12815" actId="14100"/>
          <ac:cxnSpMkLst>
            <pc:docMk/>
            <pc:sldMk cId="729649069" sldId="272"/>
            <ac:cxnSpMk id="18" creationId="{FDCD9FC9-46D1-3660-CB56-C371CD7F98F2}"/>
          </ac:cxnSpMkLst>
        </pc:cxnChg>
        <pc:cxnChg chg="add mod">
          <ac:chgData name="Neel Modi" userId="6a4d6b1e9c819f26" providerId="LiveId" clId="{233B58B9-86E0-476F-B703-491E09B4E95B}" dt="2025-09-28T00:48:15.450" v="8118" actId="1035"/>
          <ac:cxnSpMkLst>
            <pc:docMk/>
            <pc:sldMk cId="729649069" sldId="272"/>
            <ac:cxnSpMk id="20" creationId="{9AA41EB0-AF45-80A9-A8BF-54F39D6FC087}"/>
          </ac:cxnSpMkLst>
        </pc:cxnChg>
        <pc:cxnChg chg="add mod">
          <ac:chgData name="Neel Modi" userId="6a4d6b1e9c819f26" providerId="LiveId" clId="{233B58B9-86E0-476F-B703-491E09B4E95B}" dt="2025-09-28T00:48:15.450" v="8118" actId="1035"/>
          <ac:cxnSpMkLst>
            <pc:docMk/>
            <pc:sldMk cId="729649069" sldId="272"/>
            <ac:cxnSpMk id="23" creationId="{948155C3-76D4-4DDE-A267-5C4B81C69A57}"/>
          </ac:cxnSpMkLst>
        </pc:cxnChg>
        <pc:cxnChg chg="mod">
          <ac:chgData name="Neel Modi" userId="6a4d6b1e9c819f26" providerId="LiveId" clId="{233B58B9-86E0-476F-B703-491E09B4E95B}" dt="2025-09-27T23:33:52.150" v="7038" actId="1076"/>
          <ac:cxnSpMkLst>
            <pc:docMk/>
            <pc:sldMk cId="729649069" sldId="272"/>
            <ac:cxnSpMk id="26" creationId="{4EDA1996-DCDB-9201-AD8D-57CA12311053}"/>
          </ac:cxnSpMkLst>
        </pc:cxnChg>
        <pc:cxnChg chg="mod">
          <ac:chgData name="Neel Modi" userId="6a4d6b1e9c819f26" providerId="LiveId" clId="{233B58B9-86E0-476F-B703-491E09B4E95B}" dt="2025-09-29T00:07:02.738" v="10987" actId="1035"/>
          <ac:cxnSpMkLst>
            <pc:docMk/>
            <pc:sldMk cId="729649069" sldId="272"/>
            <ac:cxnSpMk id="32" creationId="{C32E92AD-3FDB-F9F4-3175-D5F5FD421426}"/>
          </ac:cxnSpMkLst>
        </pc:cxnChg>
        <pc:cxnChg chg="add mod">
          <ac:chgData name="Neel Modi" userId="6a4d6b1e9c819f26" providerId="LiveId" clId="{233B58B9-86E0-476F-B703-491E09B4E95B}" dt="2025-09-29T01:17:19.115" v="11948" actId="14100"/>
          <ac:cxnSpMkLst>
            <pc:docMk/>
            <pc:sldMk cId="729649069" sldId="272"/>
            <ac:cxnSpMk id="39" creationId="{35BAADE1-932F-FE7A-9230-C5737D74E4E4}"/>
          </ac:cxnSpMkLst>
        </pc:cxnChg>
        <pc:cxnChg chg="add mod">
          <ac:chgData name="Neel Modi" userId="6a4d6b1e9c819f26" providerId="LiveId" clId="{233B58B9-86E0-476F-B703-491E09B4E95B}" dt="2025-09-28T01:15:08.624" v="8739" actId="14100"/>
          <ac:cxnSpMkLst>
            <pc:docMk/>
            <pc:sldMk cId="729649069" sldId="272"/>
            <ac:cxnSpMk id="44" creationId="{04789CB4-F784-C2A3-F46D-2B34D3BA3EA6}"/>
          </ac:cxnSpMkLst>
        </pc:cxnChg>
        <pc:cxnChg chg="add mod">
          <ac:chgData name="Neel Modi" userId="6a4d6b1e9c819f26" providerId="LiveId" clId="{233B58B9-86E0-476F-B703-491E09B4E95B}" dt="2025-09-29T00:07:02.738" v="10987" actId="1035"/>
          <ac:cxnSpMkLst>
            <pc:docMk/>
            <pc:sldMk cId="729649069" sldId="272"/>
            <ac:cxnSpMk id="45" creationId="{5F17EC54-B265-562B-98CD-9F37885015F7}"/>
          </ac:cxnSpMkLst>
        </pc:cxnChg>
      </pc:sldChg>
      <pc:sldChg chg="addSp delSp modSp new mod modTransition">
        <pc:chgData name="Neel Modi" userId="6a4d6b1e9c819f26" providerId="LiveId" clId="{233B58B9-86E0-476F-B703-491E09B4E95B}" dt="2025-09-29T03:11:49.350" v="12928" actId="14826"/>
        <pc:sldMkLst>
          <pc:docMk/>
          <pc:sldMk cId="115150249" sldId="273"/>
        </pc:sldMkLst>
        <pc:spChg chg="mod">
          <ac:chgData name="Neel Modi" userId="6a4d6b1e9c819f26" providerId="LiveId" clId="{233B58B9-86E0-476F-B703-491E09B4E95B}" dt="2025-09-27T23:46:23.222" v="7217"/>
          <ac:spMkLst>
            <pc:docMk/>
            <pc:sldMk cId="115150249" sldId="273"/>
            <ac:spMk id="2" creationId="{114068A7-BEF4-8FF4-4143-9FCB939D8119}"/>
          </ac:spMkLst>
        </pc:spChg>
        <pc:spChg chg="add mod">
          <ac:chgData name="Neel Modi" userId="6a4d6b1e9c819f26" providerId="LiveId" clId="{233B58B9-86E0-476F-B703-491E09B4E95B}" dt="2025-09-29T00:49:12.725" v="11610" actId="1076"/>
          <ac:spMkLst>
            <pc:docMk/>
            <pc:sldMk cId="115150249" sldId="273"/>
            <ac:spMk id="11" creationId="{E9D104CF-008C-E6F6-0AC2-CBDE33A1CFD2}"/>
          </ac:spMkLst>
        </pc:spChg>
        <pc:spChg chg="add mod">
          <ac:chgData name="Neel Modi" userId="6a4d6b1e9c819f26" providerId="LiveId" clId="{233B58B9-86E0-476F-B703-491E09B4E95B}" dt="2025-09-29T00:49:29.021" v="11628" actId="1076"/>
          <ac:spMkLst>
            <pc:docMk/>
            <pc:sldMk cId="115150249" sldId="273"/>
            <ac:spMk id="12" creationId="{C13110F1-BF2E-30EE-9932-E6144BC66133}"/>
          </ac:spMkLst>
        </pc:spChg>
        <pc:picChg chg="add del mod">
          <ac:chgData name="Neel Modi" userId="6a4d6b1e9c819f26" providerId="LiveId" clId="{233B58B9-86E0-476F-B703-491E09B4E95B}" dt="2025-09-29T00:22:15.632" v="11161" actId="478"/>
          <ac:picMkLst>
            <pc:docMk/>
            <pc:sldMk cId="115150249" sldId="273"/>
            <ac:picMk id="4" creationId="{9BBDA62E-54DE-9FB8-F783-A655AF5711EF}"/>
          </ac:picMkLst>
        </pc:picChg>
        <pc:picChg chg="add del mod">
          <ac:chgData name="Neel Modi" userId="6a4d6b1e9c819f26" providerId="LiveId" clId="{233B58B9-86E0-476F-B703-491E09B4E95B}" dt="2025-09-29T00:40:56.283" v="11401" actId="478"/>
          <ac:picMkLst>
            <pc:docMk/>
            <pc:sldMk cId="115150249" sldId="273"/>
            <ac:picMk id="5" creationId="{E92D15A2-146E-1EBC-3357-CB2E68972796}"/>
          </ac:picMkLst>
        </pc:picChg>
        <pc:picChg chg="add del mod">
          <ac:chgData name="Neel Modi" userId="6a4d6b1e9c819f26" providerId="LiveId" clId="{233B58B9-86E0-476F-B703-491E09B4E95B}" dt="2025-09-29T00:41:50.829" v="11405" actId="478"/>
          <ac:picMkLst>
            <pc:docMk/>
            <pc:sldMk cId="115150249" sldId="273"/>
            <ac:picMk id="6" creationId="{067068CA-86C1-FF02-2F12-49DF95F5665F}"/>
          </ac:picMkLst>
        </pc:picChg>
        <pc:picChg chg="add del mod">
          <ac:chgData name="Neel Modi" userId="6a4d6b1e9c819f26" providerId="LiveId" clId="{233B58B9-86E0-476F-B703-491E09B4E95B}" dt="2025-09-29T01:01:44.207" v="11811" actId="478"/>
          <ac:picMkLst>
            <pc:docMk/>
            <pc:sldMk cId="115150249" sldId="273"/>
            <ac:picMk id="8" creationId="{90EFA01E-9613-0F54-0770-D162DED3D343}"/>
          </ac:picMkLst>
        </pc:picChg>
        <pc:picChg chg="add mod">
          <ac:chgData name="Neel Modi" userId="6a4d6b1e9c819f26" providerId="LiveId" clId="{233B58B9-86E0-476F-B703-491E09B4E95B}" dt="2025-09-29T03:11:49.350" v="12928" actId="14826"/>
          <ac:picMkLst>
            <pc:docMk/>
            <pc:sldMk cId="115150249" sldId="273"/>
            <ac:picMk id="10" creationId="{C9790841-E655-D9FD-BD96-B3DA75D7C9BE}"/>
          </ac:picMkLst>
        </pc:picChg>
        <pc:picChg chg="add mod">
          <ac:chgData name="Neel Modi" userId="6a4d6b1e9c819f26" providerId="LiveId" clId="{233B58B9-86E0-476F-B703-491E09B4E95B}" dt="2025-09-29T01:02:01.664" v="11816" actId="14100"/>
          <ac:picMkLst>
            <pc:docMk/>
            <pc:sldMk cId="115150249" sldId="273"/>
            <ac:picMk id="14" creationId="{39397734-7160-FB49-F09B-503CFF5AE69F}"/>
          </ac:picMkLst>
        </pc:picChg>
      </pc:sldChg>
      <pc:sldChg chg="addSp delSp modSp new mod modTransition modAnim">
        <pc:chgData name="Neel Modi" userId="6a4d6b1e9c819f26" providerId="LiveId" clId="{233B58B9-86E0-476F-B703-491E09B4E95B}" dt="2025-09-29T03:12:33.646" v="12930" actId="14826"/>
        <pc:sldMkLst>
          <pc:docMk/>
          <pc:sldMk cId="279385728" sldId="274"/>
        </pc:sldMkLst>
        <pc:spChg chg="mod">
          <ac:chgData name="Neel Modi" userId="6a4d6b1e9c819f26" providerId="LiveId" clId="{233B58B9-86E0-476F-B703-491E09B4E95B}" dt="2025-09-27T23:56:00.543" v="7236"/>
          <ac:spMkLst>
            <pc:docMk/>
            <pc:sldMk cId="279385728" sldId="274"/>
            <ac:spMk id="2" creationId="{2557251A-107C-C213-8481-0F183FE8F00C}"/>
          </ac:spMkLst>
        </pc:spChg>
        <pc:spChg chg="add mod">
          <ac:chgData name="Neel Modi" userId="6a4d6b1e9c819f26" providerId="LiveId" clId="{233B58B9-86E0-476F-B703-491E09B4E95B}" dt="2025-09-29T00:56:48.913" v="11787" actId="1076"/>
          <ac:spMkLst>
            <pc:docMk/>
            <pc:sldMk cId="279385728" sldId="274"/>
            <ac:spMk id="11" creationId="{43EF1715-5D9C-468E-4277-B01813993769}"/>
          </ac:spMkLst>
        </pc:spChg>
        <pc:spChg chg="add del">
          <ac:chgData name="Neel Modi" userId="6a4d6b1e9c819f26" providerId="LiveId" clId="{233B58B9-86E0-476F-B703-491E09B4E95B}" dt="2025-09-29T00:56:53.442" v="11789" actId="22"/>
          <ac:spMkLst>
            <pc:docMk/>
            <pc:sldMk cId="279385728" sldId="274"/>
            <ac:spMk id="13" creationId="{E411F6F5-7213-851F-AD17-EDE6C09657B3}"/>
          </ac:spMkLst>
        </pc:spChg>
        <pc:spChg chg="add mod">
          <ac:chgData name="Neel Modi" userId="6a4d6b1e9c819f26" providerId="LiveId" clId="{233B58B9-86E0-476F-B703-491E09B4E95B}" dt="2025-09-29T00:57:21.007" v="11801" actId="1076"/>
          <ac:spMkLst>
            <pc:docMk/>
            <pc:sldMk cId="279385728" sldId="274"/>
            <ac:spMk id="14" creationId="{3D6C1257-467B-3B7C-6B33-77B54CBF04C5}"/>
          </ac:spMkLst>
        </pc:spChg>
        <pc:spChg chg="add mod">
          <ac:chgData name="Neel Modi" userId="6a4d6b1e9c819f26" providerId="LiveId" clId="{233B58B9-86E0-476F-B703-491E09B4E95B}" dt="2025-09-29T02:19:39.052" v="12515" actId="1037"/>
          <ac:spMkLst>
            <pc:docMk/>
            <pc:sldMk cId="279385728" sldId="274"/>
            <ac:spMk id="16" creationId="{B9501A3F-C20E-D5F5-41B7-E8F5D3B3A4F6}"/>
          </ac:spMkLst>
        </pc:spChg>
        <pc:spChg chg="add mod">
          <ac:chgData name="Neel Modi" userId="6a4d6b1e9c819f26" providerId="LiveId" clId="{233B58B9-86E0-476F-B703-491E09B4E95B}" dt="2025-09-29T02:19:39.052" v="12515" actId="1037"/>
          <ac:spMkLst>
            <pc:docMk/>
            <pc:sldMk cId="279385728" sldId="274"/>
            <ac:spMk id="17" creationId="{E44D1988-D7C5-1D96-162D-68E6CA0ECA2D}"/>
          </ac:spMkLst>
        </pc:spChg>
        <pc:spChg chg="add mod">
          <ac:chgData name="Neel Modi" userId="6a4d6b1e9c819f26" providerId="LiveId" clId="{233B58B9-86E0-476F-B703-491E09B4E95B}" dt="2025-09-29T02:19:39.052" v="12515" actId="1037"/>
          <ac:spMkLst>
            <pc:docMk/>
            <pc:sldMk cId="279385728" sldId="274"/>
            <ac:spMk id="19" creationId="{E8C67986-E045-56C6-CEE4-116CDF51FFC4}"/>
          </ac:spMkLst>
        </pc:spChg>
        <pc:spChg chg="add del mod">
          <ac:chgData name="Neel Modi" userId="6a4d6b1e9c819f26" providerId="LiveId" clId="{233B58B9-86E0-476F-B703-491E09B4E95B}" dt="2025-09-29T02:17:56.995" v="12385" actId="478"/>
          <ac:spMkLst>
            <pc:docMk/>
            <pc:sldMk cId="279385728" sldId="274"/>
            <ac:spMk id="20" creationId="{A2A78B30-A353-73CD-5D0D-1F27E8BEFD57}"/>
          </ac:spMkLst>
        </pc:spChg>
        <pc:spChg chg="add del mod">
          <ac:chgData name="Neel Modi" userId="6a4d6b1e9c819f26" providerId="LiveId" clId="{233B58B9-86E0-476F-B703-491E09B4E95B}" dt="2025-09-29T02:17:56.995" v="12385" actId="478"/>
          <ac:spMkLst>
            <pc:docMk/>
            <pc:sldMk cId="279385728" sldId="274"/>
            <ac:spMk id="22" creationId="{6F21D307-5919-055A-A3A6-CD5D60D41C0E}"/>
          </ac:spMkLst>
        </pc:spChg>
        <pc:spChg chg="add del mod">
          <ac:chgData name="Neel Modi" userId="6a4d6b1e9c819f26" providerId="LiveId" clId="{233B58B9-86E0-476F-B703-491E09B4E95B}" dt="2025-09-29T02:17:56.995" v="12385" actId="478"/>
          <ac:spMkLst>
            <pc:docMk/>
            <pc:sldMk cId="279385728" sldId="274"/>
            <ac:spMk id="23" creationId="{410103B0-0CD0-8DC2-D611-F58746B4989A}"/>
          </ac:spMkLst>
        </pc:spChg>
        <pc:spChg chg="add del mod">
          <ac:chgData name="Neel Modi" userId="6a4d6b1e9c819f26" providerId="LiveId" clId="{233B58B9-86E0-476F-B703-491E09B4E95B}" dt="2025-09-29T02:17:56.995" v="12385" actId="478"/>
          <ac:spMkLst>
            <pc:docMk/>
            <pc:sldMk cId="279385728" sldId="274"/>
            <ac:spMk id="24" creationId="{60D9CEEE-F5A8-9166-C8A1-6FD7C0AB93C6}"/>
          </ac:spMkLst>
        </pc:spChg>
        <pc:spChg chg="add mod">
          <ac:chgData name="Neel Modi" userId="6a4d6b1e9c819f26" providerId="LiveId" clId="{233B58B9-86E0-476F-B703-491E09B4E95B}" dt="2025-09-29T03:04:15.062" v="12915" actId="1035"/>
          <ac:spMkLst>
            <pc:docMk/>
            <pc:sldMk cId="279385728" sldId="274"/>
            <ac:spMk id="33" creationId="{95402753-E4B6-F0CF-C85F-9ED2F5C18A8D}"/>
          </ac:spMkLst>
        </pc:spChg>
        <pc:spChg chg="add mod">
          <ac:chgData name="Neel Modi" userId="6a4d6b1e9c819f26" providerId="LiveId" clId="{233B58B9-86E0-476F-B703-491E09B4E95B}" dt="2025-09-29T02:50:25.565" v="12834" actId="1036"/>
          <ac:spMkLst>
            <pc:docMk/>
            <pc:sldMk cId="279385728" sldId="274"/>
            <ac:spMk id="34" creationId="{A09646BC-5320-54B7-978A-5681985F4639}"/>
          </ac:spMkLst>
        </pc:spChg>
        <pc:spChg chg="add mod">
          <ac:chgData name="Neel Modi" userId="6a4d6b1e9c819f26" providerId="LiveId" clId="{233B58B9-86E0-476F-B703-491E09B4E95B}" dt="2025-09-29T02:50:25.565" v="12834" actId="1036"/>
          <ac:spMkLst>
            <pc:docMk/>
            <pc:sldMk cId="279385728" sldId="274"/>
            <ac:spMk id="35" creationId="{D5C52D64-32FA-1DD4-6AFB-51DFBA0759E7}"/>
          </ac:spMkLst>
        </pc:spChg>
        <pc:spChg chg="add mod">
          <ac:chgData name="Neel Modi" userId="6a4d6b1e9c819f26" providerId="LiveId" clId="{233B58B9-86E0-476F-B703-491E09B4E95B}" dt="2025-09-29T03:04:30.849" v="12917" actId="1038"/>
          <ac:spMkLst>
            <pc:docMk/>
            <pc:sldMk cId="279385728" sldId="274"/>
            <ac:spMk id="38" creationId="{E606E696-E474-E787-517A-CF888967EF1D}"/>
          </ac:spMkLst>
        </pc:spChg>
        <pc:spChg chg="add mod">
          <ac:chgData name="Neel Modi" userId="6a4d6b1e9c819f26" providerId="LiveId" clId="{233B58B9-86E0-476F-B703-491E09B4E95B}" dt="2025-09-29T02:50:40.471" v="12836" actId="1036"/>
          <ac:spMkLst>
            <pc:docMk/>
            <pc:sldMk cId="279385728" sldId="274"/>
            <ac:spMk id="39" creationId="{44210AFD-C877-EEE8-BA2F-BE31582E1C35}"/>
          </ac:spMkLst>
        </pc:spChg>
        <pc:spChg chg="add mod">
          <ac:chgData name="Neel Modi" userId="6a4d6b1e9c819f26" providerId="LiveId" clId="{233B58B9-86E0-476F-B703-491E09B4E95B}" dt="2025-09-29T02:50:40.471" v="12836" actId="1036"/>
          <ac:spMkLst>
            <pc:docMk/>
            <pc:sldMk cId="279385728" sldId="274"/>
            <ac:spMk id="40" creationId="{F91A8CCD-C7C2-0651-8148-0F02564F011F}"/>
          </ac:spMkLst>
        </pc:spChg>
        <pc:spChg chg="add mod">
          <ac:chgData name="Neel Modi" userId="6a4d6b1e9c819f26" providerId="LiveId" clId="{233B58B9-86E0-476F-B703-491E09B4E95B}" dt="2025-09-29T02:19:04.337" v="12469"/>
          <ac:spMkLst>
            <pc:docMk/>
            <pc:sldMk cId="279385728" sldId="274"/>
            <ac:spMk id="43" creationId="{524F6F05-6620-95A9-5510-0E30E5B6C462}"/>
          </ac:spMkLst>
        </pc:spChg>
        <pc:spChg chg="add mod">
          <ac:chgData name="Neel Modi" userId="6a4d6b1e9c819f26" providerId="LiveId" clId="{233B58B9-86E0-476F-B703-491E09B4E95B}" dt="2025-09-29T02:19:04.337" v="12469"/>
          <ac:spMkLst>
            <pc:docMk/>
            <pc:sldMk cId="279385728" sldId="274"/>
            <ac:spMk id="44" creationId="{1740DECA-3218-7A43-F8AB-72AD272B382A}"/>
          </ac:spMkLst>
        </pc:spChg>
        <pc:spChg chg="add mod">
          <ac:chgData name="Neel Modi" userId="6a4d6b1e9c819f26" providerId="LiveId" clId="{233B58B9-86E0-476F-B703-491E09B4E95B}" dt="2025-09-29T02:19:04.337" v="12469"/>
          <ac:spMkLst>
            <pc:docMk/>
            <pc:sldMk cId="279385728" sldId="274"/>
            <ac:spMk id="45" creationId="{9D3B3671-ECED-4038-9BA7-91634F314DE4}"/>
          </ac:spMkLst>
        </pc:spChg>
        <pc:spChg chg="add mod">
          <ac:chgData name="Neel Modi" userId="6a4d6b1e9c819f26" providerId="LiveId" clId="{233B58B9-86E0-476F-B703-491E09B4E95B}" dt="2025-09-29T02:19:04.337" v="12469"/>
          <ac:spMkLst>
            <pc:docMk/>
            <pc:sldMk cId="279385728" sldId="274"/>
            <ac:spMk id="48" creationId="{A0DBE0D1-B87E-780D-D501-67AABCB0805B}"/>
          </ac:spMkLst>
        </pc:spChg>
        <pc:spChg chg="add mod">
          <ac:chgData name="Neel Modi" userId="6a4d6b1e9c819f26" providerId="LiveId" clId="{233B58B9-86E0-476F-B703-491E09B4E95B}" dt="2025-09-29T02:19:04.337" v="12469"/>
          <ac:spMkLst>
            <pc:docMk/>
            <pc:sldMk cId="279385728" sldId="274"/>
            <ac:spMk id="49" creationId="{290DEDB0-BA49-50BA-E153-4DD5E7143504}"/>
          </ac:spMkLst>
        </pc:spChg>
        <pc:spChg chg="add mod">
          <ac:chgData name="Neel Modi" userId="6a4d6b1e9c819f26" providerId="LiveId" clId="{233B58B9-86E0-476F-B703-491E09B4E95B}" dt="2025-09-29T02:19:04.337" v="12469"/>
          <ac:spMkLst>
            <pc:docMk/>
            <pc:sldMk cId="279385728" sldId="274"/>
            <ac:spMk id="50" creationId="{C4D0C2CC-2C10-7FD1-A02A-BCC37BD8F1CA}"/>
          </ac:spMkLst>
        </pc:spChg>
        <pc:spChg chg="add mod">
          <ac:chgData name="Neel Modi" userId="6a4d6b1e9c819f26" providerId="LiveId" clId="{233B58B9-86E0-476F-B703-491E09B4E95B}" dt="2025-09-29T02:19:04.337" v="12469"/>
          <ac:spMkLst>
            <pc:docMk/>
            <pc:sldMk cId="279385728" sldId="274"/>
            <ac:spMk id="53" creationId="{183FFC12-E577-3565-BE61-365CD1DEB78E}"/>
          </ac:spMkLst>
        </pc:spChg>
        <pc:spChg chg="add mod">
          <ac:chgData name="Neel Modi" userId="6a4d6b1e9c819f26" providerId="LiveId" clId="{233B58B9-86E0-476F-B703-491E09B4E95B}" dt="2025-09-29T02:19:04.337" v="12469"/>
          <ac:spMkLst>
            <pc:docMk/>
            <pc:sldMk cId="279385728" sldId="274"/>
            <ac:spMk id="54" creationId="{C29A320C-EB49-5475-56D7-35A7F9A3A9E1}"/>
          </ac:spMkLst>
        </pc:spChg>
        <pc:spChg chg="add mod">
          <ac:chgData name="Neel Modi" userId="6a4d6b1e9c819f26" providerId="LiveId" clId="{233B58B9-86E0-476F-B703-491E09B4E95B}" dt="2025-09-29T02:19:04.337" v="12469"/>
          <ac:spMkLst>
            <pc:docMk/>
            <pc:sldMk cId="279385728" sldId="274"/>
            <ac:spMk id="55" creationId="{D38BA045-02E4-831E-7A2B-3EDC49269542}"/>
          </ac:spMkLst>
        </pc:spChg>
        <pc:spChg chg="add mod">
          <ac:chgData name="Neel Modi" userId="6a4d6b1e9c819f26" providerId="LiveId" clId="{233B58B9-86E0-476F-B703-491E09B4E95B}" dt="2025-09-29T02:19:43.938" v="12523" actId="1036"/>
          <ac:spMkLst>
            <pc:docMk/>
            <pc:sldMk cId="279385728" sldId="274"/>
            <ac:spMk id="58" creationId="{5200F22E-6445-9EEC-1F70-978940F9B9DC}"/>
          </ac:spMkLst>
        </pc:spChg>
        <pc:spChg chg="add mod">
          <ac:chgData name="Neel Modi" userId="6a4d6b1e9c819f26" providerId="LiveId" clId="{233B58B9-86E0-476F-B703-491E09B4E95B}" dt="2025-09-29T02:19:43.938" v="12523" actId="1036"/>
          <ac:spMkLst>
            <pc:docMk/>
            <pc:sldMk cId="279385728" sldId="274"/>
            <ac:spMk id="59" creationId="{E3537339-24AE-9BD3-8E99-5513C38594DA}"/>
          </ac:spMkLst>
        </pc:spChg>
        <pc:spChg chg="add mod">
          <ac:chgData name="Neel Modi" userId="6a4d6b1e9c819f26" providerId="LiveId" clId="{233B58B9-86E0-476F-B703-491E09B4E95B}" dt="2025-09-29T02:19:43.938" v="12523" actId="1036"/>
          <ac:spMkLst>
            <pc:docMk/>
            <pc:sldMk cId="279385728" sldId="274"/>
            <ac:spMk id="60" creationId="{171AB71F-F1B5-B8B0-E242-17120E1C9EA2}"/>
          </ac:spMkLst>
        </pc:spChg>
        <pc:spChg chg="add mod">
          <ac:chgData name="Neel Modi" userId="6a4d6b1e9c819f26" providerId="LiveId" clId="{233B58B9-86E0-476F-B703-491E09B4E95B}" dt="2025-09-29T03:04:53.669" v="12923" actId="1037"/>
          <ac:spMkLst>
            <pc:docMk/>
            <pc:sldMk cId="279385728" sldId="274"/>
            <ac:spMk id="63" creationId="{154BD7C9-7ABE-6E81-83D2-39BA1DF3B2BB}"/>
          </ac:spMkLst>
        </pc:spChg>
        <pc:spChg chg="add mod">
          <ac:chgData name="Neel Modi" userId="6a4d6b1e9c819f26" providerId="LiveId" clId="{233B58B9-86E0-476F-B703-491E09B4E95B}" dt="2025-09-29T02:19:43.938" v="12523" actId="1036"/>
          <ac:spMkLst>
            <pc:docMk/>
            <pc:sldMk cId="279385728" sldId="274"/>
            <ac:spMk id="64" creationId="{EC800A45-D8F2-1EF1-B0AB-1A9D8E335471}"/>
          </ac:spMkLst>
        </pc:spChg>
        <pc:spChg chg="add mod">
          <ac:chgData name="Neel Modi" userId="6a4d6b1e9c819f26" providerId="LiveId" clId="{233B58B9-86E0-476F-B703-491E09B4E95B}" dt="2025-09-29T02:19:43.938" v="12523" actId="1036"/>
          <ac:spMkLst>
            <pc:docMk/>
            <pc:sldMk cId="279385728" sldId="274"/>
            <ac:spMk id="65" creationId="{0738F91F-63D9-0720-5DDB-28D870241C42}"/>
          </ac:spMkLst>
        </pc:spChg>
        <pc:spChg chg="add mod">
          <ac:chgData name="Neel Modi" userId="6a4d6b1e9c819f26" providerId="LiveId" clId="{233B58B9-86E0-476F-B703-491E09B4E95B}" dt="2025-09-29T02:19:43.938" v="12523" actId="1036"/>
          <ac:spMkLst>
            <pc:docMk/>
            <pc:sldMk cId="279385728" sldId="274"/>
            <ac:spMk id="68" creationId="{DD5E1D71-D9DE-250D-4197-D8F8A9BD8A7B}"/>
          </ac:spMkLst>
        </pc:spChg>
        <pc:spChg chg="add mod">
          <ac:chgData name="Neel Modi" userId="6a4d6b1e9c819f26" providerId="LiveId" clId="{233B58B9-86E0-476F-B703-491E09B4E95B}" dt="2025-09-29T02:50:33.712" v="12835" actId="1036"/>
          <ac:spMkLst>
            <pc:docMk/>
            <pc:sldMk cId="279385728" sldId="274"/>
            <ac:spMk id="69" creationId="{86CFEA20-FFF8-8C63-B036-C5F0019DFE0E}"/>
          </ac:spMkLst>
        </pc:spChg>
        <pc:spChg chg="add mod">
          <ac:chgData name="Neel Modi" userId="6a4d6b1e9c819f26" providerId="LiveId" clId="{233B58B9-86E0-476F-B703-491E09B4E95B}" dt="2025-09-29T02:50:33.712" v="12835" actId="1036"/>
          <ac:spMkLst>
            <pc:docMk/>
            <pc:sldMk cId="279385728" sldId="274"/>
            <ac:spMk id="70" creationId="{6F8921AF-E4C9-8ED8-9E00-F1495519E7F7}"/>
          </ac:spMkLst>
        </pc:spChg>
        <pc:picChg chg="add mod">
          <ac:chgData name="Neel Modi" userId="6a4d6b1e9c819f26" providerId="LiveId" clId="{233B58B9-86E0-476F-B703-491E09B4E95B}" dt="2025-09-29T03:12:16.737" v="12929" actId="14826"/>
          <ac:picMkLst>
            <pc:docMk/>
            <pc:sldMk cId="279385728" sldId="274"/>
            <ac:picMk id="4" creationId="{D3FEEDD0-A7EE-F660-82D6-23F492BE035E}"/>
          </ac:picMkLst>
        </pc:picChg>
        <pc:picChg chg="add del mod">
          <ac:chgData name="Neel Modi" userId="6a4d6b1e9c819f26" providerId="LiveId" clId="{233B58B9-86E0-476F-B703-491E09B4E95B}" dt="2025-09-29T00:52:11.991" v="11639" actId="478"/>
          <ac:picMkLst>
            <pc:docMk/>
            <pc:sldMk cId="279385728" sldId="274"/>
            <ac:picMk id="5" creationId="{2C149D54-E887-958F-B61C-6F4F68C6D468}"/>
          </ac:picMkLst>
        </pc:picChg>
        <pc:picChg chg="add del mod">
          <ac:chgData name="Neel Modi" userId="6a4d6b1e9c819f26" providerId="LiveId" clId="{233B58B9-86E0-476F-B703-491E09B4E95B}" dt="2025-09-29T00:50:45.147" v="11631" actId="478"/>
          <ac:picMkLst>
            <pc:docMk/>
            <pc:sldMk cId="279385728" sldId="274"/>
            <ac:picMk id="6" creationId="{A86385AF-FC2B-0BE6-0235-151B9B78FF04}"/>
          </ac:picMkLst>
        </pc:picChg>
        <pc:picChg chg="add del mod">
          <ac:chgData name="Neel Modi" userId="6a4d6b1e9c819f26" providerId="LiveId" clId="{233B58B9-86E0-476F-B703-491E09B4E95B}" dt="2025-09-29T00:52:20.177" v="11642" actId="478"/>
          <ac:picMkLst>
            <pc:docMk/>
            <pc:sldMk cId="279385728" sldId="274"/>
            <ac:picMk id="7" creationId="{54B26E41-8F55-9E54-3AB0-8B4644604459}"/>
          </ac:picMkLst>
        </pc:picChg>
        <pc:picChg chg="add del mod">
          <ac:chgData name="Neel Modi" userId="6a4d6b1e9c819f26" providerId="LiveId" clId="{233B58B9-86E0-476F-B703-491E09B4E95B}" dt="2025-09-29T00:50:46.366" v="11632" actId="478"/>
          <ac:picMkLst>
            <pc:docMk/>
            <pc:sldMk cId="279385728" sldId="274"/>
            <ac:picMk id="8" creationId="{E9613C5F-DA2B-2586-5D53-A2B8D1D61408}"/>
          </ac:picMkLst>
        </pc:picChg>
        <pc:picChg chg="add mod">
          <ac:chgData name="Neel Modi" userId="6a4d6b1e9c819f26" providerId="LiveId" clId="{233B58B9-86E0-476F-B703-491E09B4E95B}" dt="2025-09-29T03:12:33.646" v="12930" actId="14826"/>
          <ac:picMkLst>
            <pc:docMk/>
            <pc:sldMk cId="279385728" sldId="274"/>
            <ac:picMk id="10" creationId="{2940A0EC-C18B-71FD-2ED8-C7C0DBB87A83}"/>
          </ac:picMkLst>
        </pc:picChg>
        <pc:cxnChg chg="add del mod">
          <ac:chgData name="Neel Modi" userId="6a4d6b1e9c819f26" providerId="LiveId" clId="{233B58B9-86E0-476F-B703-491E09B4E95B}" dt="2025-09-29T02:17:28.381" v="12358" actId="478"/>
          <ac:cxnSpMkLst>
            <pc:docMk/>
            <pc:sldMk cId="279385728" sldId="274"/>
            <ac:cxnSpMk id="15" creationId="{35CB52AC-DFDA-268F-C36B-DF3E0F14FD5B}"/>
          </ac:cxnSpMkLst>
        </pc:cxnChg>
        <pc:cxnChg chg="del">
          <ac:chgData name="Neel Modi" userId="6a4d6b1e9c819f26" providerId="LiveId" clId="{233B58B9-86E0-476F-B703-491E09B4E95B}" dt="2025-09-29T02:17:53.153" v="12384" actId="478"/>
          <ac:cxnSpMkLst>
            <pc:docMk/>
            <pc:sldMk cId="279385728" sldId="274"/>
            <ac:cxnSpMk id="18" creationId="{01B8DE3E-C4EE-20D9-FEC9-BD465453EAA3}"/>
          </ac:cxnSpMkLst>
        </pc:cxnChg>
        <pc:cxnChg chg="del">
          <ac:chgData name="Neel Modi" userId="6a4d6b1e9c819f26" providerId="LiveId" clId="{233B58B9-86E0-476F-B703-491E09B4E95B}" dt="2025-09-29T02:17:56.995" v="12385" actId="478"/>
          <ac:cxnSpMkLst>
            <pc:docMk/>
            <pc:sldMk cId="279385728" sldId="274"/>
            <ac:cxnSpMk id="21" creationId="{A93E8CC4-964C-9504-40FA-20D4AAFBA4C0}"/>
          </ac:cxnSpMkLst>
        </pc:cxnChg>
        <pc:cxnChg chg="mod">
          <ac:chgData name="Neel Modi" userId="6a4d6b1e9c819f26" providerId="LiveId" clId="{233B58B9-86E0-476F-B703-491E09B4E95B}" dt="2025-09-29T02:19:39.052" v="12515" actId="1037"/>
          <ac:cxnSpMkLst>
            <pc:docMk/>
            <pc:sldMk cId="279385728" sldId="274"/>
            <ac:cxnSpMk id="25" creationId="{8CC14D9C-BA74-B5E2-07AA-8A209F7D591C}"/>
          </ac:cxnSpMkLst>
        </pc:cxnChg>
        <pc:cxnChg chg="mod">
          <ac:chgData name="Neel Modi" userId="6a4d6b1e9c819f26" providerId="LiveId" clId="{233B58B9-86E0-476F-B703-491E09B4E95B}" dt="2025-09-29T02:20:26.644" v="12548" actId="1076"/>
          <ac:cxnSpMkLst>
            <pc:docMk/>
            <pc:sldMk cId="279385728" sldId="274"/>
            <ac:cxnSpMk id="26" creationId="{09881D02-AF1D-C043-0329-7DDA008859ED}"/>
          </ac:cxnSpMkLst>
        </pc:cxnChg>
        <pc:cxnChg chg="del">
          <ac:chgData name="Neel Modi" userId="6a4d6b1e9c819f26" providerId="LiveId" clId="{233B58B9-86E0-476F-B703-491E09B4E95B}" dt="2025-09-29T02:17:56.995" v="12385" actId="478"/>
          <ac:cxnSpMkLst>
            <pc:docMk/>
            <pc:sldMk cId="279385728" sldId="274"/>
            <ac:cxnSpMk id="27" creationId="{49EFC939-60CE-6DD2-101D-483282D43CC7}"/>
          </ac:cxnSpMkLst>
        </pc:cxnChg>
        <pc:cxnChg chg="del">
          <ac:chgData name="Neel Modi" userId="6a4d6b1e9c819f26" providerId="LiveId" clId="{233B58B9-86E0-476F-B703-491E09B4E95B}" dt="2025-09-29T02:17:56.995" v="12385" actId="478"/>
          <ac:cxnSpMkLst>
            <pc:docMk/>
            <pc:sldMk cId="279385728" sldId="274"/>
            <ac:cxnSpMk id="28" creationId="{C58245AD-36FA-9B9D-B5A5-56F8401302FC}"/>
          </ac:cxnSpMkLst>
        </pc:cxnChg>
        <pc:cxnChg chg="add del mod">
          <ac:chgData name="Neel Modi" userId="6a4d6b1e9c819f26" providerId="LiveId" clId="{233B58B9-86E0-476F-B703-491E09B4E95B}" dt="2025-09-29T02:17:50.240" v="12382" actId="478"/>
          <ac:cxnSpMkLst>
            <pc:docMk/>
            <pc:sldMk cId="279385728" sldId="274"/>
            <ac:cxnSpMk id="29" creationId="{97814982-600D-4139-AB72-28B2BEAC02E6}"/>
          </ac:cxnSpMkLst>
        </pc:cxnChg>
        <pc:cxnChg chg="add del mod">
          <ac:chgData name="Neel Modi" userId="6a4d6b1e9c819f26" providerId="LiveId" clId="{233B58B9-86E0-476F-B703-491E09B4E95B}" dt="2025-09-29T02:17:51.937" v="12383" actId="478"/>
          <ac:cxnSpMkLst>
            <pc:docMk/>
            <pc:sldMk cId="279385728" sldId="274"/>
            <ac:cxnSpMk id="30" creationId="{D42F48E9-31C5-1002-5D5F-4340F4CB079C}"/>
          </ac:cxnSpMkLst>
        </pc:cxnChg>
        <pc:cxnChg chg="add mod">
          <ac:chgData name="Neel Modi" userId="6a4d6b1e9c819f26" providerId="LiveId" clId="{233B58B9-86E0-476F-B703-491E09B4E95B}" dt="2025-09-29T02:20:28.116" v="12550" actId="1076"/>
          <ac:cxnSpMkLst>
            <pc:docMk/>
            <pc:sldMk cId="279385728" sldId="274"/>
            <ac:cxnSpMk id="36" creationId="{9C3198A0-F43D-6164-E52C-116142A4EAB5}"/>
          </ac:cxnSpMkLst>
        </pc:cxnChg>
        <pc:cxnChg chg="add mod">
          <ac:chgData name="Neel Modi" userId="6a4d6b1e9c819f26" providerId="LiveId" clId="{233B58B9-86E0-476F-B703-491E09B4E95B}" dt="2025-09-29T02:50:25.565" v="12834" actId="1036"/>
          <ac:cxnSpMkLst>
            <pc:docMk/>
            <pc:sldMk cId="279385728" sldId="274"/>
            <ac:cxnSpMk id="37" creationId="{13A539FE-85E9-1273-86E6-AC07BE07E4AC}"/>
          </ac:cxnSpMkLst>
        </pc:cxnChg>
        <pc:cxnChg chg="add mod">
          <ac:chgData name="Neel Modi" userId="6a4d6b1e9c819f26" providerId="LiveId" clId="{233B58B9-86E0-476F-B703-491E09B4E95B}" dt="2025-09-29T03:04:41.606" v="12921" actId="14100"/>
          <ac:cxnSpMkLst>
            <pc:docMk/>
            <pc:sldMk cId="279385728" sldId="274"/>
            <ac:cxnSpMk id="41" creationId="{86FBBECA-A442-481F-86F6-1DE3D915DBB8}"/>
          </ac:cxnSpMkLst>
        </pc:cxnChg>
        <pc:cxnChg chg="add mod">
          <ac:chgData name="Neel Modi" userId="6a4d6b1e9c819f26" providerId="LiveId" clId="{233B58B9-86E0-476F-B703-491E09B4E95B}" dt="2025-09-29T02:50:40.471" v="12836" actId="1036"/>
          <ac:cxnSpMkLst>
            <pc:docMk/>
            <pc:sldMk cId="279385728" sldId="274"/>
            <ac:cxnSpMk id="42" creationId="{FE860D80-9452-EA01-9E50-B8C285220154}"/>
          </ac:cxnSpMkLst>
        </pc:cxnChg>
        <pc:cxnChg chg="add mod">
          <ac:chgData name="Neel Modi" userId="6a4d6b1e9c819f26" providerId="LiveId" clId="{233B58B9-86E0-476F-B703-491E09B4E95B}" dt="2025-09-29T02:19:04.337" v="12469"/>
          <ac:cxnSpMkLst>
            <pc:docMk/>
            <pc:sldMk cId="279385728" sldId="274"/>
            <ac:cxnSpMk id="56" creationId="{392E3F7D-9656-3E9C-3BB0-E66B31E887CD}"/>
          </ac:cxnSpMkLst>
        </pc:cxnChg>
        <pc:cxnChg chg="mod">
          <ac:chgData name="Neel Modi" userId="6a4d6b1e9c819f26" providerId="LiveId" clId="{233B58B9-86E0-476F-B703-491E09B4E95B}" dt="2025-09-29T02:20:54.227" v="12555" actId="1036"/>
          <ac:cxnSpMkLst>
            <pc:docMk/>
            <pc:sldMk cId="279385728" sldId="274"/>
            <ac:cxnSpMk id="62" creationId="{58992935-AC5A-5ACB-2AF8-831049AAEF47}"/>
          </ac:cxnSpMkLst>
        </pc:cxnChg>
        <pc:cxnChg chg="add del mod">
          <ac:chgData name="Neel Modi" userId="6a4d6b1e9c819f26" providerId="LiveId" clId="{233B58B9-86E0-476F-B703-491E09B4E95B}" dt="2025-09-29T02:20:02.480" v="12527" actId="478"/>
          <ac:cxnSpMkLst>
            <pc:docMk/>
            <pc:sldMk cId="279385728" sldId="274"/>
            <ac:cxnSpMk id="66" creationId="{1369DEA6-43A2-BCE4-5BBD-D4D081F503E6}"/>
          </ac:cxnSpMkLst>
        </pc:cxnChg>
        <pc:cxnChg chg="del mod">
          <ac:chgData name="Neel Modi" userId="6a4d6b1e9c819f26" providerId="LiveId" clId="{233B58B9-86E0-476F-B703-491E09B4E95B}" dt="2025-09-29T02:20:03.327" v="12528" actId="478"/>
          <ac:cxnSpMkLst>
            <pc:docMk/>
            <pc:sldMk cId="279385728" sldId="274"/>
            <ac:cxnSpMk id="67" creationId="{17A32E72-37C7-2E5E-2961-9AD49D6AF57F}"/>
          </ac:cxnSpMkLst>
        </pc:cxnChg>
        <pc:cxnChg chg="mod">
          <ac:chgData name="Neel Modi" userId="6a4d6b1e9c819f26" providerId="LiveId" clId="{233B58B9-86E0-476F-B703-491E09B4E95B}" dt="2025-09-29T02:50:33.712" v="12835" actId="1036"/>
          <ac:cxnSpMkLst>
            <pc:docMk/>
            <pc:sldMk cId="279385728" sldId="274"/>
            <ac:cxnSpMk id="71" creationId="{F478F3BC-A369-E05F-7193-4C6729300F43}"/>
          </ac:cxnSpMkLst>
        </pc:cxnChg>
        <pc:cxnChg chg="mod">
          <ac:chgData name="Neel Modi" userId="6a4d6b1e9c819f26" providerId="LiveId" clId="{233B58B9-86E0-476F-B703-491E09B4E95B}" dt="2025-09-29T02:50:33.712" v="12835" actId="1036"/>
          <ac:cxnSpMkLst>
            <pc:docMk/>
            <pc:sldMk cId="279385728" sldId="274"/>
            <ac:cxnSpMk id="72" creationId="{40B38867-9916-799F-C22E-079A840D729B}"/>
          </ac:cxnSpMkLst>
        </pc:cxnChg>
        <pc:cxnChg chg="add mod">
          <ac:chgData name="Neel Modi" userId="6a4d6b1e9c819f26" providerId="LiveId" clId="{233B58B9-86E0-476F-B703-491E09B4E95B}" dt="2025-09-29T02:20:43.574" v="12554" actId="208"/>
          <ac:cxnSpMkLst>
            <pc:docMk/>
            <pc:sldMk cId="279385728" sldId="274"/>
            <ac:cxnSpMk id="73" creationId="{CA98F35F-0B1A-F5A7-A752-5F0E731480BF}"/>
          </ac:cxnSpMkLst>
        </pc:cxnChg>
      </pc:sldChg>
      <pc:sldChg chg="addSp delSp modSp new mod modTransition">
        <pc:chgData name="Neel Modi" userId="6a4d6b1e9c819f26" providerId="LiveId" clId="{233B58B9-86E0-476F-B703-491E09B4E95B}" dt="2025-09-29T03:13:06.595" v="12931" actId="14826"/>
        <pc:sldMkLst>
          <pc:docMk/>
          <pc:sldMk cId="3472281128" sldId="275"/>
        </pc:sldMkLst>
        <pc:spChg chg="mod">
          <ac:chgData name="Neel Modi" userId="6a4d6b1e9c819f26" providerId="LiveId" clId="{233B58B9-86E0-476F-B703-491E09B4E95B}" dt="2025-09-28T00:00:28.626" v="7249"/>
          <ac:spMkLst>
            <pc:docMk/>
            <pc:sldMk cId="3472281128" sldId="275"/>
            <ac:spMk id="2" creationId="{D0489F53-4499-E46A-82C4-DD2638285B79}"/>
          </ac:spMkLst>
        </pc:spChg>
        <pc:spChg chg="add del mod">
          <ac:chgData name="Neel Modi" userId="6a4d6b1e9c819f26" providerId="LiveId" clId="{233B58B9-86E0-476F-B703-491E09B4E95B}" dt="2025-09-29T01:06:56.288" v="11862" actId="478"/>
          <ac:spMkLst>
            <pc:docMk/>
            <pc:sldMk cId="3472281128" sldId="275"/>
            <ac:spMk id="3" creationId="{E1A798AD-201E-7476-D6D0-B13A65A1D8D2}"/>
          </ac:spMkLst>
        </pc:spChg>
        <pc:spChg chg="add del">
          <ac:chgData name="Neel Modi" userId="6a4d6b1e9c819f26" providerId="LiveId" clId="{233B58B9-86E0-476F-B703-491E09B4E95B}" dt="2025-09-29T00:59:39.779" v="11809" actId="22"/>
          <ac:spMkLst>
            <pc:docMk/>
            <pc:sldMk cId="3472281128" sldId="275"/>
            <ac:spMk id="6" creationId="{1BFD27EC-0E6D-B965-466D-1CDBB5A8DC51}"/>
          </ac:spMkLst>
        </pc:spChg>
        <pc:spChg chg="add del mod">
          <ac:chgData name="Neel Modi" userId="6a4d6b1e9c819f26" providerId="LiveId" clId="{233B58B9-86E0-476F-B703-491E09B4E95B}" dt="2025-09-29T02:21:13.117" v="12556" actId="478"/>
          <ac:spMkLst>
            <pc:docMk/>
            <pc:sldMk cId="3472281128" sldId="275"/>
            <ac:spMk id="14" creationId="{17840421-BB60-54AF-6C39-7820F2C4B6BA}"/>
          </ac:spMkLst>
        </pc:spChg>
        <pc:spChg chg="add del mod">
          <ac:chgData name="Neel Modi" userId="6a4d6b1e9c819f26" providerId="LiveId" clId="{233B58B9-86E0-476F-B703-491E09B4E95B}" dt="2025-09-29T02:51:15.374" v="12837" actId="478"/>
          <ac:spMkLst>
            <pc:docMk/>
            <pc:sldMk cId="3472281128" sldId="275"/>
            <ac:spMk id="16" creationId="{AD0D1FF0-C32D-5CB3-2805-B4A910145504}"/>
          </ac:spMkLst>
        </pc:spChg>
        <pc:spChg chg="add del mod">
          <ac:chgData name="Neel Modi" userId="6a4d6b1e9c819f26" providerId="LiveId" clId="{233B58B9-86E0-476F-B703-491E09B4E95B}" dt="2025-09-29T02:51:15.374" v="12837" actId="478"/>
          <ac:spMkLst>
            <pc:docMk/>
            <pc:sldMk cId="3472281128" sldId="275"/>
            <ac:spMk id="19" creationId="{75EAE0DE-34A0-8DE8-B6BB-17F67E0AD236}"/>
          </ac:spMkLst>
        </pc:spChg>
        <pc:spChg chg="add del mod">
          <ac:chgData name="Neel Modi" userId="6a4d6b1e9c819f26" providerId="LiveId" clId="{233B58B9-86E0-476F-B703-491E09B4E95B}" dt="2025-09-29T02:51:15.374" v="12837" actId="478"/>
          <ac:spMkLst>
            <pc:docMk/>
            <pc:sldMk cId="3472281128" sldId="275"/>
            <ac:spMk id="22" creationId="{FB2214F4-FC95-C3A6-818B-EDCC7E4D5C01}"/>
          </ac:spMkLst>
        </pc:spChg>
        <pc:spChg chg="add del mod">
          <ac:chgData name="Neel Modi" userId="6a4d6b1e9c819f26" providerId="LiveId" clId="{233B58B9-86E0-476F-B703-491E09B4E95B}" dt="2025-09-29T02:51:15.374" v="12837" actId="478"/>
          <ac:spMkLst>
            <pc:docMk/>
            <pc:sldMk cId="3472281128" sldId="275"/>
            <ac:spMk id="23" creationId="{20DB59F1-FCCC-2C9E-DE24-2BB2363EA090}"/>
          </ac:spMkLst>
        </pc:spChg>
        <pc:spChg chg="add del mod">
          <ac:chgData name="Neel Modi" userId="6a4d6b1e9c819f26" providerId="LiveId" clId="{233B58B9-86E0-476F-B703-491E09B4E95B}" dt="2025-09-29T02:51:15.374" v="12837" actId="478"/>
          <ac:spMkLst>
            <pc:docMk/>
            <pc:sldMk cId="3472281128" sldId="275"/>
            <ac:spMk id="29" creationId="{1CB2244F-3F63-DDCF-A69A-7ADC3EFF82B8}"/>
          </ac:spMkLst>
        </pc:spChg>
        <pc:spChg chg="add del mod">
          <ac:chgData name="Neel Modi" userId="6a4d6b1e9c819f26" providerId="LiveId" clId="{233B58B9-86E0-476F-B703-491E09B4E95B}" dt="2025-09-29T02:51:15.374" v="12837" actId="478"/>
          <ac:spMkLst>
            <pc:docMk/>
            <pc:sldMk cId="3472281128" sldId="275"/>
            <ac:spMk id="32" creationId="{329822A6-D79B-2B1E-9E10-450CD81F79C9}"/>
          </ac:spMkLst>
        </pc:spChg>
        <pc:spChg chg="add del mod">
          <ac:chgData name="Neel Modi" userId="6a4d6b1e9c819f26" providerId="LiveId" clId="{233B58B9-86E0-476F-B703-491E09B4E95B}" dt="2025-09-29T02:51:15.374" v="12837" actId="478"/>
          <ac:spMkLst>
            <pc:docMk/>
            <pc:sldMk cId="3472281128" sldId="275"/>
            <ac:spMk id="33" creationId="{E5361A7A-D781-126B-DA43-15B90296941C}"/>
          </ac:spMkLst>
        </pc:spChg>
        <pc:spChg chg="add del mod">
          <ac:chgData name="Neel Modi" userId="6a4d6b1e9c819f26" providerId="LiveId" clId="{233B58B9-86E0-476F-B703-491E09B4E95B}" dt="2025-09-29T02:51:15.374" v="12837" actId="478"/>
          <ac:spMkLst>
            <pc:docMk/>
            <pc:sldMk cId="3472281128" sldId="275"/>
            <ac:spMk id="34" creationId="{819CEADE-C62F-7E79-7D5F-9E7483BED47A}"/>
          </ac:spMkLst>
        </pc:spChg>
        <pc:spChg chg="mod">
          <ac:chgData name="Neel Modi" userId="6a4d6b1e9c819f26" providerId="LiveId" clId="{233B58B9-86E0-476F-B703-491E09B4E95B}" dt="2025-09-29T02:22:56.642" v="12711" actId="1037"/>
          <ac:spMkLst>
            <pc:docMk/>
            <pc:sldMk cId="3472281128" sldId="275"/>
            <ac:spMk id="37" creationId="{12232707-F792-A321-EF50-C561845D83D3}"/>
          </ac:spMkLst>
        </pc:spChg>
        <pc:spChg chg="add del mod">
          <ac:chgData name="Neel Modi" userId="6a4d6b1e9c819f26" providerId="LiveId" clId="{233B58B9-86E0-476F-B703-491E09B4E95B}" dt="2025-09-29T02:51:15.374" v="12837" actId="478"/>
          <ac:spMkLst>
            <pc:docMk/>
            <pc:sldMk cId="3472281128" sldId="275"/>
            <ac:spMk id="39" creationId="{C43AE550-5239-1672-3B7A-0F6AD98BD293}"/>
          </ac:spMkLst>
        </pc:spChg>
        <pc:spChg chg="add del mod">
          <ac:chgData name="Neel Modi" userId="6a4d6b1e9c819f26" providerId="LiveId" clId="{233B58B9-86E0-476F-B703-491E09B4E95B}" dt="2025-09-29T02:51:15.374" v="12837" actId="478"/>
          <ac:spMkLst>
            <pc:docMk/>
            <pc:sldMk cId="3472281128" sldId="275"/>
            <ac:spMk id="40" creationId="{1A325C1B-2D60-1A54-8F50-C7CF268105EE}"/>
          </ac:spMkLst>
        </pc:spChg>
        <pc:spChg chg="mod">
          <ac:chgData name="Neel Modi" userId="6a4d6b1e9c819f26" providerId="LiveId" clId="{233B58B9-86E0-476F-B703-491E09B4E95B}" dt="2025-09-29T02:22:54.884" v="12710" actId="1037"/>
          <ac:spMkLst>
            <pc:docMk/>
            <pc:sldMk cId="3472281128" sldId="275"/>
            <ac:spMk id="42" creationId="{A51C69CD-A3EC-EFBB-0813-9E44F2D8B491}"/>
          </ac:spMkLst>
        </pc:spChg>
        <pc:spChg chg="add mod">
          <ac:chgData name="Neel Modi" userId="6a4d6b1e9c819f26" providerId="LiveId" clId="{233B58B9-86E0-476F-B703-491E09B4E95B}" dt="2025-09-29T02:21:49.933" v="12645" actId="1036"/>
          <ac:spMkLst>
            <pc:docMk/>
            <pc:sldMk cId="3472281128" sldId="275"/>
            <ac:spMk id="46" creationId="{70CFB1BA-1AB1-F3D7-73D5-EB66FAE73DD8}"/>
          </ac:spMkLst>
        </pc:spChg>
        <pc:spChg chg="add mod">
          <ac:chgData name="Neel Modi" userId="6a4d6b1e9c819f26" providerId="LiveId" clId="{233B58B9-86E0-476F-B703-491E09B4E95B}" dt="2025-09-29T02:51:16.013" v="12838"/>
          <ac:spMkLst>
            <pc:docMk/>
            <pc:sldMk cId="3472281128" sldId="275"/>
            <ac:spMk id="47" creationId="{7E289651-EC4E-3510-C7F7-5AFDA9F9874D}"/>
          </ac:spMkLst>
        </pc:spChg>
        <pc:spChg chg="del">
          <ac:chgData name="Neel Modi" userId="6a4d6b1e9c819f26" providerId="LiveId" clId="{233B58B9-86E0-476F-B703-491E09B4E95B}" dt="2025-09-29T03:05:15.856" v="12924" actId="478"/>
          <ac:spMkLst>
            <pc:docMk/>
            <pc:sldMk cId="3472281128" sldId="275"/>
            <ac:spMk id="50" creationId="{189B5E81-03A9-007E-09FE-8D479C655A40}"/>
          </ac:spMkLst>
        </pc:spChg>
        <pc:spChg chg="del">
          <ac:chgData name="Neel Modi" userId="6a4d6b1e9c819f26" providerId="LiveId" clId="{233B58B9-86E0-476F-B703-491E09B4E95B}" dt="2025-09-29T03:05:15.856" v="12924" actId="478"/>
          <ac:spMkLst>
            <pc:docMk/>
            <pc:sldMk cId="3472281128" sldId="275"/>
            <ac:spMk id="51" creationId="{F58BCFF8-E8FE-2FA5-075F-EAE7A3480CD1}"/>
          </ac:spMkLst>
        </pc:spChg>
        <pc:spChg chg="del">
          <ac:chgData name="Neel Modi" userId="6a4d6b1e9c819f26" providerId="LiveId" clId="{233B58B9-86E0-476F-B703-491E09B4E95B}" dt="2025-09-29T03:05:15.856" v="12924" actId="478"/>
          <ac:spMkLst>
            <pc:docMk/>
            <pc:sldMk cId="3472281128" sldId="275"/>
            <ac:spMk id="54" creationId="{B012072B-9DB1-7F69-5EE8-F433AA1B584A}"/>
          </ac:spMkLst>
        </pc:spChg>
        <pc:spChg chg="add del mod">
          <ac:chgData name="Neel Modi" userId="6a4d6b1e9c819f26" providerId="LiveId" clId="{233B58B9-86E0-476F-B703-491E09B4E95B}" dt="2025-09-29T03:05:15.856" v="12924" actId="478"/>
          <ac:spMkLst>
            <pc:docMk/>
            <pc:sldMk cId="3472281128" sldId="275"/>
            <ac:spMk id="55" creationId="{1576D64F-1853-1B04-FF53-9719ECAC15FC}"/>
          </ac:spMkLst>
        </pc:spChg>
        <pc:spChg chg="add mod">
          <ac:chgData name="Neel Modi" userId="6a4d6b1e9c819f26" providerId="LiveId" clId="{233B58B9-86E0-476F-B703-491E09B4E95B}" dt="2025-09-29T02:51:16.013" v="12838"/>
          <ac:spMkLst>
            <pc:docMk/>
            <pc:sldMk cId="3472281128" sldId="275"/>
            <ac:spMk id="59" creationId="{3D23B2DD-0E6F-3B31-4984-3A2A44C2DFA0}"/>
          </ac:spMkLst>
        </pc:spChg>
        <pc:spChg chg="del">
          <ac:chgData name="Neel Modi" userId="6a4d6b1e9c819f26" providerId="LiveId" clId="{233B58B9-86E0-476F-B703-491E09B4E95B}" dt="2025-09-29T03:05:15.856" v="12924" actId="478"/>
          <ac:spMkLst>
            <pc:docMk/>
            <pc:sldMk cId="3472281128" sldId="275"/>
            <ac:spMk id="61" creationId="{0E13A0F5-626E-27BB-3FB7-4BC8E0ABF044}"/>
          </ac:spMkLst>
        </pc:spChg>
        <pc:spChg chg="add del mod">
          <ac:chgData name="Neel Modi" userId="6a4d6b1e9c819f26" providerId="LiveId" clId="{233B58B9-86E0-476F-B703-491E09B4E95B}" dt="2025-09-29T03:05:15.856" v="12924" actId="478"/>
          <ac:spMkLst>
            <pc:docMk/>
            <pc:sldMk cId="3472281128" sldId="275"/>
            <ac:spMk id="64" creationId="{C09A5189-9134-8E33-56E7-D0829DEA4A8B}"/>
          </ac:spMkLst>
        </pc:spChg>
        <pc:spChg chg="add del mod">
          <ac:chgData name="Neel Modi" userId="6a4d6b1e9c819f26" providerId="LiveId" clId="{233B58B9-86E0-476F-B703-491E09B4E95B}" dt="2025-09-29T03:05:15.856" v="12924" actId="478"/>
          <ac:spMkLst>
            <pc:docMk/>
            <pc:sldMk cId="3472281128" sldId="275"/>
            <ac:spMk id="65" creationId="{BE2B7693-24B2-B077-5D9B-78F35A69C29D}"/>
          </ac:spMkLst>
        </pc:spChg>
        <pc:spChg chg="add del mod">
          <ac:chgData name="Neel Modi" userId="6a4d6b1e9c819f26" providerId="LiveId" clId="{233B58B9-86E0-476F-B703-491E09B4E95B}" dt="2025-09-29T03:05:15.856" v="12924" actId="478"/>
          <ac:spMkLst>
            <pc:docMk/>
            <pc:sldMk cId="3472281128" sldId="275"/>
            <ac:spMk id="66" creationId="{394592C6-1346-3EEA-DD66-F3C8C1170594}"/>
          </ac:spMkLst>
        </pc:spChg>
        <pc:spChg chg="add del mod">
          <ac:chgData name="Neel Modi" userId="6a4d6b1e9c819f26" providerId="LiveId" clId="{233B58B9-86E0-476F-B703-491E09B4E95B}" dt="2025-09-29T03:05:15.856" v="12924" actId="478"/>
          <ac:spMkLst>
            <pc:docMk/>
            <pc:sldMk cId="3472281128" sldId="275"/>
            <ac:spMk id="70" creationId="{6E2C9028-1AF0-A297-1293-2B61FF109BB5}"/>
          </ac:spMkLst>
        </pc:spChg>
        <pc:spChg chg="add mod">
          <ac:chgData name="Neel Modi" userId="6a4d6b1e9c819f26" providerId="LiveId" clId="{233B58B9-86E0-476F-B703-491E09B4E95B}" dt="2025-09-29T02:51:16.013" v="12838"/>
          <ac:spMkLst>
            <pc:docMk/>
            <pc:sldMk cId="3472281128" sldId="275"/>
            <ac:spMk id="72" creationId="{356A49E9-08BC-E418-24F5-72A2E289D0E3}"/>
          </ac:spMkLst>
        </pc:spChg>
        <pc:spChg chg="add del mod">
          <ac:chgData name="Neel Modi" userId="6a4d6b1e9c819f26" providerId="LiveId" clId="{233B58B9-86E0-476F-B703-491E09B4E95B}" dt="2025-09-29T03:05:15.856" v="12924" actId="478"/>
          <ac:spMkLst>
            <pc:docMk/>
            <pc:sldMk cId="3472281128" sldId="275"/>
            <ac:spMk id="73" creationId="{A66BBE3F-7101-0595-9854-BF505E61DF5C}"/>
          </ac:spMkLst>
        </pc:spChg>
        <pc:spChg chg="add mod">
          <ac:chgData name="Neel Modi" userId="6a4d6b1e9c819f26" providerId="LiveId" clId="{233B58B9-86E0-476F-B703-491E09B4E95B}" dt="2025-09-29T02:51:16.013" v="12838"/>
          <ac:spMkLst>
            <pc:docMk/>
            <pc:sldMk cId="3472281128" sldId="275"/>
            <ac:spMk id="74" creationId="{8F0E94CB-DCB2-89BD-D7FC-FD60CF96BFCC}"/>
          </ac:spMkLst>
        </pc:spChg>
        <pc:spChg chg="add mod">
          <ac:chgData name="Neel Modi" userId="6a4d6b1e9c819f26" providerId="LiveId" clId="{233B58B9-86E0-476F-B703-491E09B4E95B}" dt="2025-09-29T03:05:16.238" v="12925"/>
          <ac:spMkLst>
            <pc:docMk/>
            <pc:sldMk cId="3472281128" sldId="275"/>
            <ac:spMk id="79" creationId="{D8B907E9-0D71-9D82-F699-07217B85304B}"/>
          </ac:spMkLst>
        </pc:spChg>
        <pc:spChg chg="add mod">
          <ac:chgData name="Neel Modi" userId="6a4d6b1e9c819f26" providerId="LiveId" clId="{233B58B9-86E0-476F-B703-491E09B4E95B}" dt="2025-09-29T03:05:16.238" v="12925"/>
          <ac:spMkLst>
            <pc:docMk/>
            <pc:sldMk cId="3472281128" sldId="275"/>
            <ac:spMk id="80" creationId="{DD4F3742-A65D-08EE-6011-84FD40935D45}"/>
          </ac:spMkLst>
        </pc:spChg>
        <pc:spChg chg="add mod">
          <ac:chgData name="Neel Modi" userId="6a4d6b1e9c819f26" providerId="LiveId" clId="{233B58B9-86E0-476F-B703-491E09B4E95B}" dt="2025-09-29T03:05:16.238" v="12925"/>
          <ac:spMkLst>
            <pc:docMk/>
            <pc:sldMk cId="3472281128" sldId="275"/>
            <ac:spMk id="84" creationId="{484D5858-62BB-AD23-ACEB-55A456DC2C35}"/>
          </ac:spMkLst>
        </pc:spChg>
        <pc:spChg chg="add mod">
          <ac:chgData name="Neel Modi" userId="6a4d6b1e9c819f26" providerId="LiveId" clId="{233B58B9-86E0-476F-B703-491E09B4E95B}" dt="2025-09-29T03:05:16.238" v="12925"/>
          <ac:spMkLst>
            <pc:docMk/>
            <pc:sldMk cId="3472281128" sldId="275"/>
            <ac:spMk id="88" creationId="{B6F1E9E7-03A9-C06B-CD46-20972E421126}"/>
          </ac:spMkLst>
        </pc:spChg>
        <pc:spChg chg="add mod">
          <ac:chgData name="Neel Modi" userId="6a4d6b1e9c819f26" providerId="LiveId" clId="{233B58B9-86E0-476F-B703-491E09B4E95B}" dt="2025-09-29T03:05:16.238" v="12925"/>
          <ac:spMkLst>
            <pc:docMk/>
            <pc:sldMk cId="3472281128" sldId="275"/>
            <ac:spMk id="95" creationId="{4AA0092D-6225-38BB-0133-4051DBED391F}"/>
          </ac:spMkLst>
        </pc:spChg>
        <pc:spChg chg="add mod">
          <ac:chgData name="Neel Modi" userId="6a4d6b1e9c819f26" providerId="LiveId" clId="{233B58B9-86E0-476F-B703-491E09B4E95B}" dt="2025-09-29T03:05:16.238" v="12925"/>
          <ac:spMkLst>
            <pc:docMk/>
            <pc:sldMk cId="3472281128" sldId="275"/>
            <ac:spMk id="98" creationId="{CD1CD232-FB5D-12EA-D7EE-7559FFCC79AD}"/>
          </ac:spMkLst>
        </pc:spChg>
        <pc:spChg chg="add mod">
          <ac:chgData name="Neel Modi" userId="6a4d6b1e9c819f26" providerId="LiveId" clId="{233B58B9-86E0-476F-B703-491E09B4E95B}" dt="2025-09-29T03:05:16.238" v="12925"/>
          <ac:spMkLst>
            <pc:docMk/>
            <pc:sldMk cId="3472281128" sldId="275"/>
            <ac:spMk id="100" creationId="{2D664BDA-5AC3-8FD6-D2F1-32FB32D7464F}"/>
          </ac:spMkLst>
        </pc:spChg>
        <pc:spChg chg="add mod">
          <ac:chgData name="Neel Modi" userId="6a4d6b1e9c819f26" providerId="LiveId" clId="{233B58B9-86E0-476F-B703-491E09B4E95B}" dt="2025-09-29T03:05:16.238" v="12925"/>
          <ac:spMkLst>
            <pc:docMk/>
            <pc:sldMk cId="3472281128" sldId="275"/>
            <ac:spMk id="101" creationId="{B590D423-D49A-CF20-907A-ABA2430E7893}"/>
          </ac:spMkLst>
        </pc:spChg>
        <pc:spChg chg="add mod">
          <ac:chgData name="Neel Modi" userId="6a4d6b1e9c819f26" providerId="LiveId" clId="{233B58B9-86E0-476F-B703-491E09B4E95B}" dt="2025-09-29T03:05:16.238" v="12925"/>
          <ac:spMkLst>
            <pc:docMk/>
            <pc:sldMk cId="3472281128" sldId="275"/>
            <ac:spMk id="102" creationId="{6513CB35-79E1-1DD0-CF73-B26A3B59B784}"/>
          </ac:spMkLst>
        </pc:spChg>
        <pc:spChg chg="add mod">
          <ac:chgData name="Neel Modi" userId="6a4d6b1e9c819f26" providerId="LiveId" clId="{233B58B9-86E0-476F-B703-491E09B4E95B}" dt="2025-09-29T03:05:16.238" v="12925"/>
          <ac:spMkLst>
            <pc:docMk/>
            <pc:sldMk cId="3472281128" sldId="275"/>
            <ac:spMk id="103" creationId="{40F64D23-96BE-EC31-6912-14B09D120F49}"/>
          </ac:spMkLst>
        </pc:spChg>
        <pc:picChg chg="add del mod">
          <ac:chgData name="Neel Modi" userId="6a4d6b1e9c819f26" providerId="LiveId" clId="{233B58B9-86E0-476F-B703-491E09B4E95B}" dt="2025-09-29T00:59:31.511" v="11806" actId="478"/>
          <ac:picMkLst>
            <pc:docMk/>
            <pc:sldMk cId="3472281128" sldId="275"/>
            <ac:picMk id="5" creationId="{527141AA-A828-E308-F6C6-A97BED9EE33E}"/>
          </ac:picMkLst>
        </pc:picChg>
        <pc:picChg chg="add del mod">
          <ac:chgData name="Neel Modi" userId="6a4d6b1e9c819f26" providerId="LiveId" clId="{233B58B9-86E0-476F-B703-491E09B4E95B}" dt="2025-09-29T00:59:31.686" v="11807" actId="478"/>
          <ac:picMkLst>
            <pc:docMk/>
            <pc:sldMk cId="3472281128" sldId="275"/>
            <ac:picMk id="7" creationId="{A1DA6246-581D-9EE9-FE80-6FA98EB14A75}"/>
          </ac:picMkLst>
        </pc:picChg>
        <pc:picChg chg="add del mod">
          <ac:chgData name="Neel Modi" userId="6a4d6b1e9c819f26" providerId="LiveId" clId="{233B58B9-86E0-476F-B703-491E09B4E95B}" dt="2025-09-29T01:02:54.398" v="11817" actId="478"/>
          <ac:picMkLst>
            <pc:docMk/>
            <pc:sldMk cId="3472281128" sldId="275"/>
            <ac:picMk id="8" creationId="{63F00191-1B90-4655-F1E2-E12890B10B32}"/>
          </ac:picMkLst>
        </pc:picChg>
        <pc:picChg chg="add del mod">
          <ac:chgData name="Neel Modi" userId="6a4d6b1e9c819f26" providerId="LiveId" clId="{233B58B9-86E0-476F-B703-491E09B4E95B}" dt="2025-09-29T01:03:10.299" v="11826" actId="478"/>
          <ac:picMkLst>
            <pc:docMk/>
            <pc:sldMk cId="3472281128" sldId="275"/>
            <ac:picMk id="9" creationId="{F4097316-E7A6-F49E-B2D6-72F975D0E425}"/>
          </ac:picMkLst>
        </pc:picChg>
        <pc:picChg chg="add del mod">
          <ac:chgData name="Neel Modi" userId="6a4d6b1e9c819f26" providerId="LiveId" clId="{233B58B9-86E0-476F-B703-491E09B4E95B}" dt="2025-09-29T02:21:40.008" v="12611" actId="1036"/>
          <ac:picMkLst>
            <pc:docMk/>
            <pc:sldMk cId="3472281128" sldId="275"/>
            <ac:picMk id="11" creationId="{52323E17-9A98-6E6B-4201-2F73B5411733}"/>
          </ac:picMkLst>
        </pc:picChg>
        <pc:picChg chg="add mod">
          <ac:chgData name="Neel Modi" userId="6a4d6b1e9c819f26" providerId="LiveId" clId="{233B58B9-86E0-476F-B703-491E09B4E95B}" dt="2025-09-29T03:13:06.595" v="12931" actId="14826"/>
          <ac:picMkLst>
            <pc:docMk/>
            <pc:sldMk cId="3472281128" sldId="275"/>
            <ac:picMk id="13" creationId="{497AB5EA-61C8-8D98-7523-7EE758F45E9A}"/>
          </ac:picMkLst>
        </pc:picChg>
      </pc:sldChg>
      <pc:sldChg chg="addSp delSp modSp add mod modTransition">
        <pc:chgData name="Neel Modi" userId="6a4d6b1e9c819f26" providerId="LiveId" clId="{233B58B9-86E0-476F-B703-491E09B4E95B}" dt="2025-09-29T03:13:58.295" v="12933" actId="14826"/>
        <pc:sldMkLst>
          <pc:docMk/>
          <pc:sldMk cId="1268450906" sldId="276"/>
        </pc:sldMkLst>
        <pc:spChg chg="del">
          <ac:chgData name="Neel Modi" userId="6a4d6b1e9c819f26" providerId="LiveId" clId="{233B58B9-86E0-476F-B703-491E09B4E95B}" dt="2025-09-29T01:04:35.918" v="11847" actId="478"/>
          <ac:spMkLst>
            <pc:docMk/>
            <pc:sldMk cId="1268450906" sldId="276"/>
            <ac:spMk id="3" creationId="{F118D2E7-BBB7-E2CD-70AA-F514A83BAA54}"/>
          </ac:spMkLst>
        </pc:spChg>
        <pc:spChg chg="add del mod">
          <ac:chgData name="Neel Modi" userId="6a4d6b1e9c819f26" providerId="LiveId" clId="{233B58B9-86E0-476F-B703-491E09B4E95B}" dt="2025-09-29T01:07:03.840" v="11864" actId="478"/>
          <ac:spMkLst>
            <pc:docMk/>
            <pc:sldMk cId="1268450906" sldId="276"/>
            <ac:spMk id="4" creationId="{1C567397-70C7-D638-04B5-6C7BB8B487CB}"/>
          </ac:spMkLst>
        </pc:spChg>
        <pc:spChg chg="add del mod">
          <ac:chgData name="Neel Modi" userId="6a4d6b1e9c819f26" providerId="LiveId" clId="{233B58B9-86E0-476F-B703-491E09B4E95B}" dt="2025-09-29T02:21:44.900" v="12612" actId="21"/>
          <ac:spMkLst>
            <pc:docMk/>
            <pc:sldMk cId="1268450906" sldId="276"/>
            <ac:spMk id="13" creationId="{70CFB1BA-1AB1-F3D7-73D5-EB66FAE73DD8}"/>
          </ac:spMkLst>
        </pc:spChg>
        <pc:spChg chg="add del mod">
          <ac:chgData name="Neel Modi" userId="6a4d6b1e9c819f26" providerId="LiveId" clId="{233B58B9-86E0-476F-B703-491E09B4E95B}" dt="2025-09-29T02:51:21.278" v="12839" actId="478"/>
          <ac:spMkLst>
            <pc:docMk/>
            <pc:sldMk cId="1268450906" sldId="276"/>
            <ac:spMk id="17" creationId="{DFFBC093-F7B3-7A01-2768-1824EEC16524}"/>
          </ac:spMkLst>
        </pc:spChg>
        <pc:spChg chg="add del mod">
          <ac:chgData name="Neel Modi" userId="6a4d6b1e9c819f26" providerId="LiveId" clId="{233B58B9-86E0-476F-B703-491E09B4E95B}" dt="2025-09-29T02:51:21.278" v="12839" actId="478"/>
          <ac:spMkLst>
            <pc:docMk/>
            <pc:sldMk cId="1268450906" sldId="276"/>
            <ac:spMk id="21" creationId="{8B793433-6548-A403-9E16-21E5D56482C0}"/>
          </ac:spMkLst>
        </pc:spChg>
        <pc:spChg chg="add del mod">
          <ac:chgData name="Neel Modi" userId="6a4d6b1e9c819f26" providerId="LiveId" clId="{233B58B9-86E0-476F-B703-491E09B4E95B}" dt="2025-09-29T02:51:21.278" v="12839" actId="478"/>
          <ac:spMkLst>
            <pc:docMk/>
            <pc:sldMk cId="1268450906" sldId="276"/>
            <ac:spMk id="23" creationId="{6F9CD18F-CFD5-0A8C-557F-7F91C856C0BB}"/>
          </ac:spMkLst>
        </pc:spChg>
        <pc:spChg chg="add del mod">
          <ac:chgData name="Neel Modi" userId="6a4d6b1e9c819f26" providerId="LiveId" clId="{233B58B9-86E0-476F-B703-491E09B4E95B}" dt="2025-09-29T02:51:21.278" v="12839" actId="478"/>
          <ac:spMkLst>
            <pc:docMk/>
            <pc:sldMk cId="1268450906" sldId="276"/>
            <ac:spMk id="26" creationId="{72B8358C-FFC5-8FED-311F-00A418146DB0}"/>
          </ac:spMkLst>
        </pc:spChg>
        <pc:spChg chg="add del mod">
          <ac:chgData name="Neel Modi" userId="6a4d6b1e9c819f26" providerId="LiveId" clId="{233B58B9-86E0-476F-B703-491E09B4E95B}" dt="2025-09-29T02:51:21.278" v="12839" actId="478"/>
          <ac:spMkLst>
            <pc:docMk/>
            <pc:sldMk cId="1268450906" sldId="276"/>
            <ac:spMk id="27" creationId="{77B18782-6A60-B71A-7143-A5A4C14420A6}"/>
          </ac:spMkLst>
        </pc:spChg>
        <pc:spChg chg="add del mod">
          <ac:chgData name="Neel Modi" userId="6a4d6b1e9c819f26" providerId="LiveId" clId="{233B58B9-86E0-476F-B703-491E09B4E95B}" dt="2025-09-29T02:51:21.278" v="12839" actId="478"/>
          <ac:spMkLst>
            <pc:docMk/>
            <pc:sldMk cId="1268450906" sldId="276"/>
            <ac:spMk id="28" creationId="{96ABA8F8-DB3E-7989-2D79-426AE0439D27}"/>
          </ac:spMkLst>
        </pc:spChg>
        <pc:spChg chg="add del mod">
          <ac:chgData name="Neel Modi" userId="6a4d6b1e9c819f26" providerId="LiveId" clId="{233B58B9-86E0-476F-B703-491E09B4E95B}" dt="2025-09-29T02:51:21.278" v="12839" actId="478"/>
          <ac:spMkLst>
            <pc:docMk/>
            <pc:sldMk cId="1268450906" sldId="276"/>
            <ac:spMk id="31" creationId="{020EE617-2002-2CED-E713-E8E7A6742857}"/>
          </ac:spMkLst>
        </pc:spChg>
        <pc:spChg chg="add del mod">
          <ac:chgData name="Neel Modi" userId="6a4d6b1e9c819f26" providerId="LiveId" clId="{233B58B9-86E0-476F-B703-491E09B4E95B}" dt="2025-09-29T02:51:21.278" v="12839" actId="478"/>
          <ac:spMkLst>
            <pc:docMk/>
            <pc:sldMk cId="1268450906" sldId="276"/>
            <ac:spMk id="33" creationId="{154F8D16-9E1E-82EB-6716-13FFB86BDE96}"/>
          </ac:spMkLst>
        </pc:spChg>
        <pc:spChg chg="mod">
          <ac:chgData name="Neel Modi" userId="6a4d6b1e9c819f26" providerId="LiveId" clId="{233B58B9-86E0-476F-B703-491E09B4E95B}" dt="2025-09-29T02:22:47.195" v="12706" actId="1037"/>
          <ac:spMkLst>
            <pc:docMk/>
            <pc:sldMk cId="1268450906" sldId="276"/>
            <ac:spMk id="36" creationId="{2A3A7F46-4917-407D-0BF9-DDD1AA4C191F}"/>
          </ac:spMkLst>
        </pc:spChg>
        <pc:spChg chg="add del mod">
          <ac:chgData name="Neel Modi" userId="6a4d6b1e9c819f26" providerId="LiveId" clId="{233B58B9-86E0-476F-B703-491E09B4E95B}" dt="2025-09-29T02:51:21.278" v="12839" actId="478"/>
          <ac:spMkLst>
            <pc:docMk/>
            <pc:sldMk cId="1268450906" sldId="276"/>
            <ac:spMk id="38" creationId="{DEA527F0-3D01-4ED7-5013-6AF99D73B748}"/>
          </ac:spMkLst>
        </pc:spChg>
        <pc:spChg chg="add del mod">
          <ac:chgData name="Neel Modi" userId="6a4d6b1e9c819f26" providerId="LiveId" clId="{233B58B9-86E0-476F-B703-491E09B4E95B}" dt="2025-09-29T02:51:21.278" v="12839" actId="478"/>
          <ac:spMkLst>
            <pc:docMk/>
            <pc:sldMk cId="1268450906" sldId="276"/>
            <ac:spMk id="40" creationId="{9016711A-B2C9-0D2C-54CA-9157F76F743E}"/>
          </ac:spMkLst>
        </pc:spChg>
        <pc:spChg chg="mod">
          <ac:chgData name="Neel Modi" userId="6a4d6b1e9c819f26" providerId="LiveId" clId="{233B58B9-86E0-476F-B703-491E09B4E95B}" dt="2025-09-29T02:22:41.176" v="12703" actId="1037"/>
          <ac:spMkLst>
            <pc:docMk/>
            <pc:sldMk cId="1268450906" sldId="276"/>
            <ac:spMk id="41" creationId="{D0F2A86E-E577-9376-29A5-A4C193B4D29D}"/>
          </ac:spMkLst>
        </pc:spChg>
        <pc:spChg chg="add del mod">
          <ac:chgData name="Neel Modi" userId="6a4d6b1e9c819f26" providerId="LiveId" clId="{233B58B9-86E0-476F-B703-491E09B4E95B}" dt="2025-09-29T03:05:20.383" v="12926" actId="478"/>
          <ac:spMkLst>
            <pc:docMk/>
            <pc:sldMk cId="1268450906" sldId="276"/>
            <ac:spMk id="49" creationId="{2881B3F4-4B88-E8F6-5351-A29DB9A688E1}"/>
          </ac:spMkLst>
        </pc:spChg>
        <pc:spChg chg="add del mod">
          <ac:chgData name="Neel Modi" userId="6a4d6b1e9c819f26" providerId="LiveId" clId="{233B58B9-86E0-476F-B703-491E09B4E95B}" dt="2025-09-29T03:05:20.383" v="12926" actId="478"/>
          <ac:spMkLst>
            <pc:docMk/>
            <pc:sldMk cId="1268450906" sldId="276"/>
            <ac:spMk id="50" creationId="{6F76A20D-BBF3-3808-D643-B12211742394}"/>
          </ac:spMkLst>
        </pc:spChg>
        <pc:spChg chg="add del mod">
          <ac:chgData name="Neel Modi" userId="6a4d6b1e9c819f26" providerId="LiveId" clId="{233B58B9-86E0-476F-B703-491E09B4E95B}" dt="2025-09-29T03:05:20.383" v="12926" actId="478"/>
          <ac:spMkLst>
            <pc:docMk/>
            <pc:sldMk cId="1268450906" sldId="276"/>
            <ac:spMk id="53" creationId="{9AD3D40A-E267-9CB1-340D-C05D9F1AA1DA}"/>
          </ac:spMkLst>
        </pc:spChg>
        <pc:spChg chg="add del mod">
          <ac:chgData name="Neel Modi" userId="6a4d6b1e9c819f26" providerId="LiveId" clId="{233B58B9-86E0-476F-B703-491E09B4E95B}" dt="2025-09-29T03:05:20.383" v="12926" actId="478"/>
          <ac:spMkLst>
            <pc:docMk/>
            <pc:sldMk cId="1268450906" sldId="276"/>
            <ac:spMk id="55" creationId="{2DC1AD04-3B6E-EA72-3256-264D0734B236}"/>
          </ac:spMkLst>
        </pc:spChg>
        <pc:spChg chg="add del mod">
          <ac:chgData name="Neel Modi" userId="6a4d6b1e9c819f26" providerId="LiveId" clId="{233B58B9-86E0-476F-B703-491E09B4E95B}" dt="2025-09-29T03:05:20.383" v="12926" actId="478"/>
          <ac:spMkLst>
            <pc:docMk/>
            <pc:sldMk cId="1268450906" sldId="276"/>
            <ac:spMk id="58" creationId="{9871FB72-F560-5657-7323-44ECB9F621E9}"/>
          </ac:spMkLst>
        </pc:spChg>
        <pc:spChg chg="add del mod">
          <ac:chgData name="Neel Modi" userId="6a4d6b1e9c819f26" providerId="LiveId" clId="{233B58B9-86E0-476F-B703-491E09B4E95B}" dt="2025-09-29T03:05:20.383" v="12926" actId="478"/>
          <ac:spMkLst>
            <pc:docMk/>
            <pc:sldMk cId="1268450906" sldId="276"/>
            <ac:spMk id="60" creationId="{53F6D0F9-97AC-7E36-EA12-95D9CA7306CC}"/>
          </ac:spMkLst>
        </pc:spChg>
        <pc:spChg chg="add del mod">
          <ac:chgData name="Neel Modi" userId="6a4d6b1e9c819f26" providerId="LiveId" clId="{233B58B9-86E0-476F-B703-491E09B4E95B}" dt="2025-09-29T03:05:20.383" v="12926" actId="478"/>
          <ac:spMkLst>
            <pc:docMk/>
            <pc:sldMk cId="1268450906" sldId="276"/>
            <ac:spMk id="63" creationId="{2DB66692-8786-DC58-28CE-A773544494EF}"/>
          </ac:spMkLst>
        </pc:spChg>
        <pc:spChg chg="add del mod">
          <ac:chgData name="Neel Modi" userId="6a4d6b1e9c819f26" providerId="LiveId" clId="{233B58B9-86E0-476F-B703-491E09B4E95B}" dt="2025-09-29T03:05:20.383" v="12926" actId="478"/>
          <ac:spMkLst>
            <pc:docMk/>
            <pc:sldMk cId="1268450906" sldId="276"/>
            <ac:spMk id="65" creationId="{1F3649FF-7581-5830-9B7B-39F6D09A954B}"/>
          </ac:spMkLst>
        </pc:spChg>
        <pc:spChg chg="add del mod">
          <ac:chgData name="Neel Modi" userId="6a4d6b1e9c819f26" providerId="LiveId" clId="{233B58B9-86E0-476F-B703-491E09B4E95B}" dt="2025-09-29T03:05:20.383" v="12926" actId="478"/>
          <ac:spMkLst>
            <pc:docMk/>
            <pc:sldMk cId="1268450906" sldId="276"/>
            <ac:spMk id="68" creationId="{6FE2867C-E4C2-69C8-77CD-236C8224BF77}"/>
          </ac:spMkLst>
        </pc:spChg>
        <pc:spChg chg="add del mod">
          <ac:chgData name="Neel Modi" userId="6a4d6b1e9c819f26" providerId="LiveId" clId="{233B58B9-86E0-476F-B703-491E09B4E95B}" dt="2025-09-29T03:05:20.383" v="12926" actId="478"/>
          <ac:spMkLst>
            <pc:docMk/>
            <pc:sldMk cId="1268450906" sldId="276"/>
            <ac:spMk id="73" creationId="{15F45380-8F54-E240-2375-A38CCE546B50}"/>
          </ac:spMkLst>
        </pc:spChg>
        <pc:spChg chg="add mod">
          <ac:chgData name="Neel Modi" userId="6a4d6b1e9c819f26" providerId="LiveId" clId="{233B58B9-86E0-476F-B703-491E09B4E95B}" dt="2025-09-29T03:05:21.022" v="12927"/>
          <ac:spMkLst>
            <pc:docMk/>
            <pc:sldMk cId="1268450906" sldId="276"/>
            <ac:spMk id="79" creationId="{11FDE16B-6D57-1E0C-5CE0-5409F2070DC9}"/>
          </ac:spMkLst>
        </pc:spChg>
        <pc:spChg chg="add mod">
          <ac:chgData name="Neel Modi" userId="6a4d6b1e9c819f26" providerId="LiveId" clId="{233B58B9-86E0-476F-B703-491E09B4E95B}" dt="2025-09-29T03:05:21.022" v="12927"/>
          <ac:spMkLst>
            <pc:docMk/>
            <pc:sldMk cId="1268450906" sldId="276"/>
            <ac:spMk id="82" creationId="{BBCBD15E-40AC-CC84-27A2-0FC467DAECFF}"/>
          </ac:spMkLst>
        </pc:spChg>
        <pc:spChg chg="add mod">
          <ac:chgData name="Neel Modi" userId="6a4d6b1e9c819f26" providerId="LiveId" clId="{233B58B9-86E0-476F-B703-491E09B4E95B}" dt="2025-09-29T03:05:21.022" v="12927"/>
          <ac:spMkLst>
            <pc:docMk/>
            <pc:sldMk cId="1268450906" sldId="276"/>
            <ac:spMk id="84" creationId="{13363FA8-B47D-6120-6EC7-DE66FF63C367}"/>
          </ac:spMkLst>
        </pc:spChg>
        <pc:spChg chg="add mod">
          <ac:chgData name="Neel Modi" userId="6a4d6b1e9c819f26" providerId="LiveId" clId="{233B58B9-86E0-476F-B703-491E09B4E95B}" dt="2025-09-29T03:05:21.022" v="12927"/>
          <ac:spMkLst>
            <pc:docMk/>
            <pc:sldMk cId="1268450906" sldId="276"/>
            <ac:spMk id="87" creationId="{A5BBE759-9D50-B2D7-D9B5-FBF2FFDD03F9}"/>
          </ac:spMkLst>
        </pc:spChg>
        <pc:spChg chg="add mod">
          <ac:chgData name="Neel Modi" userId="6a4d6b1e9c819f26" providerId="LiveId" clId="{233B58B9-86E0-476F-B703-491E09B4E95B}" dt="2025-09-29T03:05:21.022" v="12927"/>
          <ac:spMkLst>
            <pc:docMk/>
            <pc:sldMk cId="1268450906" sldId="276"/>
            <ac:spMk id="92" creationId="{1D1D81C2-B48F-A750-ED69-45AB6CFE9919}"/>
          </ac:spMkLst>
        </pc:spChg>
        <pc:spChg chg="add mod">
          <ac:chgData name="Neel Modi" userId="6a4d6b1e9c819f26" providerId="LiveId" clId="{233B58B9-86E0-476F-B703-491E09B4E95B}" dt="2025-09-29T03:05:21.022" v="12927"/>
          <ac:spMkLst>
            <pc:docMk/>
            <pc:sldMk cId="1268450906" sldId="276"/>
            <ac:spMk id="97" creationId="{DC265D9F-43C3-06B5-1C53-4F81CF0C14AB}"/>
          </ac:spMkLst>
        </pc:spChg>
        <pc:spChg chg="add mod">
          <ac:chgData name="Neel Modi" userId="6a4d6b1e9c819f26" providerId="LiveId" clId="{233B58B9-86E0-476F-B703-491E09B4E95B}" dt="2025-09-29T03:05:21.022" v="12927"/>
          <ac:spMkLst>
            <pc:docMk/>
            <pc:sldMk cId="1268450906" sldId="276"/>
            <ac:spMk id="99" creationId="{11871E1D-471E-9A3F-DA38-7322FC4A2F98}"/>
          </ac:spMkLst>
        </pc:spChg>
        <pc:spChg chg="add mod">
          <ac:chgData name="Neel Modi" userId="6a4d6b1e9c819f26" providerId="LiveId" clId="{233B58B9-86E0-476F-B703-491E09B4E95B}" dt="2025-09-29T03:05:21.022" v="12927"/>
          <ac:spMkLst>
            <pc:docMk/>
            <pc:sldMk cId="1268450906" sldId="276"/>
            <ac:spMk id="100" creationId="{57902F3C-3041-EE08-43AD-F242EE710B51}"/>
          </ac:spMkLst>
        </pc:spChg>
        <pc:spChg chg="add mod">
          <ac:chgData name="Neel Modi" userId="6a4d6b1e9c819f26" providerId="LiveId" clId="{233B58B9-86E0-476F-B703-491E09B4E95B}" dt="2025-09-29T03:05:21.022" v="12927"/>
          <ac:spMkLst>
            <pc:docMk/>
            <pc:sldMk cId="1268450906" sldId="276"/>
            <ac:spMk id="101" creationId="{8464DA74-5114-5FA5-B0D4-732952C98B2C}"/>
          </ac:spMkLst>
        </pc:spChg>
        <pc:spChg chg="add mod">
          <ac:chgData name="Neel Modi" userId="6a4d6b1e9c819f26" providerId="LiveId" clId="{233B58B9-86E0-476F-B703-491E09B4E95B}" dt="2025-09-29T03:05:21.022" v="12927"/>
          <ac:spMkLst>
            <pc:docMk/>
            <pc:sldMk cId="1268450906" sldId="276"/>
            <ac:spMk id="102" creationId="{3F85042B-096C-31AB-9FD2-B3EE4038AE63}"/>
          </ac:spMkLst>
        </pc:spChg>
        <pc:picChg chg="add del mod">
          <ac:chgData name="Neel Modi" userId="6a4d6b1e9c819f26" providerId="LiveId" clId="{233B58B9-86E0-476F-B703-491E09B4E95B}" dt="2025-09-29T01:04:47.359" v="11850" actId="478"/>
          <ac:picMkLst>
            <pc:docMk/>
            <pc:sldMk cId="1268450906" sldId="276"/>
            <ac:picMk id="5" creationId="{1E0CCFC3-BA2A-A811-C892-B7AD30705330}"/>
          </ac:picMkLst>
        </pc:picChg>
        <pc:picChg chg="del">
          <ac:chgData name="Neel Modi" userId="6a4d6b1e9c819f26" providerId="LiveId" clId="{233B58B9-86E0-476F-B703-491E09B4E95B}" dt="2025-09-28T00:13:24.628" v="7505" actId="478"/>
          <ac:picMkLst>
            <pc:docMk/>
            <pc:sldMk cId="1268450906" sldId="276"/>
            <ac:picMk id="5" creationId="{CD868D6D-BC8E-3F2A-0E58-32B7FE994F93}"/>
          </ac:picMkLst>
        </pc:picChg>
        <pc:picChg chg="add del mod">
          <ac:chgData name="Neel Modi" userId="6a4d6b1e9c819f26" providerId="LiveId" clId="{233B58B9-86E0-476F-B703-491E09B4E95B}" dt="2025-09-29T01:04:33.958" v="11845" actId="478"/>
          <ac:picMkLst>
            <pc:docMk/>
            <pc:sldMk cId="1268450906" sldId="276"/>
            <ac:picMk id="6" creationId="{5D1D9BAE-A2EB-CB30-EA82-5AA10C5C232C}"/>
          </ac:picMkLst>
        </pc:picChg>
        <pc:picChg chg="add del mod">
          <ac:chgData name="Neel Modi" userId="6a4d6b1e9c819f26" providerId="LiveId" clId="{233B58B9-86E0-476F-B703-491E09B4E95B}" dt="2025-09-29T01:05:17.744" v="11855" actId="478"/>
          <ac:picMkLst>
            <pc:docMk/>
            <pc:sldMk cId="1268450906" sldId="276"/>
            <ac:picMk id="7" creationId="{1E56DE4A-08E2-D250-6B84-001D4C0ECC35}"/>
          </ac:picMkLst>
        </pc:picChg>
        <pc:picChg chg="del">
          <ac:chgData name="Neel Modi" userId="6a4d6b1e9c819f26" providerId="LiveId" clId="{233B58B9-86E0-476F-B703-491E09B4E95B}" dt="2025-09-28T00:13:25.756" v="7506" actId="478"/>
          <ac:picMkLst>
            <pc:docMk/>
            <pc:sldMk cId="1268450906" sldId="276"/>
            <ac:picMk id="7" creationId="{DA829212-E794-C785-D5E9-22F9662B9605}"/>
          </ac:picMkLst>
        </pc:picChg>
        <pc:picChg chg="add del mod">
          <ac:chgData name="Neel Modi" userId="6a4d6b1e9c819f26" providerId="LiveId" clId="{233B58B9-86E0-476F-B703-491E09B4E95B}" dt="2025-09-29T01:04:34.769" v="11846" actId="478"/>
          <ac:picMkLst>
            <pc:docMk/>
            <pc:sldMk cId="1268450906" sldId="276"/>
            <ac:picMk id="9" creationId="{1D9CE86C-5002-806E-2609-464EDAC04574}"/>
          </ac:picMkLst>
        </pc:picChg>
        <pc:picChg chg="add mod">
          <ac:chgData name="Neel Modi" userId="6a4d6b1e9c819f26" providerId="LiveId" clId="{233B58B9-86E0-476F-B703-491E09B4E95B}" dt="2025-09-29T03:13:32.931" v="12932" actId="14826"/>
          <ac:picMkLst>
            <pc:docMk/>
            <pc:sldMk cId="1268450906" sldId="276"/>
            <ac:picMk id="10" creationId="{910CCBD7-B985-F4D9-34FE-21F1397ACE6D}"/>
          </ac:picMkLst>
        </pc:picChg>
        <pc:picChg chg="add mod">
          <ac:chgData name="Neel Modi" userId="6a4d6b1e9c819f26" providerId="LiveId" clId="{233B58B9-86E0-476F-B703-491E09B4E95B}" dt="2025-09-29T03:13:58.295" v="12933" actId="14826"/>
          <ac:picMkLst>
            <pc:docMk/>
            <pc:sldMk cId="1268450906" sldId="276"/>
            <ac:picMk id="12" creationId="{4767A202-9AB6-8ADB-8014-61B3A74D72B6}"/>
          </ac:picMkLst>
        </pc:picChg>
      </pc:sldChg>
      <pc:sldChg chg="addSp modSp new mod modTransition modAnim">
        <pc:chgData name="Neel Modi" userId="6a4d6b1e9c819f26" providerId="LiveId" clId="{233B58B9-86E0-476F-B703-491E09B4E95B}" dt="2025-09-29T14:43:48.270" v="12977" actId="14100"/>
        <pc:sldMkLst>
          <pc:docMk/>
          <pc:sldMk cId="3001147676" sldId="277"/>
        </pc:sldMkLst>
        <pc:spChg chg="mod">
          <ac:chgData name="Neel Modi" userId="6a4d6b1e9c819f26" providerId="LiveId" clId="{233B58B9-86E0-476F-B703-491E09B4E95B}" dt="2025-09-28T00:16:35.176" v="7538"/>
          <ac:spMkLst>
            <pc:docMk/>
            <pc:sldMk cId="3001147676" sldId="277"/>
            <ac:spMk id="2" creationId="{16FE2283-2C08-6030-D1E4-FC538E099382}"/>
          </ac:spMkLst>
        </pc:spChg>
        <pc:spChg chg="add mod">
          <ac:chgData name="Neel Modi" userId="6a4d6b1e9c819f26" providerId="LiveId" clId="{233B58B9-86E0-476F-B703-491E09B4E95B}" dt="2025-09-28T00:18:59.704" v="7539" actId="767"/>
          <ac:spMkLst>
            <pc:docMk/>
            <pc:sldMk cId="3001147676" sldId="277"/>
            <ac:spMk id="3" creationId="{F116E272-141B-88F7-AC34-D9FC1031F8D1}"/>
          </ac:spMkLst>
        </pc:spChg>
        <pc:spChg chg="add mod">
          <ac:chgData name="Neel Modi" userId="6a4d6b1e9c819f26" providerId="LiveId" clId="{233B58B9-86E0-476F-B703-491E09B4E95B}" dt="2025-09-28T00:44:49.296" v="8087" actId="1037"/>
          <ac:spMkLst>
            <pc:docMk/>
            <pc:sldMk cId="3001147676" sldId="277"/>
            <ac:spMk id="4" creationId="{3E7F7EDE-F2BA-A00D-02D5-A1EFD8B21EE2}"/>
          </ac:spMkLst>
        </pc:spChg>
        <pc:spChg chg="add mod">
          <ac:chgData name="Neel Modi" userId="6a4d6b1e9c819f26" providerId="LiveId" clId="{233B58B9-86E0-476F-B703-491E09B4E95B}" dt="2025-09-29T02:27:48.920" v="12722" actId="207"/>
          <ac:spMkLst>
            <pc:docMk/>
            <pc:sldMk cId="3001147676" sldId="277"/>
            <ac:spMk id="5" creationId="{81F09537-0D94-B37D-8A86-D8753E8536AC}"/>
          </ac:spMkLst>
        </pc:spChg>
        <pc:spChg chg="add mod">
          <ac:chgData name="Neel Modi" userId="6a4d6b1e9c819f26" providerId="LiveId" clId="{233B58B9-86E0-476F-B703-491E09B4E95B}" dt="2025-09-29T03:29:08.405" v="12973" actId="20577"/>
          <ac:spMkLst>
            <pc:docMk/>
            <pc:sldMk cId="3001147676" sldId="277"/>
            <ac:spMk id="6" creationId="{39FD083D-0CC9-4E2A-85BF-A36BA6CD5880}"/>
          </ac:spMkLst>
        </pc:spChg>
        <pc:spChg chg="add mod">
          <ac:chgData name="Neel Modi" userId="6a4d6b1e9c819f26" providerId="LiveId" clId="{233B58B9-86E0-476F-B703-491E09B4E95B}" dt="2025-09-29T02:51:31.621" v="12842" actId="20577"/>
          <ac:spMkLst>
            <pc:docMk/>
            <pc:sldMk cId="3001147676" sldId="277"/>
            <ac:spMk id="7" creationId="{A472EE20-F92E-4FCA-B681-6DBB9837766A}"/>
          </ac:spMkLst>
        </pc:spChg>
        <pc:spChg chg="add mod">
          <ac:chgData name="Neel Modi" userId="6a4d6b1e9c819f26" providerId="LiveId" clId="{233B58B9-86E0-476F-B703-491E09B4E95B}" dt="2025-09-29T01:18:00.937" v="11949" actId="255"/>
          <ac:spMkLst>
            <pc:docMk/>
            <pc:sldMk cId="3001147676" sldId="277"/>
            <ac:spMk id="8" creationId="{015B82B1-A7F4-25AD-F58C-7F073ACD2AC6}"/>
          </ac:spMkLst>
        </pc:spChg>
        <pc:cxnChg chg="add mod">
          <ac:chgData name="Neel Modi" userId="6a4d6b1e9c819f26" providerId="LiveId" clId="{233B58B9-86E0-476F-B703-491E09B4E95B}" dt="2025-09-29T14:43:48.270" v="12977" actId="14100"/>
          <ac:cxnSpMkLst>
            <pc:docMk/>
            <pc:sldMk cId="3001147676" sldId="277"/>
            <ac:cxnSpMk id="10" creationId="{4BE1DEAC-D7B1-5BF9-22D2-CA0CF10499EB}"/>
          </ac:cxnSpMkLst>
        </pc:cxnChg>
      </pc:sldChg>
      <pc:sldChg chg="addSp delSp modSp new mod modTransition modAnim">
        <pc:chgData name="Neel Modi" userId="6a4d6b1e9c819f26" providerId="LiveId" clId="{233B58B9-86E0-476F-B703-491E09B4E95B}" dt="2025-09-29T03:24:37.222" v="12963" actId="1038"/>
        <pc:sldMkLst>
          <pc:docMk/>
          <pc:sldMk cId="2307201011" sldId="278"/>
        </pc:sldMkLst>
        <pc:spChg chg="mod">
          <ac:chgData name="Neel Modi" userId="6a4d6b1e9c819f26" providerId="LiveId" clId="{233B58B9-86E0-476F-B703-491E09B4E95B}" dt="2025-09-28T01:43:05.640" v="9171" actId="1076"/>
          <ac:spMkLst>
            <pc:docMk/>
            <pc:sldMk cId="2307201011" sldId="278"/>
            <ac:spMk id="2" creationId="{56B3E5AE-C86A-E64F-AA0F-CFDA09F45A65}"/>
          </ac:spMkLst>
        </pc:spChg>
        <pc:spChg chg="add mod">
          <ac:chgData name="Neel Modi" userId="6a4d6b1e9c819f26" providerId="LiveId" clId="{233B58B9-86E0-476F-B703-491E09B4E95B}" dt="2025-09-28T01:11:44.808" v="8578" actId="1035"/>
          <ac:spMkLst>
            <pc:docMk/>
            <pc:sldMk cId="2307201011" sldId="278"/>
            <ac:spMk id="3" creationId="{FB35DCD1-61A6-4094-9FC7-BE8D5A429FCC}"/>
          </ac:spMkLst>
        </pc:spChg>
        <pc:spChg chg="add mod">
          <ac:chgData name="Neel Modi" userId="6a4d6b1e9c819f26" providerId="LiveId" clId="{233B58B9-86E0-476F-B703-491E09B4E95B}" dt="2025-09-28T01:11:44.808" v="8578" actId="1035"/>
          <ac:spMkLst>
            <pc:docMk/>
            <pc:sldMk cId="2307201011" sldId="278"/>
            <ac:spMk id="4" creationId="{0DABEA65-62EB-2F64-E18D-794C102E2221}"/>
          </ac:spMkLst>
        </pc:spChg>
        <pc:spChg chg="add mod">
          <ac:chgData name="Neel Modi" userId="6a4d6b1e9c819f26" providerId="LiveId" clId="{233B58B9-86E0-476F-B703-491E09B4E95B}" dt="2025-09-28T01:11:44.808" v="8578" actId="1035"/>
          <ac:spMkLst>
            <pc:docMk/>
            <pc:sldMk cId="2307201011" sldId="278"/>
            <ac:spMk id="5" creationId="{AA1340EE-461A-01FE-20D2-595F12067185}"/>
          </ac:spMkLst>
        </pc:spChg>
        <pc:spChg chg="add mod">
          <ac:chgData name="Neel Modi" userId="6a4d6b1e9c819f26" providerId="LiveId" clId="{233B58B9-86E0-476F-B703-491E09B4E95B}" dt="2025-09-28T01:11:44.808" v="8578" actId="1035"/>
          <ac:spMkLst>
            <pc:docMk/>
            <pc:sldMk cId="2307201011" sldId="278"/>
            <ac:spMk id="6" creationId="{60797384-59EF-3566-E190-B01CB47736A1}"/>
          </ac:spMkLst>
        </pc:spChg>
        <pc:spChg chg="add mod">
          <ac:chgData name="Neel Modi" userId="6a4d6b1e9c819f26" providerId="LiveId" clId="{233B58B9-86E0-476F-B703-491E09B4E95B}" dt="2025-09-28T01:10:46.087" v="8549" actId="692"/>
          <ac:spMkLst>
            <pc:docMk/>
            <pc:sldMk cId="2307201011" sldId="278"/>
            <ac:spMk id="7" creationId="{79B61C25-91FA-C470-0A74-8129FC3B5296}"/>
          </ac:spMkLst>
        </pc:spChg>
        <pc:spChg chg="add mod">
          <ac:chgData name="Neel Modi" userId="6a4d6b1e9c819f26" providerId="LiveId" clId="{233B58B9-86E0-476F-B703-491E09B4E95B}" dt="2025-09-28T01:11:44.808" v="8578" actId="1035"/>
          <ac:spMkLst>
            <pc:docMk/>
            <pc:sldMk cId="2307201011" sldId="278"/>
            <ac:spMk id="8" creationId="{638AEEE0-F3E9-C042-1ACE-BCDCDC0B8B7F}"/>
          </ac:spMkLst>
        </pc:spChg>
        <pc:spChg chg="add mod">
          <ac:chgData name="Neel Modi" userId="6a4d6b1e9c819f26" providerId="LiveId" clId="{233B58B9-86E0-476F-B703-491E09B4E95B}" dt="2025-09-28T01:11:44.808" v="8578" actId="1035"/>
          <ac:spMkLst>
            <pc:docMk/>
            <pc:sldMk cId="2307201011" sldId="278"/>
            <ac:spMk id="9" creationId="{9DF30B06-0D14-5BA6-330F-A910BCF32C05}"/>
          </ac:spMkLst>
        </pc:spChg>
        <pc:spChg chg="add mod">
          <ac:chgData name="Neel Modi" userId="6a4d6b1e9c819f26" providerId="LiveId" clId="{233B58B9-86E0-476F-B703-491E09B4E95B}" dt="2025-09-28T01:11:44.808" v="8578" actId="1035"/>
          <ac:spMkLst>
            <pc:docMk/>
            <pc:sldMk cId="2307201011" sldId="278"/>
            <ac:spMk id="10" creationId="{294BCE24-980D-3D9E-F9EC-2B8E169FE263}"/>
          </ac:spMkLst>
        </pc:spChg>
        <pc:spChg chg="add mod">
          <ac:chgData name="Neel Modi" userId="6a4d6b1e9c819f26" providerId="LiveId" clId="{233B58B9-86E0-476F-B703-491E09B4E95B}" dt="2025-09-28T01:11:44.808" v="8578" actId="1035"/>
          <ac:spMkLst>
            <pc:docMk/>
            <pc:sldMk cId="2307201011" sldId="278"/>
            <ac:spMk id="11" creationId="{FE202AC9-FA18-8F0D-28BA-0DCE62CB3B61}"/>
          </ac:spMkLst>
        </pc:spChg>
        <pc:spChg chg="add mod">
          <ac:chgData name="Neel Modi" userId="6a4d6b1e9c819f26" providerId="LiveId" clId="{233B58B9-86E0-476F-B703-491E09B4E95B}" dt="2025-09-28T01:04:35.642" v="8426" actId="1076"/>
          <ac:spMkLst>
            <pc:docMk/>
            <pc:sldMk cId="2307201011" sldId="278"/>
            <ac:spMk id="12" creationId="{907F1F0A-893F-7E49-692D-7DDE8B23CE9F}"/>
          </ac:spMkLst>
        </pc:spChg>
        <pc:spChg chg="add mod">
          <ac:chgData name="Neel Modi" userId="6a4d6b1e9c819f26" providerId="LiveId" clId="{233B58B9-86E0-476F-B703-491E09B4E95B}" dt="2025-09-28T01:11:44.808" v="8578" actId="1035"/>
          <ac:spMkLst>
            <pc:docMk/>
            <pc:sldMk cId="2307201011" sldId="278"/>
            <ac:spMk id="13" creationId="{04C079FB-0FCD-0411-312F-8B7C548E27FE}"/>
          </ac:spMkLst>
        </pc:spChg>
        <pc:spChg chg="add mod">
          <ac:chgData name="Neel Modi" userId="6a4d6b1e9c819f26" providerId="LiveId" clId="{233B58B9-86E0-476F-B703-491E09B4E95B}" dt="2025-09-28T01:11:44.808" v="8578" actId="1035"/>
          <ac:spMkLst>
            <pc:docMk/>
            <pc:sldMk cId="2307201011" sldId="278"/>
            <ac:spMk id="14" creationId="{4C92846A-EF77-83D7-89D3-449B498EAD6D}"/>
          </ac:spMkLst>
        </pc:spChg>
        <pc:spChg chg="add mod">
          <ac:chgData name="Neel Modi" userId="6a4d6b1e9c819f26" providerId="LiveId" clId="{233B58B9-86E0-476F-B703-491E09B4E95B}" dt="2025-09-29T01:51:18.317" v="12258" actId="1076"/>
          <ac:spMkLst>
            <pc:docMk/>
            <pc:sldMk cId="2307201011" sldId="278"/>
            <ac:spMk id="15" creationId="{20A99E92-52C9-04BA-5FE1-694AF76A31D2}"/>
          </ac:spMkLst>
        </pc:spChg>
        <pc:spChg chg="add mod">
          <ac:chgData name="Neel Modi" userId="6a4d6b1e9c819f26" providerId="LiveId" clId="{233B58B9-86E0-476F-B703-491E09B4E95B}" dt="2025-09-28T01:12:04.240" v="8692" actId="1037"/>
          <ac:spMkLst>
            <pc:docMk/>
            <pc:sldMk cId="2307201011" sldId="278"/>
            <ac:spMk id="43" creationId="{307BD2AD-1877-7B07-DF22-A2F1843FECC0}"/>
          </ac:spMkLst>
        </pc:spChg>
        <pc:spChg chg="add mod">
          <ac:chgData name="Neel Modi" userId="6a4d6b1e9c819f26" providerId="LiveId" clId="{233B58B9-86E0-476F-B703-491E09B4E95B}" dt="2025-09-28T01:12:04.240" v="8692" actId="1037"/>
          <ac:spMkLst>
            <pc:docMk/>
            <pc:sldMk cId="2307201011" sldId="278"/>
            <ac:spMk id="44" creationId="{E93EC19C-BC87-E0D7-75AC-00F37AFF0BAE}"/>
          </ac:spMkLst>
        </pc:spChg>
        <pc:spChg chg="add mod">
          <ac:chgData name="Neel Modi" userId="6a4d6b1e9c819f26" providerId="LiveId" clId="{233B58B9-86E0-476F-B703-491E09B4E95B}" dt="2025-09-28T01:12:04.240" v="8692" actId="1037"/>
          <ac:spMkLst>
            <pc:docMk/>
            <pc:sldMk cId="2307201011" sldId="278"/>
            <ac:spMk id="45" creationId="{11413361-A10F-063B-B122-F09716F8B880}"/>
          </ac:spMkLst>
        </pc:spChg>
        <pc:spChg chg="add mod">
          <ac:chgData name="Neel Modi" userId="6a4d6b1e9c819f26" providerId="LiveId" clId="{233B58B9-86E0-476F-B703-491E09B4E95B}" dt="2025-09-29T03:24:29.442" v="12961" actId="1037"/>
          <ac:spMkLst>
            <pc:docMk/>
            <pc:sldMk cId="2307201011" sldId="278"/>
            <ac:spMk id="46" creationId="{E76A1E02-2433-089C-CBCF-E6423CAF1341}"/>
          </ac:spMkLst>
        </pc:spChg>
        <pc:spChg chg="add mod">
          <ac:chgData name="Neel Modi" userId="6a4d6b1e9c819f26" providerId="LiveId" clId="{233B58B9-86E0-476F-B703-491E09B4E95B}" dt="2025-09-28T01:12:04.240" v="8692" actId="1037"/>
          <ac:spMkLst>
            <pc:docMk/>
            <pc:sldMk cId="2307201011" sldId="278"/>
            <ac:spMk id="47" creationId="{F2FE6549-8E73-F0F0-2794-916AC606986A}"/>
          </ac:spMkLst>
        </pc:spChg>
        <pc:spChg chg="add mod">
          <ac:chgData name="Neel Modi" userId="6a4d6b1e9c819f26" providerId="LiveId" clId="{233B58B9-86E0-476F-B703-491E09B4E95B}" dt="2025-09-28T01:12:04.240" v="8692" actId="1037"/>
          <ac:spMkLst>
            <pc:docMk/>
            <pc:sldMk cId="2307201011" sldId="278"/>
            <ac:spMk id="48" creationId="{722C471D-28C5-670F-0258-9AD194C5A974}"/>
          </ac:spMkLst>
        </pc:spChg>
        <pc:spChg chg="add mod">
          <ac:chgData name="Neel Modi" userId="6a4d6b1e9c819f26" providerId="LiveId" clId="{233B58B9-86E0-476F-B703-491E09B4E95B}" dt="2025-09-28T01:12:04.240" v="8692" actId="1037"/>
          <ac:spMkLst>
            <pc:docMk/>
            <pc:sldMk cId="2307201011" sldId="278"/>
            <ac:spMk id="49" creationId="{31491BB5-8E43-8066-4FAD-AA2A0A668E96}"/>
          </ac:spMkLst>
        </pc:spChg>
        <pc:spChg chg="add mod">
          <ac:chgData name="Neel Modi" userId="6a4d6b1e9c819f26" providerId="LiveId" clId="{233B58B9-86E0-476F-B703-491E09B4E95B}" dt="2025-09-28T01:12:04.240" v="8692" actId="1037"/>
          <ac:spMkLst>
            <pc:docMk/>
            <pc:sldMk cId="2307201011" sldId="278"/>
            <ac:spMk id="51" creationId="{C61FD463-02B7-CDFA-9161-9686C15E4A30}"/>
          </ac:spMkLst>
        </pc:spChg>
        <pc:spChg chg="add mod">
          <ac:chgData name="Neel Modi" userId="6a4d6b1e9c819f26" providerId="LiveId" clId="{233B58B9-86E0-476F-B703-491E09B4E95B}" dt="2025-09-28T01:12:04.240" v="8692" actId="1037"/>
          <ac:spMkLst>
            <pc:docMk/>
            <pc:sldMk cId="2307201011" sldId="278"/>
            <ac:spMk id="52" creationId="{894143AB-5791-AEBC-6C15-F15FEA90D30A}"/>
          </ac:spMkLst>
        </pc:spChg>
        <pc:spChg chg="add mod">
          <ac:chgData name="Neel Modi" userId="6a4d6b1e9c819f26" providerId="LiveId" clId="{233B58B9-86E0-476F-B703-491E09B4E95B}" dt="2025-09-28T01:12:04.240" v="8692" actId="1037"/>
          <ac:spMkLst>
            <pc:docMk/>
            <pc:sldMk cId="2307201011" sldId="278"/>
            <ac:spMk id="53" creationId="{9044AFD3-D3B3-B52E-60EB-B0B5A90A1204}"/>
          </ac:spMkLst>
        </pc:spChg>
        <pc:spChg chg="add mod">
          <ac:chgData name="Neel Modi" userId="6a4d6b1e9c819f26" providerId="LiveId" clId="{233B58B9-86E0-476F-B703-491E09B4E95B}" dt="2025-09-28T01:13:18.404" v="8707" actId="1076"/>
          <ac:spMkLst>
            <pc:docMk/>
            <pc:sldMk cId="2307201011" sldId="278"/>
            <ac:spMk id="67" creationId="{253A8A9D-04C4-B419-3565-FA320F4D7B04}"/>
          </ac:spMkLst>
        </pc:spChg>
        <pc:spChg chg="add del mod">
          <ac:chgData name="Neel Modi" userId="6a4d6b1e9c819f26" providerId="LiveId" clId="{233B58B9-86E0-476F-B703-491E09B4E95B}" dt="2025-09-28T01:15:57.038" v="8754" actId="1076"/>
          <ac:spMkLst>
            <pc:docMk/>
            <pc:sldMk cId="2307201011" sldId="278"/>
            <ac:spMk id="78" creationId="{8512D297-7810-6E04-0475-6C659136ABF5}"/>
          </ac:spMkLst>
        </pc:spChg>
        <pc:cxnChg chg="add mod">
          <ac:chgData name="Neel Modi" userId="6a4d6b1e9c819f26" providerId="LiveId" clId="{233B58B9-86E0-476F-B703-491E09B4E95B}" dt="2025-09-28T01:07:12.584" v="8504" actId="14100"/>
          <ac:cxnSpMkLst>
            <pc:docMk/>
            <pc:sldMk cId="2307201011" sldId="278"/>
            <ac:cxnSpMk id="16" creationId="{6F930DDE-B8CD-3C6F-5039-0F2535C6D789}"/>
          </ac:cxnSpMkLst>
        </pc:cxnChg>
        <pc:cxnChg chg="add mod">
          <ac:chgData name="Neel Modi" userId="6a4d6b1e9c819f26" providerId="LiveId" clId="{233B58B9-86E0-476F-B703-491E09B4E95B}" dt="2025-09-28T01:07:19.478" v="8507" actId="1035"/>
          <ac:cxnSpMkLst>
            <pc:docMk/>
            <pc:sldMk cId="2307201011" sldId="278"/>
            <ac:cxnSpMk id="19" creationId="{408CACC5-FB24-0F57-619E-D45C22D6EEA2}"/>
          </ac:cxnSpMkLst>
        </pc:cxnChg>
        <pc:cxnChg chg="add mod">
          <ac:chgData name="Neel Modi" userId="6a4d6b1e9c819f26" providerId="LiveId" clId="{233B58B9-86E0-476F-B703-491E09B4E95B}" dt="2025-09-28T01:07:26.391" v="8509" actId="1076"/>
          <ac:cxnSpMkLst>
            <pc:docMk/>
            <pc:sldMk cId="2307201011" sldId="278"/>
            <ac:cxnSpMk id="20" creationId="{24070007-5339-4293-2136-E74C7E5000DF}"/>
          </ac:cxnSpMkLst>
        </pc:cxnChg>
        <pc:cxnChg chg="add mod">
          <ac:chgData name="Neel Modi" userId="6a4d6b1e9c819f26" providerId="LiveId" clId="{233B58B9-86E0-476F-B703-491E09B4E95B}" dt="2025-09-28T01:07:32.258" v="8511" actId="1076"/>
          <ac:cxnSpMkLst>
            <pc:docMk/>
            <pc:sldMk cId="2307201011" sldId="278"/>
            <ac:cxnSpMk id="21" creationId="{096CED92-9C6E-B537-ACE7-61A34B180B28}"/>
          </ac:cxnSpMkLst>
        </pc:cxnChg>
        <pc:cxnChg chg="add mod">
          <ac:chgData name="Neel Modi" userId="6a4d6b1e9c819f26" providerId="LiveId" clId="{233B58B9-86E0-476F-B703-491E09B4E95B}" dt="2025-09-28T01:07:36.637" v="8513" actId="1076"/>
          <ac:cxnSpMkLst>
            <pc:docMk/>
            <pc:sldMk cId="2307201011" sldId="278"/>
            <ac:cxnSpMk id="22" creationId="{F78FDA35-22E1-C31C-ABB1-B5A42E38F106}"/>
          </ac:cxnSpMkLst>
        </pc:cxnChg>
        <pc:cxnChg chg="add mod">
          <ac:chgData name="Neel Modi" userId="6a4d6b1e9c819f26" providerId="LiveId" clId="{233B58B9-86E0-476F-B703-491E09B4E95B}" dt="2025-09-28T01:07:45.714" v="8515" actId="1076"/>
          <ac:cxnSpMkLst>
            <pc:docMk/>
            <pc:sldMk cId="2307201011" sldId="278"/>
            <ac:cxnSpMk id="23" creationId="{E82C5AC5-D068-B751-A760-09F72056FE04}"/>
          </ac:cxnSpMkLst>
        </pc:cxnChg>
        <pc:cxnChg chg="add mod">
          <ac:chgData name="Neel Modi" userId="6a4d6b1e9c819f26" providerId="LiveId" clId="{233B58B9-86E0-476F-B703-491E09B4E95B}" dt="2025-09-28T01:09:55.671" v="8538" actId="14100"/>
          <ac:cxnSpMkLst>
            <pc:docMk/>
            <pc:sldMk cId="2307201011" sldId="278"/>
            <ac:cxnSpMk id="25" creationId="{5D84E71B-7F65-F786-AC0F-F594B43C8B7E}"/>
          </ac:cxnSpMkLst>
        </pc:cxnChg>
        <pc:cxnChg chg="add mod">
          <ac:chgData name="Neel Modi" userId="6a4d6b1e9c819f26" providerId="LiveId" clId="{233B58B9-86E0-476F-B703-491E09B4E95B}" dt="2025-09-28T01:09:59.619" v="8539" actId="14100"/>
          <ac:cxnSpMkLst>
            <pc:docMk/>
            <pc:sldMk cId="2307201011" sldId="278"/>
            <ac:cxnSpMk id="33" creationId="{88FFDC3A-A325-845D-BA39-2A51A40691A1}"/>
          </ac:cxnSpMkLst>
        </pc:cxnChg>
        <pc:cxnChg chg="add mod">
          <ac:chgData name="Neel Modi" userId="6a4d6b1e9c819f26" providerId="LiveId" clId="{233B58B9-86E0-476F-B703-491E09B4E95B}" dt="2025-09-29T03:24:34.571" v="12962" actId="1038"/>
          <ac:cxnSpMkLst>
            <pc:docMk/>
            <pc:sldMk cId="2307201011" sldId="278"/>
            <ac:cxnSpMk id="39" creationId="{5E6A9EAD-058B-11BD-F15E-42DE96B4B1C3}"/>
          </ac:cxnSpMkLst>
        </pc:cxnChg>
        <pc:cxnChg chg="add mod">
          <ac:chgData name="Neel Modi" userId="6a4d6b1e9c819f26" providerId="LiveId" clId="{233B58B9-86E0-476F-B703-491E09B4E95B}" dt="2025-09-28T01:42:41.962" v="9163" actId="1035"/>
          <ac:cxnSpMkLst>
            <pc:docMk/>
            <pc:sldMk cId="2307201011" sldId="278"/>
            <ac:cxnSpMk id="40" creationId="{F86F1513-265F-4CD0-8B51-A80C8848A1DA}"/>
          </ac:cxnSpMkLst>
        </pc:cxnChg>
        <pc:cxnChg chg="add mod">
          <ac:chgData name="Neel Modi" userId="6a4d6b1e9c819f26" providerId="LiveId" clId="{233B58B9-86E0-476F-B703-491E09B4E95B}" dt="2025-09-28T01:10:18.902" v="8547" actId="1037"/>
          <ac:cxnSpMkLst>
            <pc:docMk/>
            <pc:sldMk cId="2307201011" sldId="278"/>
            <ac:cxnSpMk id="41" creationId="{5474A05B-E508-799D-FDB3-AA2C9E467887}"/>
          </ac:cxnSpMkLst>
        </pc:cxnChg>
        <pc:cxnChg chg="add mod">
          <ac:chgData name="Neel Modi" userId="6a4d6b1e9c819f26" providerId="LiveId" clId="{233B58B9-86E0-476F-B703-491E09B4E95B}" dt="2025-09-28T01:10:18.902" v="8547" actId="1037"/>
          <ac:cxnSpMkLst>
            <pc:docMk/>
            <pc:sldMk cId="2307201011" sldId="278"/>
            <ac:cxnSpMk id="42" creationId="{6A303873-0A42-DDC2-68CD-4FDDBA6A6F4E}"/>
          </ac:cxnSpMkLst>
        </pc:cxnChg>
        <pc:cxnChg chg="del">
          <ac:chgData name="Neel Modi" userId="6a4d6b1e9c819f26" providerId="LiveId" clId="{233B58B9-86E0-476F-B703-491E09B4E95B}" dt="2025-09-28T01:11:22.989" v="8556" actId="478"/>
          <ac:cxnSpMkLst>
            <pc:docMk/>
            <pc:sldMk cId="2307201011" sldId="278"/>
            <ac:cxnSpMk id="56" creationId="{3D80369A-B297-2D02-668E-1A4D48DA3CF2}"/>
          </ac:cxnSpMkLst>
        </pc:cxnChg>
        <pc:cxnChg chg="del">
          <ac:chgData name="Neel Modi" userId="6a4d6b1e9c819f26" providerId="LiveId" clId="{233B58B9-86E0-476F-B703-491E09B4E95B}" dt="2025-09-28T01:11:25.545" v="8559" actId="478"/>
          <ac:cxnSpMkLst>
            <pc:docMk/>
            <pc:sldMk cId="2307201011" sldId="278"/>
            <ac:cxnSpMk id="57" creationId="{1408C447-EAEF-B541-3B9C-23148AAC55DE}"/>
          </ac:cxnSpMkLst>
        </pc:cxnChg>
        <pc:cxnChg chg="del mod">
          <ac:chgData name="Neel Modi" userId="6a4d6b1e9c819f26" providerId="LiveId" clId="{233B58B9-86E0-476F-B703-491E09B4E95B}" dt="2025-09-28T01:11:23.918" v="8557" actId="478"/>
          <ac:cxnSpMkLst>
            <pc:docMk/>
            <pc:sldMk cId="2307201011" sldId="278"/>
            <ac:cxnSpMk id="61" creationId="{9E871CE8-E034-CB28-A09C-E4853F7FF820}"/>
          </ac:cxnSpMkLst>
        </pc:cxnChg>
        <pc:cxnChg chg="del">
          <ac:chgData name="Neel Modi" userId="6a4d6b1e9c819f26" providerId="LiveId" clId="{233B58B9-86E0-476F-B703-491E09B4E95B}" dt="2025-09-28T01:11:24.644" v="8558" actId="478"/>
          <ac:cxnSpMkLst>
            <pc:docMk/>
            <pc:sldMk cId="2307201011" sldId="278"/>
            <ac:cxnSpMk id="62" creationId="{4EAA3DC6-D43C-7A6C-103C-6A8694BF4131}"/>
          </ac:cxnSpMkLst>
        </pc:cxnChg>
        <pc:cxnChg chg="mod">
          <ac:chgData name="Neel Modi" userId="6a4d6b1e9c819f26" providerId="LiveId" clId="{233B58B9-86E0-476F-B703-491E09B4E95B}" dt="2025-09-29T03:24:37.222" v="12963" actId="1038"/>
          <ac:cxnSpMkLst>
            <pc:docMk/>
            <pc:sldMk cId="2307201011" sldId="278"/>
            <ac:cxnSpMk id="63" creationId="{4124EC2E-0771-B7BB-1B74-2C50A9AA64B1}"/>
          </ac:cxnSpMkLst>
        </pc:cxnChg>
        <pc:cxnChg chg="mod">
          <ac:chgData name="Neel Modi" userId="6a4d6b1e9c819f26" providerId="LiveId" clId="{233B58B9-86E0-476F-B703-491E09B4E95B}" dt="2025-09-28T01:42:48.939" v="9167" actId="1035"/>
          <ac:cxnSpMkLst>
            <pc:docMk/>
            <pc:sldMk cId="2307201011" sldId="278"/>
            <ac:cxnSpMk id="64" creationId="{6368286D-BABA-CDBE-BABC-7CF0B3CCD73D}"/>
          </ac:cxnSpMkLst>
        </pc:cxnChg>
        <pc:cxnChg chg="add mod">
          <ac:chgData name="Neel Modi" userId="6a4d6b1e9c819f26" providerId="LiveId" clId="{233B58B9-86E0-476F-B703-491E09B4E95B}" dt="2025-09-28T01:14:14.565" v="8726" actId="14100"/>
          <ac:cxnSpMkLst>
            <pc:docMk/>
            <pc:sldMk cId="2307201011" sldId="278"/>
            <ac:cxnSpMk id="69" creationId="{890FF561-615F-A787-FA5E-E56DB0DCCBD4}"/>
          </ac:cxnSpMkLst>
        </pc:cxnChg>
        <pc:cxnChg chg="add mod">
          <ac:chgData name="Neel Modi" userId="6a4d6b1e9c819f26" providerId="LiveId" clId="{233B58B9-86E0-476F-B703-491E09B4E95B}" dt="2025-09-28T01:14:11.657" v="8725" actId="14100"/>
          <ac:cxnSpMkLst>
            <pc:docMk/>
            <pc:sldMk cId="2307201011" sldId="278"/>
            <ac:cxnSpMk id="70" creationId="{B4DB527D-55EF-ACE4-77E4-DA46419F12C5}"/>
          </ac:cxnSpMkLst>
        </pc:cxnChg>
        <pc:cxnChg chg="add mod">
          <ac:chgData name="Neel Modi" userId="6a4d6b1e9c819f26" providerId="LiveId" clId="{233B58B9-86E0-476F-B703-491E09B4E95B}" dt="2025-09-28T01:14:06.567" v="8723" actId="14100"/>
          <ac:cxnSpMkLst>
            <pc:docMk/>
            <pc:sldMk cId="2307201011" sldId="278"/>
            <ac:cxnSpMk id="72" creationId="{9F201C54-E427-4139-C815-D1E10FD9EF79}"/>
          </ac:cxnSpMkLst>
        </pc:cxnChg>
        <pc:cxnChg chg="add del mod">
          <ac:chgData name="Neel Modi" userId="6a4d6b1e9c819f26" providerId="LiveId" clId="{233B58B9-86E0-476F-B703-491E09B4E95B}" dt="2025-09-28T01:15:40.440" v="8748" actId="478"/>
          <ac:cxnSpMkLst>
            <pc:docMk/>
            <pc:sldMk cId="2307201011" sldId="278"/>
            <ac:cxnSpMk id="79" creationId="{D21985B6-2836-8E42-5C16-F03AF613D9FA}"/>
          </ac:cxnSpMkLst>
        </pc:cxnChg>
        <pc:cxnChg chg="add del mod">
          <ac:chgData name="Neel Modi" userId="6a4d6b1e9c819f26" providerId="LiveId" clId="{233B58B9-86E0-476F-B703-491E09B4E95B}" dt="2025-09-28T01:16:07.847" v="8758" actId="14100"/>
          <ac:cxnSpMkLst>
            <pc:docMk/>
            <pc:sldMk cId="2307201011" sldId="278"/>
            <ac:cxnSpMk id="80" creationId="{D6A5BF95-1BE9-D927-DD4A-793977773D9B}"/>
          </ac:cxnSpMkLst>
        </pc:cxnChg>
        <pc:cxnChg chg="add mod">
          <ac:chgData name="Neel Modi" userId="6a4d6b1e9c819f26" providerId="LiveId" clId="{233B58B9-86E0-476F-B703-491E09B4E95B}" dt="2025-09-28T01:16:17.176" v="8760" actId="14100"/>
          <ac:cxnSpMkLst>
            <pc:docMk/>
            <pc:sldMk cId="2307201011" sldId="278"/>
            <ac:cxnSpMk id="83" creationId="{3D03452F-4B7C-96D9-24F6-18DCF4F61BD2}"/>
          </ac:cxnSpMkLst>
        </pc:cxnChg>
      </pc:sldChg>
      <pc:sldChg chg="addSp delSp modSp new mod modTransition">
        <pc:chgData name="Neel Modi" userId="6a4d6b1e9c819f26" providerId="LiveId" clId="{233B58B9-86E0-476F-B703-491E09B4E95B}" dt="2025-09-29T03:20:47.210" v="12937" actId="14826"/>
        <pc:sldMkLst>
          <pc:docMk/>
          <pc:sldMk cId="3214972824" sldId="279"/>
        </pc:sldMkLst>
        <pc:spChg chg="mod">
          <ac:chgData name="Neel Modi" userId="6a4d6b1e9c819f26" providerId="LiveId" clId="{233B58B9-86E0-476F-B703-491E09B4E95B}" dt="2025-09-28T01:16:59.257" v="8762"/>
          <ac:spMkLst>
            <pc:docMk/>
            <pc:sldMk cId="3214972824" sldId="279"/>
            <ac:spMk id="2" creationId="{B72D1076-51AC-7E16-B928-C1A5875717DD}"/>
          </ac:spMkLst>
        </pc:spChg>
        <pc:picChg chg="add del mod">
          <ac:chgData name="Neel Modi" userId="6a4d6b1e9c819f26" providerId="LiveId" clId="{233B58B9-86E0-476F-B703-491E09B4E95B}" dt="2025-09-29T02:00:28.061" v="12259" actId="478"/>
          <ac:picMkLst>
            <pc:docMk/>
            <pc:sldMk cId="3214972824" sldId="279"/>
            <ac:picMk id="4" creationId="{3A339482-0921-9C1B-F89D-5C9397168519}"/>
          </ac:picMkLst>
        </pc:picChg>
        <pc:picChg chg="add del mod">
          <ac:chgData name="Neel Modi" userId="6a4d6b1e9c819f26" providerId="LiveId" clId="{233B58B9-86E0-476F-B703-491E09B4E95B}" dt="2025-09-29T02:02:44.936" v="12274" actId="478"/>
          <ac:picMkLst>
            <pc:docMk/>
            <pc:sldMk cId="3214972824" sldId="279"/>
            <ac:picMk id="5" creationId="{9D5F3E66-AACE-5E3C-EFB7-94A7EAB3B040}"/>
          </ac:picMkLst>
        </pc:picChg>
        <pc:picChg chg="add del mod">
          <ac:chgData name="Neel Modi" userId="6a4d6b1e9c819f26" providerId="LiveId" clId="{233B58B9-86E0-476F-B703-491E09B4E95B}" dt="2025-09-29T02:00:41.681" v="12265" actId="478"/>
          <ac:picMkLst>
            <pc:docMk/>
            <pc:sldMk cId="3214972824" sldId="279"/>
            <ac:picMk id="6" creationId="{3BE02914-F294-491D-747F-BD24C0CD685B}"/>
          </ac:picMkLst>
        </pc:picChg>
        <pc:picChg chg="add del mod">
          <ac:chgData name="Neel Modi" userId="6a4d6b1e9c819f26" providerId="LiveId" clId="{233B58B9-86E0-476F-B703-491E09B4E95B}" dt="2025-09-29T02:08:05.458" v="12326" actId="478"/>
          <ac:picMkLst>
            <pc:docMk/>
            <pc:sldMk cId="3214972824" sldId="279"/>
            <ac:picMk id="7" creationId="{0255D2E1-6263-C7F9-E40E-FBB04630FDF2}"/>
          </ac:picMkLst>
        </pc:picChg>
        <pc:picChg chg="add mod">
          <ac:chgData name="Neel Modi" userId="6a4d6b1e9c819f26" providerId="LiveId" clId="{233B58B9-86E0-476F-B703-491E09B4E95B}" dt="2025-09-29T03:20:07.841" v="12936" actId="14826"/>
          <ac:picMkLst>
            <pc:docMk/>
            <pc:sldMk cId="3214972824" sldId="279"/>
            <ac:picMk id="9" creationId="{7F0CF074-290D-67F2-4175-5A42BC7154D5}"/>
          </ac:picMkLst>
        </pc:picChg>
        <pc:picChg chg="add mod">
          <ac:chgData name="Neel Modi" userId="6a4d6b1e9c819f26" providerId="LiveId" clId="{233B58B9-86E0-476F-B703-491E09B4E95B}" dt="2025-09-29T03:20:47.210" v="12937" actId="14826"/>
          <ac:picMkLst>
            <pc:docMk/>
            <pc:sldMk cId="3214972824" sldId="279"/>
            <ac:picMk id="11" creationId="{0620F10C-1791-1261-0717-B115F89D545B}"/>
          </ac:picMkLst>
        </pc:picChg>
      </pc:sldChg>
      <pc:sldChg chg="addSp modSp new mod modTransition">
        <pc:chgData name="Neel Modi" userId="6a4d6b1e9c819f26" providerId="LiveId" clId="{233B58B9-86E0-476F-B703-491E09B4E95B}" dt="2025-09-29T02:31:13.399" v="12723"/>
        <pc:sldMkLst>
          <pc:docMk/>
          <pc:sldMk cId="2859843119" sldId="280"/>
        </pc:sldMkLst>
        <pc:spChg chg="mod">
          <ac:chgData name="Neel Modi" userId="6a4d6b1e9c819f26" providerId="LiveId" clId="{233B58B9-86E0-476F-B703-491E09B4E95B}" dt="2025-09-28T01:27:23.508" v="8809"/>
          <ac:spMkLst>
            <pc:docMk/>
            <pc:sldMk cId="2859843119" sldId="280"/>
            <ac:spMk id="2" creationId="{9446A523-61B4-DFA4-B5BE-B4472CB1BCD3}"/>
          </ac:spMkLst>
        </pc:spChg>
        <pc:spChg chg="add mod">
          <ac:chgData name="Neel Modi" userId="6a4d6b1e9c819f26" providerId="LiveId" clId="{233B58B9-86E0-476F-B703-491E09B4E95B}" dt="2025-09-29T01:09:40.086" v="11890" actId="1036"/>
          <ac:spMkLst>
            <pc:docMk/>
            <pc:sldMk cId="2859843119" sldId="280"/>
            <ac:spMk id="3" creationId="{A8F217B8-A246-13C4-1612-56BDEA9579A3}"/>
          </ac:spMkLst>
        </pc:spChg>
        <pc:spChg chg="add mod">
          <ac:chgData name="Neel Modi" userId="6a4d6b1e9c819f26" providerId="LiveId" clId="{233B58B9-86E0-476F-B703-491E09B4E95B}" dt="2025-09-29T01:09:40.086" v="11890" actId="1036"/>
          <ac:spMkLst>
            <pc:docMk/>
            <pc:sldMk cId="2859843119" sldId="280"/>
            <ac:spMk id="4" creationId="{CB8ADECC-4E63-8C53-38B3-852D975F445C}"/>
          </ac:spMkLst>
        </pc:spChg>
        <pc:spChg chg="add mod">
          <ac:chgData name="Neel Modi" userId="6a4d6b1e9c819f26" providerId="LiveId" clId="{233B58B9-86E0-476F-B703-491E09B4E95B}" dt="2025-09-29T01:09:40.086" v="11890" actId="1036"/>
          <ac:spMkLst>
            <pc:docMk/>
            <pc:sldMk cId="2859843119" sldId="280"/>
            <ac:spMk id="5" creationId="{5BCAF24D-9DD3-3D2B-329E-6D1086060D94}"/>
          </ac:spMkLst>
        </pc:spChg>
        <pc:spChg chg="mod">
          <ac:chgData name="Neel Modi" userId="6a4d6b1e9c819f26" providerId="LiveId" clId="{233B58B9-86E0-476F-B703-491E09B4E95B}" dt="2025-09-29T01:09:40.086" v="11890" actId="1036"/>
          <ac:spMkLst>
            <pc:docMk/>
            <pc:sldMk cId="2859843119" sldId="280"/>
            <ac:spMk id="6" creationId="{E7E7F138-8056-8EB3-A752-66636877CFB5}"/>
          </ac:spMkLst>
        </pc:spChg>
        <pc:spChg chg="add mod">
          <ac:chgData name="Neel Modi" userId="6a4d6b1e9c819f26" providerId="LiveId" clId="{233B58B9-86E0-476F-B703-491E09B4E95B}" dt="2025-09-29T01:09:40.086" v="11890" actId="1036"/>
          <ac:spMkLst>
            <pc:docMk/>
            <pc:sldMk cId="2859843119" sldId="280"/>
            <ac:spMk id="7" creationId="{89223540-6FE2-8856-5657-96D44FEF1768}"/>
          </ac:spMkLst>
        </pc:spChg>
        <pc:spChg chg="add mod">
          <ac:chgData name="Neel Modi" userId="6a4d6b1e9c819f26" providerId="LiveId" clId="{233B58B9-86E0-476F-B703-491E09B4E95B}" dt="2025-09-29T01:09:40.086" v="11890" actId="1036"/>
          <ac:spMkLst>
            <pc:docMk/>
            <pc:sldMk cId="2859843119" sldId="280"/>
            <ac:spMk id="8" creationId="{637936E0-F831-AFA4-0F79-04E3AE20DF63}"/>
          </ac:spMkLst>
        </pc:spChg>
        <pc:spChg chg="add mod">
          <ac:chgData name="Neel Modi" userId="6a4d6b1e9c819f26" providerId="LiveId" clId="{233B58B9-86E0-476F-B703-491E09B4E95B}" dt="2025-09-28T01:27:00.872" v="8806" actId="1038"/>
          <ac:spMkLst>
            <pc:docMk/>
            <pc:sldMk cId="2859843119" sldId="280"/>
            <ac:spMk id="9" creationId="{9BC06173-820E-8C9C-29E4-07918A2152F0}"/>
          </ac:spMkLst>
        </pc:spChg>
        <pc:spChg chg="add mod">
          <ac:chgData name="Neel Modi" userId="6a4d6b1e9c819f26" providerId="LiveId" clId="{233B58B9-86E0-476F-B703-491E09B4E95B}" dt="2025-09-28T01:27:00.872" v="8806" actId="1038"/>
          <ac:spMkLst>
            <pc:docMk/>
            <pc:sldMk cId="2859843119" sldId="280"/>
            <ac:spMk id="10" creationId="{32CA1E7E-7467-9374-F49F-48957615A633}"/>
          </ac:spMkLst>
        </pc:spChg>
        <pc:spChg chg="add mod">
          <ac:chgData name="Neel Modi" userId="6a4d6b1e9c819f26" providerId="LiveId" clId="{233B58B9-86E0-476F-B703-491E09B4E95B}" dt="2025-09-29T01:09:40.086" v="11890" actId="1036"/>
          <ac:spMkLst>
            <pc:docMk/>
            <pc:sldMk cId="2859843119" sldId="280"/>
            <ac:spMk id="11" creationId="{4BD8A1E5-A462-832F-C157-5003D461E733}"/>
          </ac:spMkLst>
        </pc:spChg>
        <pc:spChg chg="add mod">
          <ac:chgData name="Neel Modi" userId="6a4d6b1e9c819f26" providerId="LiveId" clId="{233B58B9-86E0-476F-B703-491E09B4E95B}" dt="2025-09-29T01:09:40.086" v="11890" actId="1036"/>
          <ac:spMkLst>
            <pc:docMk/>
            <pc:sldMk cId="2859843119" sldId="280"/>
            <ac:spMk id="12" creationId="{E9E0F565-DE14-572B-73B4-15A277FE18BF}"/>
          </ac:spMkLst>
        </pc:spChg>
        <pc:spChg chg="add mod">
          <ac:chgData name="Neel Modi" userId="6a4d6b1e9c819f26" providerId="LiveId" clId="{233B58B9-86E0-476F-B703-491E09B4E95B}" dt="2025-09-29T01:09:40.086" v="11890" actId="1036"/>
          <ac:spMkLst>
            <pc:docMk/>
            <pc:sldMk cId="2859843119" sldId="280"/>
            <ac:spMk id="13" creationId="{BB7C2A8D-E274-4AD8-DDDE-24334547FF50}"/>
          </ac:spMkLst>
        </pc:spChg>
        <pc:spChg chg="mod">
          <ac:chgData name="Neel Modi" userId="6a4d6b1e9c819f26" providerId="LiveId" clId="{233B58B9-86E0-476F-B703-491E09B4E95B}" dt="2025-09-29T01:09:40.086" v="11890" actId="1036"/>
          <ac:spMkLst>
            <pc:docMk/>
            <pc:sldMk cId="2859843119" sldId="280"/>
            <ac:spMk id="14" creationId="{2DB3C7E5-5B43-2DFE-4F7A-6D467278DDA2}"/>
          </ac:spMkLst>
        </pc:spChg>
        <pc:spChg chg="add mod">
          <ac:chgData name="Neel Modi" userId="6a4d6b1e9c819f26" providerId="LiveId" clId="{233B58B9-86E0-476F-B703-491E09B4E95B}" dt="2025-09-29T01:10:19.804" v="11892" actId="20577"/>
          <ac:spMkLst>
            <pc:docMk/>
            <pc:sldMk cId="2859843119" sldId="280"/>
            <ac:spMk id="15" creationId="{41E92165-FB87-902C-EC81-678FCCDCAD80}"/>
          </ac:spMkLst>
        </pc:spChg>
      </pc:sldChg>
      <pc:sldChg chg="addSp delSp modSp new mod modTransition">
        <pc:chgData name="Neel Modi" userId="6a4d6b1e9c819f26" providerId="LiveId" clId="{233B58B9-86E0-476F-B703-491E09B4E95B}" dt="2025-09-29T03:21:36.183" v="12941" actId="14826"/>
        <pc:sldMkLst>
          <pc:docMk/>
          <pc:sldMk cId="1720468406" sldId="281"/>
        </pc:sldMkLst>
        <pc:spChg chg="mod">
          <ac:chgData name="Neel Modi" userId="6a4d6b1e9c819f26" providerId="LiveId" clId="{233B58B9-86E0-476F-B703-491E09B4E95B}" dt="2025-09-28T01:32:35.732" v="8811"/>
          <ac:spMkLst>
            <pc:docMk/>
            <pc:sldMk cId="1720468406" sldId="281"/>
            <ac:spMk id="2" creationId="{5E944498-53C9-7D94-D200-79647871B0D4}"/>
          </ac:spMkLst>
        </pc:spChg>
        <pc:spChg chg="add del">
          <ac:chgData name="Neel Modi" userId="6a4d6b1e9c819f26" providerId="LiveId" clId="{233B58B9-86E0-476F-B703-491E09B4E95B}" dt="2025-09-28T01:35:30.954" v="8813" actId="22"/>
          <ac:spMkLst>
            <pc:docMk/>
            <pc:sldMk cId="1720468406" sldId="281"/>
            <ac:spMk id="4" creationId="{4B57E705-6909-F8C7-C836-DE75009B8C31}"/>
          </ac:spMkLst>
        </pc:spChg>
        <pc:spChg chg="add del mod">
          <ac:chgData name="Neel Modi" userId="6a4d6b1e9c819f26" providerId="LiveId" clId="{233B58B9-86E0-476F-B703-491E09B4E95B}" dt="2025-09-29T02:10:38.985" v="12337" actId="478"/>
          <ac:spMkLst>
            <pc:docMk/>
            <pc:sldMk cId="1720468406" sldId="281"/>
            <ac:spMk id="9" creationId="{276C4D9C-78FF-4642-6191-0D8482CD78A9}"/>
          </ac:spMkLst>
        </pc:spChg>
        <pc:picChg chg="add mod">
          <ac:chgData name="Neel Modi" userId="6a4d6b1e9c819f26" providerId="LiveId" clId="{233B58B9-86E0-476F-B703-491E09B4E95B}" dt="2025-09-29T03:21:32.914" v="12940" actId="14826"/>
          <ac:picMkLst>
            <pc:docMk/>
            <pc:sldMk cId="1720468406" sldId="281"/>
            <ac:picMk id="4" creationId="{DEEEBC02-4E71-E563-E4F3-3476BD0B4133}"/>
          </ac:picMkLst>
        </pc:picChg>
        <pc:picChg chg="add del mod">
          <ac:chgData name="Neel Modi" userId="6a4d6b1e9c819f26" providerId="LiveId" clId="{233B58B9-86E0-476F-B703-491E09B4E95B}" dt="2025-09-29T02:11:48.595" v="12343" actId="478"/>
          <ac:picMkLst>
            <pc:docMk/>
            <pc:sldMk cId="1720468406" sldId="281"/>
            <ac:picMk id="5" creationId="{B5B6830E-8C1D-65DF-7D32-5193EB80F350}"/>
          </ac:picMkLst>
        </pc:picChg>
        <pc:picChg chg="add del mod">
          <ac:chgData name="Neel Modi" userId="6a4d6b1e9c819f26" providerId="LiveId" clId="{233B58B9-86E0-476F-B703-491E09B4E95B}" dt="2025-09-29T02:10:46.296" v="12338" actId="478"/>
          <ac:picMkLst>
            <pc:docMk/>
            <pc:sldMk cId="1720468406" sldId="281"/>
            <ac:picMk id="6" creationId="{256F6DA9-736A-A630-B10D-DDC219B37845}"/>
          </ac:picMkLst>
        </pc:picChg>
        <pc:picChg chg="add del mod">
          <ac:chgData name="Neel Modi" userId="6a4d6b1e9c819f26" providerId="LiveId" clId="{233B58B9-86E0-476F-B703-491E09B4E95B}" dt="2025-09-29T02:12:16.629" v="12347" actId="478"/>
          <ac:picMkLst>
            <pc:docMk/>
            <pc:sldMk cId="1720468406" sldId="281"/>
            <ac:picMk id="7" creationId="{D956A0C6-2D0D-017F-2729-13550399D0F9}"/>
          </ac:picMkLst>
        </pc:picChg>
        <pc:picChg chg="add del mod">
          <ac:chgData name="Neel Modi" userId="6a4d6b1e9c819f26" providerId="LiveId" clId="{233B58B9-86E0-476F-B703-491E09B4E95B}" dt="2025-09-29T02:10:46.296" v="12338" actId="478"/>
          <ac:picMkLst>
            <pc:docMk/>
            <pc:sldMk cId="1720468406" sldId="281"/>
            <ac:picMk id="8" creationId="{3516252E-7945-FCC0-728B-1AFB49DF9D3A}"/>
          </ac:picMkLst>
        </pc:picChg>
        <pc:picChg chg="add mod">
          <ac:chgData name="Neel Modi" userId="6a4d6b1e9c819f26" providerId="LiveId" clId="{233B58B9-86E0-476F-B703-491E09B4E95B}" dt="2025-09-29T03:21:36.183" v="12941" actId="14826"/>
          <ac:picMkLst>
            <pc:docMk/>
            <pc:sldMk cId="1720468406" sldId="281"/>
            <ac:picMk id="11" creationId="{26C25AE7-A7A7-B70C-0A3E-5DF14F7B548F}"/>
          </ac:picMkLst>
        </pc:picChg>
      </pc:sldChg>
      <pc:sldChg chg="addSp delSp modSp new del">
        <pc:chgData name="Neel Modi" userId="6a4d6b1e9c819f26" providerId="LiveId" clId="{233B58B9-86E0-476F-B703-491E09B4E95B}" dt="2025-09-28T01:38:35.790" v="8884" actId="680"/>
        <pc:sldMkLst>
          <pc:docMk/>
          <pc:sldMk cId="188906195" sldId="282"/>
        </pc:sldMkLst>
        <pc:spChg chg="add del">
          <ac:chgData name="Neel Modi" userId="6a4d6b1e9c819f26" providerId="LiveId" clId="{233B58B9-86E0-476F-B703-491E09B4E95B}" dt="2025-09-28T01:38:34.548" v="8883"/>
          <ac:spMkLst>
            <pc:docMk/>
            <pc:sldMk cId="188906195" sldId="282"/>
            <ac:spMk id="2" creationId="{F3D72D02-286F-A0AF-94B6-32C3246B4C49}"/>
          </ac:spMkLst>
        </pc:spChg>
        <pc:spChg chg="add mod">
          <ac:chgData name="Neel Modi" userId="6a4d6b1e9c819f26" providerId="LiveId" clId="{233B58B9-86E0-476F-B703-491E09B4E95B}" dt="2025-09-28T01:38:34.548" v="8883"/>
          <ac:spMkLst>
            <pc:docMk/>
            <pc:sldMk cId="188906195" sldId="282"/>
            <ac:spMk id="3" creationId="{D9B0C56A-6C85-5FDB-FDC6-CF0347C89B00}"/>
          </ac:spMkLst>
        </pc:spChg>
      </pc:sldChg>
      <pc:sldChg chg="addSp delSp modSp new mod modTransition modAnim">
        <pc:chgData name="Neel Modi" userId="6a4d6b1e9c819f26" providerId="LiveId" clId="{233B58B9-86E0-476F-B703-491E09B4E95B}" dt="2025-09-29T03:24:13.794" v="12960" actId="1038"/>
        <pc:sldMkLst>
          <pc:docMk/>
          <pc:sldMk cId="2472516746" sldId="282"/>
        </pc:sldMkLst>
        <pc:spChg chg="mod">
          <ac:chgData name="Neel Modi" userId="6a4d6b1e9c819f26" providerId="LiveId" clId="{233B58B9-86E0-476F-B703-491E09B4E95B}" dt="2025-09-28T01:38:42.252" v="8886"/>
          <ac:spMkLst>
            <pc:docMk/>
            <pc:sldMk cId="2472516746" sldId="282"/>
            <ac:spMk id="2" creationId="{49974AF7-698C-557F-6228-0E60FF4CE5B1}"/>
          </ac:spMkLst>
        </pc:spChg>
        <pc:spChg chg="add mod">
          <ac:chgData name="Neel Modi" userId="6a4d6b1e9c819f26" providerId="LiveId" clId="{233B58B9-86E0-476F-B703-491E09B4E95B}" dt="2025-09-28T01:45:22.939" v="9224" actId="20577"/>
          <ac:spMkLst>
            <pc:docMk/>
            <pc:sldMk cId="2472516746" sldId="282"/>
            <ac:spMk id="3" creationId="{51912F8F-5CD2-0DA6-49DA-03163A873226}"/>
          </ac:spMkLst>
        </pc:spChg>
        <pc:spChg chg="add mod">
          <ac:chgData name="Neel Modi" userId="6a4d6b1e9c819f26" providerId="LiveId" clId="{233B58B9-86E0-476F-B703-491E09B4E95B}" dt="2025-09-28T01:43:31.984" v="9173" actId="1076"/>
          <ac:spMkLst>
            <pc:docMk/>
            <pc:sldMk cId="2472516746" sldId="282"/>
            <ac:spMk id="4" creationId="{606D1938-33E5-F8E1-BF39-72ECBC3104E6}"/>
          </ac:spMkLst>
        </pc:spChg>
        <pc:spChg chg="add mod">
          <ac:chgData name="Neel Modi" userId="6a4d6b1e9c819f26" providerId="LiveId" clId="{233B58B9-86E0-476F-B703-491E09B4E95B}" dt="2025-09-28T01:43:31.984" v="9173" actId="1076"/>
          <ac:spMkLst>
            <pc:docMk/>
            <pc:sldMk cId="2472516746" sldId="282"/>
            <ac:spMk id="5" creationId="{A2C52D0B-FE1E-EBC0-6B52-852DF26FE0AB}"/>
          </ac:spMkLst>
        </pc:spChg>
        <pc:spChg chg="add mod">
          <ac:chgData name="Neel Modi" userId="6a4d6b1e9c819f26" providerId="LiveId" clId="{233B58B9-86E0-476F-B703-491E09B4E95B}" dt="2025-09-29T03:24:13.794" v="12960" actId="1038"/>
          <ac:spMkLst>
            <pc:docMk/>
            <pc:sldMk cId="2472516746" sldId="282"/>
            <ac:spMk id="6" creationId="{862BB44E-EF79-ADFF-D14A-DDABD756818D}"/>
          </ac:spMkLst>
        </pc:spChg>
        <pc:spChg chg="add mod">
          <ac:chgData name="Neel Modi" userId="6a4d6b1e9c819f26" providerId="LiveId" clId="{233B58B9-86E0-476F-B703-491E09B4E95B}" dt="2025-09-29T03:24:13.794" v="12960" actId="1038"/>
          <ac:spMkLst>
            <pc:docMk/>
            <pc:sldMk cId="2472516746" sldId="282"/>
            <ac:spMk id="7" creationId="{F13CBE13-F8BF-A2C6-9C31-A7707C762973}"/>
          </ac:spMkLst>
        </pc:spChg>
        <pc:spChg chg="add mod">
          <ac:chgData name="Neel Modi" userId="6a4d6b1e9c819f26" providerId="LiveId" clId="{233B58B9-86E0-476F-B703-491E09B4E95B}" dt="2025-09-28T01:43:31.984" v="9173" actId="1076"/>
          <ac:spMkLst>
            <pc:docMk/>
            <pc:sldMk cId="2472516746" sldId="282"/>
            <ac:spMk id="8" creationId="{0E687E58-C078-F03B-D41F-D7EE168E9459}"/>
          </ac:spMkLst>
        </pc:spChg>
        <pc:spChg chg="add mod">
          <ac:chgData name="Neel Modi" userId="6a4d6b1e9c819f26" providerId="LiveId" clId="{233B58B9-86E0-476F-B703-491E09B4E95B}" dt="2025-09-29T02:24:46.374" v="12718" actId="207"/>
          <ac:spMkLst>
            <pc:docMk/>
            <pc:sldMk cId="2472516746" sldId="282"/>
            <ac:spMk id="10" creationId="{9FA7CD3E-3DE5-B34C-3D87-212C3280E4B1}"/>
          </ac:spMkLst>
        </pc:spChg>
        <pc:spChg chg="mod">
          <ac:chgData name="Neel Modi" userId="6a4d6b1e9c819f26" providerId="LiveId" clId="{233B58B9-86E0-476F-B703-491E09B4E95B}" dt="2025-09-29T02:24:56.864" v="12719" actId="208"/>
          <ac:spMkLst>
            <pc:docMk/>
            <pc:sldMk cId="2472516746" sldId="282"/>
            <ac:spMk id="11" creationId="{5972609A-B1D1-5647-DCBB-7D7E3C796B44}"/>
          </ac:spMkLst>
        </pc:spChg>
        <pc:spChg chg="add mod">
          <ac:chgData name="Neel Modi" userId="6a4d6b1e9c819f26" providerId="LiveId" clId="{233B58B9-86E0-476F-B703-491E09B4E95B}" dt="2025-09-29T03:24:13.794" v="12960" actId="1038"/>
          <ac:spMkLst>
            <pc:docMk/>
            <pc:sldMk cId="2472516746" sldId="282"/>
            <ac:spMk id="12" creationId="{64A7A2FE-3DEC-A7E3-D60B-17B50B625426}"/>
          </ac:spMkLst>
        </pc:spChg>
        <pc:spChg chg="add mod">
          <ac:chgData name="Neel Modi" userId="6a4d6b1e9c819f26" providerId="LiveId" clId="{233B58B9-86E0-476F-B703-491E09B4E95B}" dt="2025-09-29T03:24:13.794" v="12960" actId="1038"/>
          <ac:spMkLst>
            <pc:docMk/>
            <pc:sldMk cId="2472516746" sldId="282"/>
            <ac:spMk id="13" creationId="{68722D45-7370-091D-CD64-A255A8BECFC7}"/>
          </ac:spMkLst>
        </pc:spChg>
        <pc:spChg chg="add mod">
          <ac:chgData name="Neel Modi" userId="6a4d6b1e9c819f26" providerId="LiveId" clId="{233B58B9-86E0-476F-B703-491E09B4E95B}" dt="2025-09-29T03:24:13.794" v="12960" actId="1038"/>
          <ac:spMkLst>
            <pc:docMk/>
            <pc:sldMk cId="2472516746" sldId="282"/>
            <ac:spMk id="14" creationId="{785D8A47-AF27-E7F9-9F9B-360AE7CC9812}"/>
          </ac:spMkLst>
        </pc:spChg>
        <pc:spChg chg="add mod">
          <ac:chgData name="Neel Modi" userId="6a4d6b1e9c819f26" providerId="LiveId" clId="{233B58B9-86E0-476F-B703-491E09B4E95B}" dt="2025-09-29T03:24:13.794" v="12960" actId="1038"/>
          <ac:spMkLst>
            <pc:docMk/>
            <pc:sldMk cId="2472516746" sldId="282"/>
            <ac:spMk id="15" creationId="{07D0602F-4556-B01B-3792-7B8A8A6D3F26}"/>
          </ac:spMkLst>
        </pc:spChg>
        <pc:spChg chg="add mod">
          <ac:chgData name="Neel Modi" userId="6a4d6b1e9c819f26" providerId="LiveId" clId="{233B58B9-86E0-476F-B703-491E09B4E95B}" dt="2025-09-28T01:44:11.132" v="9177" actId="1076"/>
          <ac:spMkLst>
            <pc:docMk/>
            <pc:sldMk cId="2472516746" sldId="282"/>
            <ac:spMk id="31" creationId="{6CF34CD5-2EFA-49E7-0E4D-7A48A408FAFF}"/>
          </ac:spMkLst>
        </pc:spChg>
        <pc:spChg chg="add mod">
          <ac:chgData name="Neel Modi" userId="6a4d6b1e9c819f26" providerId="LiveId" clId="{233B58B9-86E0-476F-B703-491E09B4E95B}" dt="2025-09-28T01:44:11.132" v="9177" actId="1076"/>
          <ac:spMkLst>
            <pc:docMk/>
            <pc:sldMk cId="2472516746" sldId="282"/>
            <ac:spMk id="32" creationId="{6B8D61EB-35BB-1518-9B89-42EFEA1CB650}"/>
          </ac:spMkLst>
        </pc:spChg>
        <pc:cxnChg chg="mod">
          <ac:chgData name="Neel Modi" userId="6a4d6b1e9c819f26" providerId="LiveId" clId="{233B58B9-86E0-476F-B703-491E09B4E95B}" dt="2025-09-29T03:24:13.794" v="12960" actId="1038"/>
          <ac:cxnSpMkLst>
            <pc:docMk/>
            <pc:sldMk cId="2472516746" sldId="282"/>
            <ac:cxnSpMk id="18" creationId="{4E9D719D-EE85-FA05-D474-BDBBC707832A}"/>
          </ac:cxnSpMkLst>
        </pc:cxnChg>
        <pc:cxnChg chg="mod">
          <ac:chgData name="Neel Modi" userId="6a4d6b1e9c819f26" providerId="LiveId" clId="{233B58B9-86E0-476F-B703-491E09B4E95B}" dt="2025-09-29T03:24:13.794" v="12960" actId="1038"/>
          <ac:cxnSpMkLst>
            <pc:docMk/>
            <pc:sldMk cId="2472516746" sldId="282"/>
            <ac:cxnSpMk id="19" creationId="{4D38213C-DD6A-9123-2EC2-567ADEC527F2}"/>
          </ac:cxnSpMkLst>
        </pc:cxnChg>
        <pc:cxnChg chg="add del">
          <ac:chgData name="Neel Modi" userId="6a4d6b1e9c819f26" providerId="LiveId" clId="{233B58B9-86E0-476F-B703-491E09B4E95B}" dt="2025-09-28T01:44:13.502" v="9179" actId="478"/>
          <ac:cxnSpMkLst>
            <pc:docMk/>
            <pc:sldMk cId="2472516746" sldId="282"/>
            <ac:cxnSpMk id="28" creationId="{2D736AD0-3E3B-6560-7FFA-2CD3BB71CACB}"/>
          </ac:cxnSpMkLst>
        </pc:cxnChg>
        <pc:cxnChg chg="add del">
          <ac:chgData name="Neel Modi" userId="6a4d6b1e9c819f26" providerId="LiveId" clId="{233B58B9-86E0-476F-B703-491E09B4E95B}" dt="2025-09-28T01:44:13.502" v="9179" actId="478"/>
          <ac:cxnSpMkLst>
            <pc:docMk/>
            <pc:sldMk cId="2472516746" sldId="282"/>
            <ac:cxnSpMk id="29" creationId="{F1CE5547-B6CD-7397-E557-EC4347836F64}"/>
          </ac:cxnSpMkLst>
        </pc:cxnChg>
        <pc:cxnChg chg="add del">
          <ac:chgData name="Neel Modi" userId="6a4d6b1e9c819f26" providerId="LiveId" clId="{233B58B9-86E0-476F-B703-491E09B4E95B}" dt="2025-09-28T01:44:13.502" v="9179" actId="478"/>
          <ac:cxnSpMkLst>
            <pc:docMk/>
            <pc:sldMk cId="2472516746" sldId="282"/>
            <ac:cxnSpMk id="30" creationId="{735FE7F4-B0BA-260F-E291-256EAD8E7C9A}"/>
          </ac:cxnSpMkLst>
        </pc:cxnChg>
        <pc:cxnChg chg="add mod">
          <ac:chgData name="Neel Modi" userId="6a4d6b1e9c819f26" providerId="LiveId" clId="{233B58B9-86E0-476F-B703-491E09B4E95B}" dt="2025-09-28T01:44:11.132" v="9177" actId="1076"/>
          <ac:cxnSpMkLst>
            <pc:docMk/>
            <pc:sldMk cId="2472516746" sldId="282"/>
            <ac:cxnSpMk id="33" creationId="{C73210FE-E857-E05F-C015-DEB70F994AB0}"/>
          </ac:cxnSpMkLst>
        </pc:cxnChg>
        <pc:cxnChg chg="add mod">
          <ac:chgData name="Neel Modi" userId="6a4d6b1e9c819f26" providerId="LiveId" clId="{233B58B9-86E0-476F-B703-491E09B4E95B}" dt="2025-09-28T01:44:11.132" v="9177" actId="1076"/>
          <ac:cxnSpMkLst>
            <pc:docMk/>
            <pc:sldMk cId="2472516746" sldId="282"/>
            <ac:cxnSpMk id="34" creationId="{7E08CDB7-B769-1C63-3D8D-F1569B1E93AA}"/>
          </ac:cxnSpMkLst>
        </pc:cxnChg>
        <pc:cxnChg chg="add mod">
          <ac:chgData name="Neel Modi" userId="6a4d6b1e9c819f26" providerId="LiveId" clId="{233B58B9-86E0-476F-B703-491E09B4E95B}" dt="2025-09-28T01:44:11.132" v="9177" actId="1076"/>
          <ac:cxnSpMkLst>
            <pc:docMk/>
            <pc:sldMk cId="2472516746" sldId="282"/>
            <ac:cxnSpMk id="35" creationId="{A42A358B-4657-C225-71BD-D0DE205BDCF9}"/>
          </ac:cxnSpMkLst>
        </pc:cxnChg>
        <pc:cxnChg chg="add mod">
          <ac:chgData name="Neel Modi" userId="6a4d6b1e9c819f26" providerId="LiveId" clId="{233B58B9-86E0-476F-B703-491E09B4E95B}" dt="2025-09-28T01:44:11.132" v="9177" actId="1076"/>
          <ac:cxnSpMkLst>
            <pc:docMk/>
            <pc:sldMk cId="2472516746" sldId="282"/>
            <ac:cxnSpMk id="36" creationId="{CE54F9C4-727D-A7B4-C36C-A255C197DD31}"/>
          </ac:cxnSpMkLst>
        </pc:cxnChg>
        <pc:cxnChg chg="add mod">
          <ac:chgData name="Neel Modi" userId="6a4d6b1e9c819f26" providerId="LiveId" clId="{233B58B9-86E0-476F-B703-491E09B4E95B}" dt="2025-09-28T01:44:27.372" v="9181" actId="1076"/>
          <ac:cxnSpMkLst>
            <pc:docMk/>
            <pc:sldMk cId="2472516746" sldId="282"/>
            <ac:cxnSpMk id="37" creationId="{5B66F2DD-C9AE-AF82-E3AF-D358C1C9868D}"/>
          </ac:cxnSpMkLst>
        </pc:cxnChg>
        <pc:cxnChg chg="add mod">
          <ac:chgData name="Neel Modi" userId="6a4d6b1e9c819f26" providerId="LiveId" clId="{233B58B9-86E0-476F-B703-491E09B4E95B}" dt="2025-09-28T01:44:27.372" v="9181" actId="1076"/>
          <ac:cxnSpMkLst>
            <pc:docMk/>
            <pc:sldMk cId="2472516746" sldId="282"/>
            <ac:cxnSpMk id="38" creationId="{0B2B7C83-5835-5B4F-3206-35EF886E06AB}"/>
          </ac:cxnSpMkLst>
        </pc:cxnChg>
        <pc:cxnChg chg="add mod">
          <ac:chgData name="Neel Modi" userId="6a4d6b1e9c819f26" providerId="LiveId" clId="{233B58B9-86E0-476F-B703-491E09B4E95B}" dt="2025-09-29T03:24:13.794" v="12960" actId="1038"/>
          <ac:cxnSpMkLst>
            <pc:docMk/>
            <pc:sldMk cId="2472516746" sldId="282"/>
            <ac:cxnSpMk id="39" creationId="{116C804D-C912-CD1E-B51F-AE85D7BE148D}"/>
          </ac:cxnSpMkLst>
        </pc:cxnChg>
        <pc:cxnChg chg="add mod">
          <ac:chgData name="Neel Modi" userId="6a4d6b1e9c819f26" providerId="LiveId" clId="{233B58B9-86E0-476F-B703-491E09B4E95B}" dt="2025-09-29T03:24:13.794" v="12960" actId="1038"/>
          <ac:cxnSpMkLst>
            <pc:docMk/>
            <pc:sldMk cId="2472516746" sldId="282"/>
            <ac:cxnSpMk id="40" creationId="{699B8735-E790-D701-CC9A-1D49E2BB7E72}"/>
          </ac:cxnSpMkLst>
        </pc:cxnChg>
        <pc:cxnChg chg="add mod">
          <ac:chgData name="Neel Modi" userId="6a4d6b1e9c819f26" providerId="LiveId" clId="{233B58B9-86E0-476F-B703-491E09B4E95B}" dt="2025-09-28T01:44:34.728" v="9183" actId="1076"/>
          <ac:cxnSpMkLst>
            <pc:docMk/>
            <pc:sldMk cId="2472516746" sldId="282"/>
            <ac:cxnSpMk id="41" creationId="{95005EF6-B518-55E6-75B8-F23DBB823B2B}"/>
          </ac:cxnSpMkLst>
        </pc:cxnChg>
        <pc:cxnChg chg="add mod">
          <ac:chgData name="Neel Modi" userId="6a4d6b1e9c819f26" providerId="LiveId" clId="{233B58B9-86E0-476F-B703-491E09B4E95B}" dt="2025-09-28T01:44:34.728" v="9183" actId="1076"/>
          <ac:cxnSpMkLst>
            <pc:docMk/>
            <pc:sldMk cId="2472516746" sldId="282"/>
            <ac:cxnSpMk id="42" creationId="{0664DB85-6F94-3AD1-81EE-D6CAA3D7C303}"/>
          </ac:cxnSpMkLst>
        </pc:cxnChg>
        <pc:cxnChg chg="add mod">
          <ac:chgData name="Neel Modi" userId="6a4d6b1e9c819f26" providerId="LiveId" clId="{233B58B9-86E0-476F-B703-491E09B4E95B}" dt="2025-09-28T01:44:34.728" v="9183" actId="1076"/>
          <ac:cxnSpMkLst>
            <pc:docMk/>
            <pc:sldMk cId="2472516746" sldId="282"/>
            <ac:cxnSpMk id="43" creationId="{30FEFBF5-B090-13A0-314C-F7F16BF77F00}"/>
          </ac:cxnSpMkLst>
        </pc:cxnChg>
        <pc:cxnChg chg="add mod">
          <ac:chgData name="Neel Modi" userId="6a4d6b1e9c819f26" providerId="LiveId" clId="{233B58B9-86E0-476F-B703-491E09B4E95B}" dt="2025-09-28T01:44:34.728" v="9183" actId="1076"/>
          <ac:cxnSpMkLst>
            <pc:docMk/>
            <pc:sldMk cId="2472516746" sldId="282"/>
            <ac:cxnSpMk id="44" creationId="{26993091-AC6F-CF60-5476-6AC19140A4D3}"/>
          </ac:cxnSpMkLst>
        </pc:cxnChg>
      </pc:sldChg>
      <pc:sldChg chg="addSp modSp new mod modTransition">
        <pc:chgData name="Neel Modi" userId="6a4d6b1e9c819f26" providerId="LiveId" clId="{233B58B9-86E0-476F-B703-491E09B4E95B}" dt="2025-09-29T03:34:46.100" v="12975" actId="14826"/>
        <pc:sldMkLst>
          <pc:docMk/>
          <pc:sldMk cId="3285707098" sldId="283"/>
        </pc:sldMkLst>
        <pc:spChg chg="mod">
          <ac:chgData name="Neel Modi" userId="6a4d6b1e9c819f26" providerId="LiveId" clId="{233B58B9-86E0-476F-B703-491E09B4E95B}" dt="2025-09-28T01:45:41.624" v="9226"/>
          <ac:spMkLst>
            <pc:docMk/>
            <pc:sldMk cId="3285707098" sldId="283"/>
            <ac:spMk id="2" creationId="{64D60C8B-C7CD-0A76-AAC4-788B0CB81400}"/>
          </ac:spMkLst>
        </pc:spChg>
        <pc:picChg chg="add mod">
          <ac:chgData name="Neel Modi" userId="6a4d6b1e9c819f26" providerId="LiveId" clId="{233B58B9-86E0-476F-B703-491E09B4E95B}" dt="2025-09-29T03:34:46.100" v="12975" actId="14826"/>
          <ac:picMkLst>
            <pc:docMk/>
            <pc:sldMk cId="3285707098" sldId="283"/>
            <ac:picMk id="4" creationId="{57D7E64C-B9EC-9438-49A1-82BD91BC1E9F}"/>
          </ac:picMkLst>
        </pc:picChg>
      </pc:sldChg>
      <pc:sldChg chg="modSp new mod modTransition">
        <pc:chgData name="Neel Modi" userId="6a4d6b1e9c819f26" providerId="LiveId" clId="{233B58B9-86E0-476F-B703-491E09B4E95B}" dt="2025-09-29T02:31:13.399" v="12723"/>
        <pc:sldMkLst>
          <pc:docMk/>
          <pc:sldMk cId="3214894056" sldId="284"/>
        </pc:sldMkLst>
        <pc:spChg chg="mod">
          <ac:chgData name="Neel Modi" userId="6a4d6b1e9c819f26" providerId="LiveId" clId="{233B58B9-86E0-476F-B703-491E09B4E95B}" dt="2025-09-28T01:46:38.976" v="9248" actId="122"/>
          <ac:spMkLst>
            <pc:docMk/>
            <pc:sldMk cId="3214894056" sldId="284"/>
            <ac:spMk id="2" creationId="{985F9080-4B12-3D0B-EBE6-6E64B6993E51}"/>
          </ac:spMkLst>
        </pc:spChg>
      </pc:sldChg>
      <pc:sldChg chg="addSp delSp modSp new mod modTransition modAnim">
        <pc:chgData name="Neel Modi" userId="6a4d6b1e9c819f26" providerId="LiveId" clId="{233B58B9-86E0-476F-B703-491E09B4E95B}" dt="2025-09-29T02:41:07.241" v="12776"/>
        <pc:sldMkLst>
          <pc:docMk/>
          <pc:sldMk cId="3671521500" sldId="285"/>
        </pc:sldMkLst>
        <pc:spChg chg="mod">
          <ac:chgData name="Neel Modi" userId="6a4d6b1e9c819f26" providerId="LiveId" clId="{233B58B9-86E0-476F-B703-491E09B4E95B}" dt="2025-09-28T22:37:47.882" v="10128"/>
          <ac:spMkLst>
            <pc:docMk/>
            <pc:sldMk cId="3671521500" sldId="285"/>
            <ac:spMk id="2" creationId="{6257970C-73F7-4281-0C06-69EDBD4F6F87}"/>
          </ac:spMkLst>
        </pc:spChg>
        <pc:spChg chg="add del mod">
          <ac:chgData name="Neel Modi" userId="6a4d6b1e9c819f26" providerId="LiveId" clId="{233B58B9-86E0-476F-B703-491E09B4E95B}" dt="2025-09-28T23:09:29.034" v="10259" actId="21"/>
          <ac:spMkLst>
            <pc:docMk/>
            <pc:sldMk cId="3671521500" sldId="285"/>
            <ac:spMk id="3" creationId="{A835DF4B-3B17-DB3E-F067-5D5006438E2A}"/>
          </ac:spMkLst>
        </pc:spChg>
        <pc:spChg chg="add mod">
          <ac:chgData name="Neel Modi" userId="6a4d6b1e9c819f26" providerId="LiveId" clId="{233B58B9-86E0-476F-B703-491E09B4E95B}" dt="2025-09-28T23:09:20.768" v="10258" actId="20577"/>
          <ac:spMkLst>
            <pc:docMk/>
            <pc:sldMk cId="3671521500" sldId="285"/>
            <ac:spMk id="10" creationId="{BC7A64A7-21F0-538C-760D-7442C69D9482}"/>
          </ac:spMkLst>
        </pc:spChg>
        <pc:spChg chg="add del">
          <ac:chgData name="Neel Modi" userId="6a4d6b1e9c819f26" providerId="LiveId" clId="{233B58B9-86E0-476F-B703-491E09B4E95B}" dt="2025-09-28T23:15:07.001" v="10304" actId="22"/>
          <ac:spMkLst>
            <pc:docMk/>
            <pc:sldMk cId="3671521500" sldId="285"/>
            <ac:spMk id="28" creationId="{CBB43393-132E-BC28-7630-42AC3780CB8D}"/>
          </ac:spMkLst>
        </pc:spChg>
        <pc:spChg chg="add mod">
          <ac:chgData name="Neel Modi" userId="6a4d6b1e9c819f26" providerId="LiveId" clId="{233B58B9-86E0-476F-B703-491E09B4E95B}" dt="2025-09-28T23:15:19.036" v="10310" actId="767"/>
          <ac:spMkLst>
            <pc:docMk/>
            <pc:sldMk cId="3671521500" sldId="285"/>
            <ac:spMk id="29" creationId="{AB2B5C30-06DD-0AE6-3078-90F1E4098024}"/>
          </ac:spMkLst>
        </pc:spChg>
        <pc:spChg chg="add mod ord">
          <ac:chgData name="Neel Modi" userId="6a4d6b1e9c819f26" providerId="LiveId" clId="{233B58B9-86E0-476F-B703-491E09B4E95B}" dt="2025-09-29T02:26:37.505" v="12721" actId="207"/>
          <ac:spMkLst>
            <pc:docMk/>
            <pc:sldMk cId="3671521500" sldId="285"/>
            <ac:spMk id="30" creationId="{50158AD7-E48E-B40A-4C2D-F2AA4FA45E51}"/>
          </ac:spMkLst>
        </pc:spChg>
        <pc:spChg chg="add mod">
          <ac:chgData name="Neel Modi" userId="6a4d6b1e9c819f26" providerId="LiveId" clId="{233B58B9-86E0-476F-B703-491E09B4E95B}" dt="2025-09-28T23:27:46.415" v="10593"/>
          <ac:spMkLst>
            <pc:docMk/>
            <pc:sldMk cId="3671521500" sldId="285"/>
            <ac:spMk id="57" creationId="{94320ECD-40A4-F8B0-C21B-E12073C334D5}"/>
          </ac:spMkLst>
        </pc:spChg>
        <pc:picChg chg="add del mod">
          <ac:chgData name="Neel Modi" userId="6a4d6b1e9c819f26" providerId="LiveId" clId="{233B58B9-86E0-476F-B703-491E09B4E95B}" dt="2025-09-28T23:09:29.034" v="10259" actId="21"/>
          <ac:picMkLst>
            <pc:docMk/>
            <pc:sldMk cId="3671521500" sldId="285"/>
            <ac:picMk id="4" creationId="{AB28BF25-98B3-C62B-555C-A43591972491}"/>
          </ac:picMkLst>
        </pc:picChg>
        <pc:picChg chg="add del mod">
          <ac:chgData name="Neel Modi" userId="6a4d6b1e9c819f26" providerId="LiveId" clId="{233B58B9-86E0-476F-B703-491E09B4E95B}" dt="2025-09-28T23:09:29.034" v="10259" actId="21"/>
          <ac:picMkLst>
            <pc:docMk/>
            <pc:sldMk cId="3671521500" sldId="285"/>
            <ac:picMk id="5" creationId="{03F9C366-153F-4F78-BE1B-65A793E3E726}"/>
          </ac:picMkLst>
        </pc:picChg>
        <pc:picChg chg="add del mod">
          <ac:chgData name="Neel Modi" userId="6a4d6b1e9c819f26" providerId="LiveId" clId="{233B58B9-86E0-476F-B703-491E09B4E95B}" dt="2025-09-28T22:38:55.463" v="10157" actId="22"/>
          <ac:picMkLst>
            <pc:docMk/>
            <pc:sldMk cId="3671521500" sldId="285"/>
            <ac:picMk id="7" creationId="{AFABD3C3-3FA2-49A1-E534-331986D7EEFE}"/>
          </ac:picMkLst>
        </pc:picChg>
        <pc:picChg chg="add del mod">
          <ac:chgData name="Neel Modi" userId="6a4d6b1e9c819f26" providerId="LiveId" clId="{233B58B9-86E0-476F-B703-491E09B4E95B}" dt="2025-09-28T23:09:29.034" v="10259" actId="21"/>
          <ac:picMkLst>
            <pc:docMk/>
            <pc:sldMk cId="3671521500" sldId="285"/>
            <ac:picMk id="9" creationId="{FC017A56-5CD4-7FA6-8B47-C5C7F8FC6C54}"/>
          </ac:picMkLst>
        </pc:picChg>
        <pc:picChg chg="add del mod">
          <ac:chgData name="Neel Modi" userId="6a4d6b1e9c819f26" providerId="LiveId" clId="{233B58B9-86E0-476F-B703-491E09B4E95B}" dt="2025-09-28T23:22:51.053" v="10469" actId="478"/>
          <ac:picMkLst>
            <pc:docMk/>
            <pc:sldMk cId="3671521500" sldId="285"/>
            <ac:picMk id="56" creationId="{B11E65E8-F7BD-7FEB-33AB-0B2D51612DD9}"/>
          </ac:picMkLst>
        </pc:picChg>
        <pc:picChg chg="add mod">
          <ac:chgData name="Neel Modi" userId="6a4d6b1e9c819f26" providerId="LiveId" clId="{233B58B9-86E0-476F-B703-491E09B4E95B}" dt="2025-09-28T23:27:46.415" v="10593"/>
          <ac:picMkLst>
            <pc:docMk/>
            <pc:sldMk cId="3671521500" sldId="285"/>
            <ac:picMk id="58" creationId="{E2F0B908-BBB0-07F3-500C-A768731D32FD}"/>
          </ac:picMkLst>
        </pc:picChg>
        <pc:picChg chg="add mod">
          <ac:chgData name="Neel Modi" userId="6a4d6b1e9c819f26" providerId="LiveId" clId="{233B58B9-86E0-476F-B703-491E09B4E95B}" dt="2025-09-28T23:27:46.415" v="10593"/>
          <ac:picMkLst>
            <pc:docMk/>
            <pc:sldMk cId="3671521500" sldId="285"/>
            <ac:picMk id="59" creationId="{6D02C342-6A4B-DF7F-1EFF-8CEE1948F9FD}"/>
          </ac:picMkLst>
        </pc:picChg>
        <pc:cxnChg chg="add mod">
          <ac:chgData name="Neel Modi" userId="6a4d6b1e9c819f26" providerId="LiveId" clId="{233B58B9-86E0-476F-B703-491E09B4E95B}" dt="2025-09-28T23:19:41.867" v="10418" actId="1037"/>
          <ac:cxnSpMkLst>
            <pc:docMk/>
            <pc:sldMk cId="3671521500" sldId="285"/>
            <ac:cxnSpMk id="11" creationId="{25B5D11B-0171-89E8-F2EB-E0E60C5E4448}"/>
          </ac:cxnSpMkLst>
        </pc:cxnChg>
        <pc:cxnChg chg="add mod">
          <ac:chgData name="Neel Modi" userId="6a4d6b1e9c819f26" providerId="LiveId" clId="{233B58B9-86E0-476F-B703-491E09B4E95B}" dt="2025-09-28T23:19:06.254" v="10379" actId="1076"/>
          <ac:cxnSpMkLst>
            <pc:docMk/>
            <pc:sldMk cId="3671521500" sldId="285"/>
            <ac:cxnSpMk id="12" creationId="{49968B5B-334C-77B6-D48B-17F4DF877539}"/>
          </ac:cxnSpMkLst>
        </pc:cxnChg>
        <pc:cxnChg chg="add mod">
          <ac:chgData name="Neel Modi" userId="6a4d6b1e9c819f26" providerId="LiveId" clId="{233B58B9-86E0-476F-B703-491E09B4E95B}" dt="2025-09-28T23:29:08.099" v="10667" actId="1038"/>
          <ac:cxnSpMkLst>
            <pc:docMk/>
            <pc:sldMk cId="3671521500" sldId="285"/>
            <ac:cxnSpMk id="13" creationId="{516CCC5B-C861-90FA-474E-A0DD81B1E7C7}"/>
          </ac:cxnSpMkLst>
        </pc:cxnChg>
        <pc:cxnChg chg="add mod">
          <ac:chgData name="Neel Modi" userId="6a4d6b1e9c819f26" providerId="LiveId" clId="{233B58B9-86E0-476F-B703-491E09B4E95B}" dt="2025-09-28T23:29:08.099" v="10667" actId="1038"/>
          <ac:cxnSpMkLst>
            <pc:docMk/>
            <pc:sldMk cId="3671521500" sldId="285"/>
            <ac:cxnSpMk id="14" creationId="{BA7EB748-0186-86BD-C151-DD70B284CBFE}"/>
          </ac:cxnSpMkLst>
        </pc:cxnChg>
        <pc:cxnChg chg="add mod">
          <ac:chgData name="Neel Modi" userId="6a4d6b1e9c819f26" providerId="LiveId" clId="{233B58B9-86E0-476F-B703-491E09B4E95B}" dt="2025-09-28T23:29:08.099" v="10667" actId="1038"/>
          <ac:cxnSpMkLst>
            <pc:docMk/>
            <pc:sldMk cId="3671521500" sldId="285"/>
            <ac:cxnSpMk id="15" creationId="{65ECF5F2-575E-E936-4CE7-4F2155EECDC2}"/>
          </ac:cxnSpMkLst>
        </pc:cxnChg>
        <pc:cxnChg chg="add mod">
          <ac:chgData name="Neel Modi" userId="6a4d6b1e9c819f26" providerId="LiveId" clId="{233B58B9-86E0-476F-B703-491E09B4E95B}" dt="2025-09-28T23:29:08.099" v="10667" actId="1038"/>
          <ac:cxnSpMkLst>
            <pc:docMk/>
            <pc:sldMk cId="3671521500" sldId="285"/>
            <ac:cxnSpMk id="16" creationId="{C415BC33-5D66-3C9D-8E9D-543B8362264C}"/>
          </ac:cxnSpMkLst>
        </pc:cxnChg>
        <pc:cxnChg chg="add mod">
          <ac:chgData name="Neel Modi" userId="6a4d6b1e9c819f26" providerId="LiveId" clId="{233B58B9-86E0-476F-B703-491E09B4E95B}" dt="2025-09-28T23:19:06.254" v="10379" actId="1076"/>
          <ac:cxnSpMkLst>
            <pc:docMk/>
            <pc:sldMk cId="3671521500" sldId="285"/>
            <ac:cxnSpMk id="17" creationId="{3A002258-8E0D-C247-FEA0-168A170900E5}"/>
          </ac:cxnSpMkLst>
        </pc:cxnChg>
        <pc:cxnChg chg="add mod">
          <ac:chgData name="Neel Modi" userId="6a4d6b1e9c819f26" providerId="LiveId" clId="{233B58B9-86E0-476F-B703-491E09B4E95B}" dt="2025-09-28T23:29:08.099" v="10667" actId="1038"/>
          <ac:cxnSpMkLst>
            <pc:docMk/>
            <pc:sldMk cId="3671521500" sldId="285"/>
            <ac:cxnSpMk id="18" creationId="{1119FC7B-55EE-1DE8-2195-32ED72FB2115}"/>
          </ac:cxnSpMkLst>
        </pc:cxnChg>
        <pc:cxnChg chg="add mod">
          <ac:chgData name="Neel Modi" userId="6a4d6b1e9c819f26" providerId="LiveId" clId="{233B58B9-86E0-476F-B703-491E09B4E95B}" dt="2025-09-28T23:19:10.683" v="10380" actId="1076"/>
          <ac:cxnSpMkLst>
            <pc:docMk/>
            <pc:sldMk cId="3671521500" sldId="285"/>
            <ac:cxnSpMk id="19" creationId="{65936CE1-7573-1C7B-846F-07E14C91D3F9}"/>
          </ac:cxnSpMkLst>
        </pc:cxnChg>
        <pc:cxnChg chg="add mod">
          <ac:chgData name="Neel Modi" userId="6a4d6b1e9c819f26" providerId="LiveId" clId="{233B58B9-86E0-476F-B703-491E09B4E95B}" dt="2025-09-28T23:29:08.099" v="10667" actId="1038"/>
          <ac:cxnSpMkLst>
            <pc:docMk/>
            <pc:sldMk cId="3671521500" sldId="285"/>
            <ac:cxnSpMk id="20" creationId="{41FDEDEA-96E2-FAD3-B337-E162CA73890E}"/>
          </ac:cxnSpMkLst>
        </pc:cxnChg>
        <pc:cxnChg chg="add mod">
          <ac:chgData name="Neel Modi" userId="6a4d6b1e9c819f26" providerId="LiveId" clId="{233B58B9-86E0-476F-B703-491E09B4E95B}" dt="2025-09-28T23:19:10.683" v="10380" actId="1076"/>
          <ac:cxnSpMkLst>
            <pc:docMk/>
            <pc:sldMk cId="3671521500" sldId="285"/>
            <ac:cxnSpMk id="21" creationId="{DEAF7873-9C85-4FDD-D512-32F1F27B8F0C}"/>
          </ac:cxnSpMkLst>
        </pc:cxnChg>
        <pc:cxnChg chg="add mod">
          <ac:chgData name="Neel Modi" userId="6a4d6b1e9c819f26" providerId="LiveId" clId="{233B58B9-86E0-476F-B703-491E09B4E95B}" dt="2025-09-28T23:19:10.683" v="10380" actId="1076"/>
          <ac:cxnSpMkLst>
            <pc:docMk/>
            <pc:sldMk cId="3671521500" sldId="285"/>
            <ac:cxnSpMk id="22" creationId="{AEC85B29-9AE7-5585-1448-C1338104EFE4}"/>
          </ac:cxnSpMkLst>
        </pc:cxnChg>
        <pc:cxnChg chg="add mod">
          <ac:chgData name="Neel Modi" userId="6a4d6b1e9c819f26" providerId="LiveId" clId="{233B58B9-86E0-476F-B703-491E09B4E95B}" dt="2025-09-28T23:29:08.099" v="10667" actId="1038"/>
          <ac:cxnSpMkLst>
            <pc:docMk/>
            <pc:sldMk cId="3671521500" sldId="285"/>
            <ac:cxnSpMk id="23" creationId="{19947222-0F20-FE28-D59F-D99A2C820BC6}"/>
          </ac:cxnSpMkLst>
        </pc:cxnChg>
        <pc:cxnChg chg="add mod">
          <ac:chgData name="Neel Modi" userId="6a4d6b1e9c819f26" providerId="LiveId" clId="{233B58B9-86E0-476F-B703-491E09B4E95B}" dt="2025-09-28T23:29:08.099" v="10667" actId="1038"/>
          <ac:cxnSpMkLst>
            <pc:docMk/>
            <pc:sldMk cId="3671521500" sldId="285"/>
            <ac:cxnSpMk id="24" creationId="{FD5958A4-5B7B-0418-DDA5-B3B08A6A14CB}"/>
          </ac:cxnSpMkLst>
        </pc:cxnChg>
        <pc:cxnChg chg="add mod">
          <ac:chgData name="Neel Modi" userId="6a4d6b1e9c819f26" providerId="LiveId" clId="{233B58B9-86E0-476F-B703-491E09B4E95B}" dt="2025-09-28T23:29:08.099" v="10667" actId="1038"/>
          <ac:cxnSpMkLst>
            <pc:docMk/>
            <pc:sldMk cId="3671521500" sldId="285"/>
            <ac:cxnSpMk id="25" creationId="{D17E3EC7-0B2C-3FA9-5E4F-25120BEAF4FC}"/>
          </ac:cxnSpMkLst>
        </pc:cxnChg>
        <pc:cxnChg chg="add mod">
          <ac:chgData name="Neel Modi" userId="6a4d6b1e9c819f26" providerId="LiveId" clId="{233B58B9-86E0-476F-B703-491E09B4E95B}" dt="2025-09-28T23:29:08.099" v="10667" actId="1038"/>
          <ac:cxnSpMkLst>
            <pc:docMk/>
            <pc:sldMk cId="3671521500" sldId="285"/>
            <ac:cxnSpMk id="26" creationId="{D1C0D3D6-A30E-0D86-8DF6-3CAB503E98C5}"/>
          </ac:cxnSpMkLst>
        </pc:cxnChg>
        <pc:cxnChg chg="add del mod ord">
          <ac:chgData name="Neel Modi" userId="6a4d6b1e9c819f26" providerId="LiveId" clId="{233B58B9-86E0-476F-B703-491E09B4E95B}" dt="2025-09-28T23:22:52.978" v="10470" actId="478"/>
          <ac:cxnSpMkLst>
            <pc:docMk/>
            <pc:sldMk cId="3671521500" sldId="285"/>
            <ac:cxnSpMk id="31" creationId="{43FA22DE-6EB0-E6C9-7209-30B4BE79A370}"/>
          </ac:cxnSpMkLst>
        </pc:cxnChg>
        <pc:cxnChg chg="del mod ord">
          <ac:chgData name="Neel Modi" userId="6a4d6b1e9c819f26" providerId="LiveId" clId="{233B58B9-86E0-476F-B703-491E09B4E95B}" dt="2025-09-28T23:22:52.978" v="10470" actId="478"/>
          <ac:cxnSpMkLst>
            <pc:docMk/>
            <pc:sldMk cId="3671521500" sldId="285"/>
            <ac:cxnSpMk id="32" creationId="{453E9D57-F5AB-E73F-A704-54D6BCF197AC}"/>
          </ac:cxnSpMkLst>
        </pc:cxnChg>
        <pc:cxnChg chg="add del mod ord">
          <ac:chgData name="Neel Modi" userId="6a4d6b1e9c819f26" providerId="LiveId" clId="{233B58B9-86E0-476F-B703-491E09B4E95B}" dt="2025-09-28T23:22:52.978" v="10470" actId="478"/>
          <ac:cxnSpMkLst>
            <pc:docMk/>
            <pc:sldMk cId="3671521500" sldId="285"/>
            <ac:cxnSpMk id="33" creationId="{74AACCBA-7140-C070-88D2-5613B12456FB}"/>
          </ac:cxnSpMkLst>
        </pc:cxnChg>
        <pc:cxnChg chg="add del mod ord">
          <ac:chgData name="Neel Modi" userId="6a4d6b1e9c819f26" providerId="LiveId" clId="{233B58B9-86E0-476F-B703-491E09B4E95B}" dt="2025-09-28T23:22:52.978" v="10470" actId="478"/>
          <ac:cxnSpMkLst>
            <pc:docMk/>
            <pc:sldMk cId="3671521500" sldId="285"/>
            <ac:cxnSpMk id="34" creationId="{AEACCFD5-4C04-40C8-5BCA-645A9D1416E3}"/>
          </ac:cxnSpMkLst>
        </pc:cxnChg>
        <pc:cxnChg chg="del mod ord">
          <ac:chgData name="Neel Modi" userId="6a4d6b1e9c819f26" providerId="LiveId" clId="{233B58B9-86E0-476F-B703-491E09B4E95B}" dt="2025-09-28T23:22:52.978" v="10470" actId="478"/>
          <ac:cxnSpMkLst>
            <pc:docMk/>
            <pc:sldMk cId="3671521500" sldId="285"/>
            <ac:cxnSpMk id="35" creationId="{6B1B6F43-F97D-615C-7F8B-3C0BD2DF877D}"/>
          </ac:cxnSpMkLst>
        </pc:cxnChg>
        <pc:cxnChg chg="add del mod ord">
          <ac:chgData name="Neel Modi" userId="6a4d6b1e9c819f26" providerId="LiveId" clId="{233B58B9-86E0-476F-B703-491E09B4E95B}" dt="2025-09-28T23:22:52.978" v="10470" actId="478"/>
          <ac:cxnSpMkLst>
            <pc:docMk/>
            <pc:sldMk cId="3671521500" sldId="285"/>
            <ac:cxnSpMk id="36" creationId="{8FB7637E-FF6E-737F-AE49-5A2C027CC489}"/>
          </ac:cxnSpMkLst>
        </pc:cxnChg>
        <pc:cxnChg chg="add del mod ord">
          <ac:chgData name="Neel Modi" userId="6a4d6b1e9c819f26" providerId="LiveId" clId="{233B58B9-86E0-476F-B703-491E09B4E95B}" dt="2025-09-28T23:22:52.978" v="10470" actId="478"/>
          <ac:cxnSpMkLst>
            <pc:docMk/>
            <pc:sldMk cId="3671521500" sldId="285"/>
            <ac:cxnSpMk id="37" creationId="{65D5C5BE-F145-05AD-15CB-577A0B02ACBC}"/>
          </ac:cxnSpMkLst>
        </pc:cxnChg>
        <pc:cxnChg chg="del mod ord">
          <ac:chgData name="Neel Modi" userId="6a4d6b1e9c819f26" providerId="LiveId" clId="{233B58B9-86E0-476F-B703-491E09B4E95B}" dt="2025-09-28T23:22:52.978" v="10470" actId="478"/>
          <ac:cxnSpMkLst>
            <pc:docMk/>
            <pc:sldMk cId="3671521500" sldId="285"/>
            <ac:cxnSpMk id="38" creationId="{83E89B6C-4657-7D37-84FE-1F1377B31459}"/>
          </ac:cxnSpMkLst>
        </pc:cxnChg>
        <pc:cxnChg chg="add del mod ord">
          <ac:chgData name="Neel Modi" userId="6a4d6b1e9c819f26" providerId="LiveId" clId="{233B58B9-86E0-476F-B703-491E09B4E95B}" dt="2025-09-28T23:22:51.053" v="10469" actId="478"/>
          <ac:cxnSpMkLst>
            <pc:docMk/>
            <pc:sldMk cId="3671521500" sldId="285"/>
            <ac:cxnSpMk id="39" creationId="{3C93391D-AE5A-E8E8-0127-E3CA6DF884E1}"/>
          </ac:cxnSpMkLst>
        </pc:cxnChg>
        <pc:cxnChg chg="add del mod ord">
          <ac:chgData name="Neel Modi" userId="6a4d6b1e9c819f26" providerId="LiveId" clId="{233B58B9-86E0-476F-B703-491E09B4E95B}" dt="2025-09-28T23:22:51.053" v="10469" actId="478"/>
          <ac:cxnSpMkLst>
            <pc:docMk/>
            <pc:sldMk cId="3671521500" sldId="285"/>
            <ac:cxnSpMk id="40" creationId="{9E3E50A0-1F1D-1997-C687-55B9F6A5A5E0}"/>
          </ac:cxnSpMkLst>
        </pc:cxnChg>
        <pc:cxnChg chg="add del mod ord">
          <ac:chgData name="Neel Modi" userId="6a4d6b1e9c819f26" providerId="LiveId" clId="{233B58B9-86E0-476F-B703-491E09B4E95B}" dt="2025-09-28T23:22:51.053" v="10469" actId="478"/>
          <ac:cxnSpMkLst>
            <pc:docMk/>
            <pc:sldMk cId="3671521500" sldId="285"/>
            <ac:cxnSpMk id="41" creationId="{350CD406-6FC4-4EA5-A5C5-6A9CBAD0E9E6}"/>
          </ac:cxnSpMkLst>
        </pc:cxnChg>
        <pc:cxnChg chg="add del mod ord">
          <ac:chgData name="Neel Modi" userId="6a4d6b1e9c819f26" providerId="LiveId" clId="{233B58B9-86E0-476F-B703-491E09B4E95B}" dt="2025-09-28T23:22:51.053" v="10469" actId="478"/>
          <ac:cxnSpMkLst>
            <pc:docMk/>
            <pc:sldMk cId="3671521500" sldId="285"/>
            <ac:cxnSpMk id="42" creationId="{5C2E2DC7-31C7-500C-59D1-560FBFC7670D}"/>
          </ac:cxnSpMkLst>
        </pc:cxnChg>
        <pc:cxnChg chg="add del mod ord">
          <ac:chgData name="Neel Modi" userId="6a4d6b1e9c819f26" providerId="LiveId" clId="{233B58B9-86E0-476F-B703-491E09B4E95B}" dt="2025-09-28T23:22:51.053" v="10469" actId="478"/>
          <ac:cxnSpMkLst>
            <pc:docMk/>
            <pc:sldMk cId="3671521500" sldId="285"/>
            <ac:cxnSpMk id="43" creationId="{49D23694-172E-3398-75CE-4BCE42AFDF23}"/>
          </ac:cxnSpMkLst>
        </pc:cxnChg>
        <pc:cxnChg chg="add del mod ord">
          <ac:chgData name="Neel Modi" userId="6a4d6b1e9c819f26" providerId="LiveId" clId="{233B58B9-86E0-476F-B703-491E09B4E95B}" dt="2025-09-28T23:22:51.053" v="10469" actId="478"/>
          <ac:cxnSpMkLst>
            <pc:docMk/>
            <pc:sldMk cId="3671521500" sldId="285"/>
            <ac:cxnSpMk id="44" creationId="{F08559A4-3DD1-22AD-9CAD-4A05C727C3B3}"/>
          </ac:cxnSpMkLst>
        </pc:cxnChg>
        <pc:cxnChg chg="add del mod ord">
          <ac:chgData name="Neel Modi" userId="6a4d6b1e9c819f26" providerId="LiveId" clId="{233B58B9-86E0-476F-B703-491E09B4E95B}" dt="2025-09-28T23:22:51.053" v="10469" actId="478"/>
          <ac:cxnSpMkLst>
            <pc:docMk/>
            <pc:sldMk cId="3671521500" sldId="285"/>
            <ac:cxnSpMk id="45" creationId="{5C159BFC-D536-7888-7011-56909504803D}"/>
          </ac:cxnSpMkLst>
        </pc:cxnChg>
        <pc:cxnChg chg="add del mod ord">
          <ac:chgData name="Neel Modi" userId="6a4d6b1e9c819f26" providerId="LiveId" clId="{233B58B9-86E0-476F-B703-491E09B4E95B}" dt="2025-09-28T23:22:51.053" v="10469" actId="478"/>
          <ac:cxnSpMkLst>
            <pc:docMk/>
            <pc:sldMk cId="3671521500" sldId="285"/>
            <ac:cxnSpMk id="46" creationId="{B6242FBC-DB5A-0D69-3FCB-65C0AA8E505C}"/>
          </ac:cxnSpMkLst>
        </pc:cxnChg>
      </pc:sldChg>
      <pc:sldChg chg="addSp delSp modSp new mod modTransition">
        <pc:chgData name="Neel Modi" userId="6a4d6b1e9c819f26" providerId="LiveId" clId="{233B58B9-86E0-476F-B703-491E09B4E95B}" dt="2025-09-29T03:19:01.299" v="12935" actId="14826"/>
        <pc:sldMkLst>
          <pc:docMk/>
          <pc:sldMk cId="469425159" sldId="286"/>
        </pc:sldMkLst>
        <pc:spChg chg="mod">
          <ac:chgData name="Neel Modi" userId="6a4d6b1e9c819f26" providerId="LiveId" clId="{233B58B9-86E0-476F-B703-491E09B4E95B}" dt="2025-09-29T01:34:35.850" v="12109"/>
          <ac:spMkLst>
            <pc:docMk/>
            <pc:sldMk cId="469425159" sldId="286"/>
            <ac:spMk id="2" creationId="{4A22F38D-3722-0853-8BBB-D394AD99DDB1}"/>
          </ac:spMkLst>
        </pc:spChg>
        <pc:spChg chg="add mod">
          <ac:chgData name="Neel Modi" userId="6a4d6b1e9c819f26" providerId="LiveId" clId="{233B58B9-86E0-476F-B703-491E09B4E95B}" dt="2025-09-29T01:45:03.354" v="12189" actId="20577"/>
          <ac:spMkLst>
            <pc:docMk/>
            <pc:sldMk cId="469425159" sldId="286"/>
            <ac:spMk id="9" creationId="{8D207406-7B18-974B-3CB8-5A3CA935187C}"/>
          </ac:spMkLst>
        </pc:spChg>
        <pc:picChg chg="add mod">
          <ac:chgData name="Neel Modi" userId="6a4d6b1e9c819f26" providerId="LiveId" clId="{233B58B9-86E0-476F-B703-491E09B4E95B}" dt="2025-09-29T03:18:07.932" v="12934" actId="14826"/>
          <ac:picMkLst>
            <pc:docMk/>
            <pc:sldMk cId="469425159" sldId="286"/>
            <ac:picMk id="4" creationId="{D21763A8-CFCC-14BE-19B5-461EEB86ADC4}"/>
          </ac:picMkLst>
        </pc:picChg>
        <pc:picChg chg="add del mod">
          <ac:chgData name="Neel Modi" userId="6a4d6b1e9c819f26" providerId="LiveId" clId="{233B58B9-86E0-476F-B703-491E09B4E95B}" dt="2025-09-29T01:42:08.704" v="12116" actId="478"/>
          <ac:picMkLst>
            <pc:docMk/>
            <pc:sldMk cId="469425159" sldId="286"/>
            <ac:picMk id="5" creationId="{FAA2C5D2-8685-A980-40F9-20738938179B}"/>
          </ac:picMkLst>
        </pc:picChg>
        <pc:picChg chg="add del mod">
          <ac:chgData name="Neel Modi" userId="6a4d6b1e9c819f26" providerId="LiveId" clId="{233B58B9-86E0-476F-B703-491E09B4E95B}" dt="2025-09-29T01:42:17.341" v="12119" actId="478"/>
          <ac:picMkLst>
            <pc:docMk/>
            <pc:sldMk cId="469425159" sldId="286"/>
            <ac:picMk id="6" creationId="{48C27DBE-9043-E0AE-55E0-6CF9A1875FB6}"/>
          </ac:picMkLst>
        </pc:picChg>
        <pc:picChg chg="add mod">
          <ac:chgData name="Neel Modi" userId="6a4d6b1e9c819f26" providerId="LiveId" clId="{233B58B9-86E0-476F-B703-491E09B4E95B}" dt="2025-09-29T03:19:01.299" v="12935" actId="14826"/>
          <ac:picMkLst>
            <pc:docMk/>
            <pc:sldMk cId="469425159" sldId="286"/>
            <ac:picMk id="8" creationId="{58D12D3B-233A-4CA5-3297-D28589A92C88}"/>
          </ac:picMkLst>
        </pc:picChg>
      </pc:sldChg>
      <pc:sldMasterChg chg="modSldLayout">
        <pc:chgData name="Neel Modi" userId="6a4d6b1e9c819f26" providerId="LiveId" clId="{233B58B9-86E0-476F-B703-491E09B4E95B}" dt="2025-09-27T19:05:19.808" v="2338"/>
        <pc:sldMasterMkLst>
          <pc:docMk/>
          <pc:sldMasterMk cId="1837206040" sldId="2147483648"/>
        </pc:sldMasterMkLst>
        <pc:sldLayoutChg chg="addSp delSp modSp mod">
          <pc:chgData name="Neel Modi" userId="6a4d6b1e9c819f26" providerId="LiveId" clId="{233B58B9-86E0-476F-B703-491E09B4E95B}" dt="2025-09-27T19:04:56.458" v="2328" actId="47"/>
          <pc:sldLayoutMkLst>
            <pc:docMk/>
            <pc:sldMasterMk cId="1837206040" sldId="2147483648"/>
            <pc:sldLayoutMk cId="1699490986" sldId="2147483654"/>
          </pc:sldLayoutMkLst>
          <pc:spChg chg="add del mod">
            <ac:chgData name="Neel Modi" userId="6a4d6b1e9c819f26" providerId="LiveId" clId="{233B58B9-86E0-476F-B703-491E09B4E95B}" dt="2025-09-27T19:04:56.458" v="2328" actId="47"/>
            <ac:spMkLst>
              <pc:docMk/>
              <pc:sldMasterMk cId="1837206040" sldId="2147483648"/>
              <pc:sldLayoutMk cId="1699490986" sldId="2147483654"/>
              <ac:spMk id="6" creationId="{08D0D7D0-ECCE-A64A-FC13-6B674E3193E2}"/>
            </ac:spMkLst>
          </pc:spChg>
        </pc:sldLayoutChg>
        <pc:sldLayoutChg chg="addSp delSp modSp mod">
          <pc:chgData name="Neel Modi" userId="6a4d6b1e9c819f26" providerId="LiveId" clId="{233B58B9-86E0-476F-B703-491E09B4E95B}" dt="2025-09-27T19:05:19.808" v="2338"/>
          <pc:sldLayoutMkLst>
            <pc:docMk/>
            <pc:sldMasterMk cId="1837206040" sldId="2147483648"/>
            <pc:sldLayoutMk cId="4103243959" sldId="2147483655"/>
          </pc:sldLayoutMkLst>
          <pc:spChg chg="add mod">
            <ac:chgData name="Neel Modi" userId="6a4d6b1e9c819f26" providerId="LiveId" clId="{233B58B9-86E0-476F-B703-491E09B4E95B}" dt="2025-09-27T19:05:19.808" v="2338"/>
            <ac:spMkLst>
              <pc:docMk/>
              <pc:sldMasterMk cId="1837206040" sldId="2147483648"/>
              <pc:sldLayoutMk cId="4103243959" sldId="2147483655"/>
              <ac:spMk id="6" creationId="{FC5E407C-DFE8-7994-26F1-A8DF73418FC4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6ADB0-A5EB-419A-9B3E-5B55ED07E8D1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899DB-0633-4ED7-BC63-CB44B3169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358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899DB-0633-4ED7-BC63-CB44B31699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25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5CD7B-FFE3-8699-0F58-CCF8B807F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830EDB-4767-6DD7-FFA0-A6FB7E3C6B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43D9C-CFF0-A54B-49F3-55F357EF1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22D1-06F0-440F-98F4-9A596B88E17A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4A025-DAF9-876E-44D2-63B45C15E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E4477-B9FE-D261-C411-0A24FFB0D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9D43-9211-4326-98D8-83D84D1AC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88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A6D39-E466-F48C-75CE-5C1303911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908FDE-A1DD-B25B-1173-D58AE23C2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54CE6-D63B-EB2F-A0EB-8C5601369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22D1-06F0-440F-98F4-9A596B88E17A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4A376-9E94-F70B-4F8D-298FFFD6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0CCDE-AD38-A2B2-E3F3-24CE986E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9D43-9211-4326-98D8-83D84D1AC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90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CCB3CD-6C7F-DD31-EF9E-1503F66692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D14C66-525D-B3F0-B66F-48BFBF6398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6854C-C7D3-46C3-DD55-2D9BE2546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22D1-06F0-440F-98F4-9A596B88E17A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C1320-4BC5-3EE0-31BE-0BB17F990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4C52F-BF43-838D-6D4D-C4EB5FED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9D43-9211-4326-98D8-83D84D1AC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56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368B2-BF23-2FA3-5061-0A7A57A3B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6344A-76F7-D8AD-7A39-464EEF0C6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4FB0B-8B5A-8785-CBB9-3FBEE37D8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22D1-06F0-440F-98F4-9A596B88E17A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5B396-097A-3E5A-C36F-841D6401E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D06CE-121C-D8DE-09E9-11116549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9D43-9211-4326-98D8-83D84D1AC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268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4726B-E5D0-ACDD-0FC8-4D55855E3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21B50F-921E-A140-D175-955B41F20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A928E-CA6E-B811-A718-F8EF7C3F7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22D1-06F0-440F-98F4-9A596B88E17A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44087-0C4C-8BAE-8016-EFDAB4357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8C388-0F5B-A605-2B7A-0D79895BC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9D43-9211-4326-98D8-83D84D1AC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2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C9A45-7765-A476-409B-2E7221550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C6938-BA17-8D74-AF35-53DB10D63A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AC0827-F6D7-F194-FB07-8F40C4429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BABA79-EBEF-EFB5-B6D7-6CC7202B6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22D1-06F0-440F-98F4-9A596B88E17A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E2203C-B3A9-6A78-29C9-491C1668C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A4C8DF-4471-7AE1-18B5-1775406E3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9D43-9211-4326-98D8-83D84D1AC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22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0D678-119B-A95B-B062-CD941C924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A6C89-7CB4-F8AF-3C35-B850D972B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0FFDBC-BE22-906C-EFD6-5197D3FE58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707F2F-8270-4122-16C1-6482D60877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B77A44-916C-A866-EE42-A205712ADF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A392D4-C89C-7680-78B6-F3D1F6D4D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22D1-06F0-440F-98F4-9A596B88E17A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D849C4-4061-4746-7995-9B6D6E938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200730-90B2-BD3E-D4E3-B7487F338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9D43-9211-4326-98D8-83D84D1AC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55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51B00-306E-4B70-3520-34CCFEA7B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6B73FD-3038-D6F5-C4EA-4ADD85869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22D1-06F0-440F-98F4-9A596B88E17A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923E2C-102D-1784-8D0C-42002FD1A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F3E831-3B49-71EC-5160-3A0F2F94E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9D43-9211-4326-98D8-83D84D1AC34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D0D7D0-ECCE-A64A-FC13-6B674E3193E2}"/>
              </a:ext>
            </a:extLst>
          </p:cNvPr>
          <p:cNvSpPr txBox="1"/>
          <p:nvPr userDrawn="1"/>
        </p:nvSpPr>
        <p:spPr>
          <a:xfrm>
            <a:off x="4648200" y="27146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49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ED53D5-2A9F-6FC2-01C0-A9B4A2510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22D1-06F0-440F-98F4-9A596B88E17A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272486-6073-FFD2-AC23-3A956A815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A6CCF4-D733-6629-345D-E7BF5F1C9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9D43-9211-4326-98D8-83D84D1AC34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5E407C-DFE8-7994-26F1-A8DF73418FC4}"/>
              </a:ext>
            </a:extLst>
          </p:cNvPr>
          <p:cNvSpPr txBox="1"/>
          <p:nvPr userDrawn="1"/>
        </p:nvSpPr>
        <p:spPr>
          <a:xfrm>
            <a:off x="5638800" y="2971800"/>
            <a:ext cx="6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3243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5CDD8-B0F7-2CEB-2D87-0EB8652E9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E901C-591A-C075-3103-880C0437F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135ADD-2EC2-5665-BCFB-E615254C0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9F9732-0848-1C11-2751-2CA491E00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22D1-06F0-440F-98F4-9A596B88E17A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46A20-4AB9-698A-F62E-215E124DE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93C5FC-FB85-BCFE-1EDE-820D0B104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9D43-9211-4326-98D8-83D84D1AC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1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F6772-E3D2-2DF5-3CC4-0BF26FFD5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2852A7-B7A6-58A8-BE8D-153CC0BB1B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A338A8-AA5B-0FF8-4FA9-C39B42177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5A975-1B99-BF6A-FD25-6B2AB7EE8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22D1-06F0-440F-98F4-9A596B88E17A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E0E174-AB9B-4A7F-A7A1-BAF02943F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579264-DCD2-59FF-7FBA-8BEDD63EF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B9D43-9211-4326-98D8-83D84D1AC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1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76633F-6A04-6F36-62E5-3C16621DB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7BD26-B495-5661-9D58-F71BFF656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CA0B3-2D7C-E042-EC3D-B0C65BA79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F922D1-06F0-440F-98F4-9A596B88E17A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9404E-BD93-8709-A1F2-D3527BC48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E5D40-340B-6A1A-450F-78C64590D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EB9D43-9211-4326-98D8-83D84D1AC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0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7" Type="http://schemas.openxmlformats.org/officeDocument/2006/relationships/image" Target="../media/image7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0.png"/><Relationship Id="rId5" Type="http://schemas.openxmlformats.org/officeDocument/2006/relationships/image" Target="../media/image740.png"/><Relationship Id="rId4" Type="http://schemas.openxmlformats.org/officeDocument/2006/relationships/image" Target="../media/image7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6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86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2.png"/><Relationship Id="rId4" Type="http://schemas.openxmlformats.org/officeDocument/2006/relationships/image" Target="../media/image9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86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2.png"/><Relationship Id="rId4" Type="http://schemas.openxmlformats.org/officeDocument/2006/relationships/image" Target="../media/image9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0.png"/><Relationship Id="rId2" Type="http://schemas.openxmlformats.org/officeDocument/2006/relationships/image" Target="../media/image8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86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0.png"/><Relationship Id="rId2" Type="http://schemas.openxmlformats.org/officeDocument/2006/relationships/image" Target="../media/image86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5.png"/><Relationship Id="rId4" Type="http://schemas.openxmlformats.org/officeDocument/2006/relationships/image" Target="../media/image100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86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86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0.png"/><Relationship Id="rId2" Type="http://schemas.openxmlformats.org/officeDocument/2006/relationships/image" Target="../media/image86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86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310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3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33.png"/><Relationship Id="rId9" Type="http://schemas.openxmlformats.org/officeDocument/2006/relationships/image" Target="../media/image52.png"/><Relationship Id="rId1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3.png"/><Relationship Id="rId3" Type="http://schemas.openxmlformats.org/officeDocument/2006/relationships/image" Target="../media/image49.png"/><Relationship Id="rId7" Type="http://schemas.openxmlformats.org/officeDocument/2006/relationships/image" Target="../media/image59.png"/><Relationship Id="rId12" Type="http://schemas.openxmlformats.org/officeDocument/2006/relationships/image" Target="../media/image1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11" Type="http://schemas.openxmlformats.org/officeDocument/2006/relationships/image" Target="../media/image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4.png"/><Relationship Id="rId7" Type="http://schemas.openxmlformats.org/officeDocument/2006/relationships/image" Target="../media/image1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6984F3A-C26F-1E6F-B929-3CDD6B643DAE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714374" y="942975"/>
                <a:ext cx="10763251" cy="2387600"/>
              </a:xfrm>
            </p:spPr>
            <p:txBody>
              <a:bodyPr>
                <a:normAutofit/>
              </a:bodyPr>
              <a:lstStyle/>
              <a:p>
                <a:r>
                  <a:rPr lang="en-US" sz="4200" dirty="0"/>
                  <a:t>Simulating Real-Time Dynamics of</a:t>
                </a:r>
                <a:br>
                  <a:rPr lang="en-US" sz="4200" dirty="0"/>
                </a:br>
                <a:r>
                  <a:rPr lang="en-US" sz="4200" dirty="0"/>
                  <a:t>Lattice Gauge Theories with Fermions at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sz="42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6984F3A-C26F-1E6F-B929-3CDD6B643D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714374" y="942975"/>
                <a:ext cx="10763251" cy="2387600"/>
              </a:xfrm>
              <a:blipFill>
                <a:blip r:embed="rId2"/>
                <a:stretch>
                  <a:fillRect l="-2095" b="-12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>
            <a:extLst>
              <a:ext uri="{FF2B5EF4-FFF2-40B4-BE49-F238E27FC236}">
                <a16:creationId xmlns:a16="http://schemas.microsoft.com/office/drawing/2014/main" id="{FF547668-9B87-5C5A-780F-2FB80B09B3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330575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/>
              <a:t>Neel Modi</a:t>
            </a:r>
          </a:p>
          <a:p>
            <a:endParaRPr lang="en-US" sz="2800" dirty="0"/>
          </a:p>
          <a:p>
            <a:r>
              <a:rPr lang="en-US" sz="2800" dirty="0"/>
              <a:t>Anthony Ciavarella           Christian Bauer           Jad Halimeh</a:t>
            </a:r>
          </a:p>
        </p:txBody>
      </p:sp>
      <p:pic>
        <p:nvPicPr>
          <p:cNvPr id="1028" name="Picture 4" descr="Christian Bauer, LBNL">
            <a:extLst>
              <a:ext uri="{FF2B5EF4-FFF2-40B4-BE49-F238E27FC236}">
                <a16:creationId xmlns:a16="http://schemas.microsoft.com/office/drawing/2014/main" id="{23C7B4FC-BE1E-B914-901E-3287C4C48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752" y="4830364"/>
            <a:ext cx="1657748" cy="165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5867F1-D6AF-7D1A-35A0-A14FD3384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1932" y="4830364"/>
            <a:ext cx="1866991" cy="16557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3A8F8D8-1AE0-9C79-0D1B-8E765C3FCE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2650" y="4830364"/>
            <a:ext cx="1965250" cy="1655762"/>
          </a:xfrm>
          <a:prstGeom prst="rect">
            <a:avLst/>
          </a:prstGeom>
        </p:spPr>
      </p:pic>
      <p:pic>
        <p:nvPicPr>
          <p:cNvPr id="1030" name="Picture 6" descr="Berkeley | The Health Initiative of the Americas">
            <a:extLst>
              <a:ext uri="{FF2B5EF4-FFF2-40B4-BE49-F238E27FC236}">
                <a16:creationId xmlns:a16="http://schemas.microsoft.com/office/drawing/2014/main" id="{B022B6EA-3359-2FB4-AF76-0FF547FD0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8" y="32146"/>
            <a:ext cx="3419477" cy="192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awrence Berkeley National Laboratory Logo | U.S. Geological Survey">
            <a:extLst>
              <a:ext uri="{FF2B5EF4-FFF2-40B4-BE49-F238E27FC236}">
                <a16:creationId xmlns:a16="http://schemas.microsoft.com/office/drawing/2014/main" id="{6DFCFBB8-0D80-8053-F641-D87A6217A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6" y="27384"/>
            <a:ext cx="1933574" cy="193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53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0158AD7-E48E-B40A-4C2D-F2AA4FA45E51}"/>
                  </a:ext>
                </a:extLst>
              </p:cNvPr>
              <p:cNvSpPr txBox="1"/>
              <p:nvPr/>
            </p:nvSpPr>
            <p:spPr>
              <a:xfrm>
                <a:off x="835622" y="1562768"/>
                <a:ext cx="10515600" cy="2810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rgbClr val="FF0000"/>
                    </a:solidFill>
                  </a:rPr>
                  <a:t>Truncation scheme for electric energy density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/>
                  <a:t> denote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/>
                  <a:t> denote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/>
                  <a:t> gives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⟩"/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FF0000"/>
                            </a:solidFill>
                          </a:rPr>
                          <m:t>⟳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⟩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FF0000"/>
                            </a:solidFill>
                          </a:rPr>
                          <m:t>⟲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0158AD7-E48E-B40A-4C2D-F2AA4FA45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622" y="1562768"/>
                <a:ext cx="10515600" cy="2810769"/>
              </a:xfrm>
              <a:prstGeom prst="rect">
                <a:avLst/>
              </a:prstGeom>
              <a:blipFill>
                <a:blip r:embed="rId2"/>
                <a:stretch>
                  <a:fillRect l="-1159" b="-4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257970C-73F7-4281-0C06-69EDBD4F6F8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Context: Pure Gauge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SU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257970C-73F7-4281-0C06-69EDBD4F6F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BC7A64A7-21F0-538C-760D-7442C69D9482}"/>
              </a:ext>
            </a:extLst>
          </p:cNvPr>
          <p:cNvSpPr txBox="1"/>
          <p:nvPr/>
        </p:nvSpPr>
        <p:spPr>
          <a:xfrm>
            <a:off x="838200" y="1281714"/>
            <a:ext cx="2911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arxiv</a:t>
            </a:r>
            <a:r>
              <a:rPr lang="en-US" sz="2800" dirty="0"/>
              <a:t>: 2402.10265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5B5D11B-0171-89E8-F2EB-E0E60C5E4448}"/>
              </a:ext>
            </a:extLst>
          </p:cNvPr>
          <p:cNvCxnSpPr>
            <a:cxnSpLocks/>
          </p:cNvCxnSpPr>
          <p:nvPr/>
        </p:nvCxnSpPr>
        <p:spPr>
          <a:xfrm>
            <a:off x="3283646" y="2319528"/>
            <a:ext cx="395779" cy="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968B5B-334C-77B6-D48B-17F4DF877539}"/>
              </a:ext>
            </a:extLst>
          </p:cNvPr>
          <p:cNvCxnSpPr>
            <a:cxnSpLocks/>
          </p:cNvCxnSpPr>
          <p:nvPr/>
        </p:nvCxnSpPr>
        <p:spPr>
          <a:xfrm>
            <a:off x="3565944" y="2319528"/>
            <a:ext cx="2548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16CCC5B-C861-90FA-474E-A0DD81B1E7C7}"/>
              </a:ext>
            </a:extLst>
          </p:cNvPr>
          <p:cNvCxnSpPr>
            <a:cxnSpLocks/>
          </p:cNvCxnSpPr>
          <p:nvPr/>
        </p:nvCxnSpPr>
        <p:spPr>
          <a:xfrm rot="10800000">
            <a:off x="3441464" y="2844770"/>
            <a:ext cx="395779" cy="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A7EB748-0186-86BD-C151-DD70B284CBFE}"/>
              </a:ext>
            </a:extLst>
          </p:cNvPr>
          <p:cNvCxnSpPr>
            <a:cxnSpLocks/>
          </p:cNvCxnSpPr>
          <p:nvPr/>
        </p:nvCxnSpPr>
        <p:spPr>
          <a:xfrm rot="10800000">
            <a:off x="3314022" y="2851500"/>
            <a:ext cx="2548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5ECF5F2-575E-E936-4CE7-4F2155EECDC2}"/>
              </a:ext>
            </a:extLst>
          </p:cNvPr>
          <p:cNvCxnSpPr>
            <a:cxnSpLocks/>
          </p:cNvCxnSpPr>
          <p:nvPr/>
        </p:nvCxnSpPr>
        <p:spPr>
          <a:xfrm rot="16200000">
            <a:off x="3100371" y="2670535"/>
            <a:ext cx="395779" cy="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15BC33-5D66-3C9D-8E9D-543B8362264C}"/>
              </a:ext>
            </a:extLst>
          </p:cNvPr>
          <p:cNvCxnSpPr>
            <a:cxnSpLocks/>
          </p:cNvCxnSpPr>
          <p:nvPr/>
        </p:nvCxnSpPr>
        <p:spPr>
          <a:xfrm rot="16200000">
            <a:off x="3173603" y="2457751"/>
            <a:ext cx="2548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A002258-8E0D-C247-FEA0-168A170900E5}"/>
              </a:ext>
            </a:extLst>
          </p:cNvPr>
          <p:cNvCxnSpPr>
            <a:cxnSpLocks/>
          </p:cNvCxnSpPr>
          <p:nvPr/>
        </p:nvCxnSpPr>
        <p:spPr>
          <a:xfrm rot="5400000">
            <a:off x="3624913" y="2507479"/>
            <a:ext cx="395779" cy="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119FC7B-55EE-1DE8-2195-32ED72FB2115}"/>
              </a:ext>
            </a:extLst>
          </p:cNvPr>
          <p:cNvCxnSpPr>
            <a:cxnSpLocks/>
          </p:cNvCxnSpPr>
          <p:nvPr/>
        </p:nvCxnSpPr>
        <p:spPr>
          <a:xfrm rot="5400000">
            <a:off x="3698145" y="2732845"/>
            <a:ext cx="2548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5936CE1-7573-1C7B-846F-07E14C91D3F9}"/>
              </a:ext>
            </a:extLst>
          </p:cNvPr>
          <p:cNvCxnSpPr>
            <a:cxnSpLocks/>
          </p:cNvCxnSpPr>
          <p:nvPr/>
        </p:nvCxnSpPr>
        <p:spPr>
          <a:xfrm>
            <a:off x="3283645" y="3661837"/>
            <a:ext cx="395779" cy="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FDEDEA-96E2-FAD3-B337-E162CA73890E}"/>
              </a:ext>
            </a:extLst>
          </p:cNvPr>
          <p:cNvCxnSpPr>
            <a:cxnSpLocks/>
          </p:cNvCxnSpPr>
          <p:nvPr/>
        </p:nvCxnSpPr>
        <p:spPr>
          <a:xfrm>
            <a:off x="3565943" y="3661837"/>
            <a:ext cx="2548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EAF7873-9C85-4FDD-D512-32F1F27B8F0C}"/>
              </a:ext>
            </a:extLst>
          </p:cNvPr>
          <p:cNvCxnSpPr>
            <a:cxnSpLocks/>
          </p:cNvCxnSpPr>
          <p:nvPr/>
        </p:nvCxnSpPr>
        <p:spPr>
          <a:xfrm rot="10800000">
            <a:off x="3411087" y="3123721"/>
            <a:ext cx="395779" cy="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EC85B29-9AE7-5585-1448-C1338104EFE4}"/>
              </a:ext>
            </a:extLst>
          </p:cNvPr>
          <p:cNvCxnSpPr>
            <a:cxnSpLocks/>
          </p:cNvCxnSpPr>
          <p:nvPr/>
        </p:nvCxnSpPr>
        <p:spPr>
          <a:xfrm rot="10800000">
            <a:off x="3283645" y="3130451"/>
            <a:ext cx="2548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9947222-0F20-FE28-D59F-D99A2C820BC6}"/>
              </a:ext>
            </a:extLst>
          </p:cNvPr>
          <p:cNvCxnSpPr>
            <a:cxnSpLocks/>
          </p:cNvCxnSpPr>
          <p:nvPr/>
        </p:nvCxnSpPr>
        <p:spPr>
          <a:xfrm rot="16200000">
            <a:off x="3606460" y="3460169"/>
            <a:ext cx="395779" cy="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D5958A4-5B7B-0418-DDA5-B3B08A6A14CB}"/>
              </a:ext>
            </a:extLst>
          </p:cNvPr>
          <p:cNvCxnSpPr>
            <a:cxnSpLocks/>
          </p:cNvCxnSpPr>
          <p:nvPr/>
        </p:nvCxnSpPr>
        <p:spPr>
          <a:xfrm rot="16200000">
            <a:off x="3679692" y="3247385"/>
            <a:ext cx="2548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17E3EC7-0B2C-3FA9-5E4F-25120BEAF4FC}"/>
              </a:ext>
            </a:extLst>
          </p:cNvPr>
          <p:cNvCxnSpPr>
            <a:cxnSpLocks/>
          </p:cNvCxnSpPr>
          <p:nvPr/>
        </p:nvCxnSpPr>
        <p:spPr>
          <a:xfrm rot="5400000">
            <a:off x="3098504" y="3321611"/>
            <a:ext cx="395779" cy="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1C0D3D6-A30E-0D86-8DF6-3CAB503E98C5}"/>
              </a:ext>
            </a:extLst>
          </p:cNvPr>
          <p:cNvCxnSpPr>
            <a:cxnSpLocks/>
          </p:cNvCxnSpPr>
          <p:nvPr/>
        </p:nvCxnSpPr>
        <p:spPr>
          <a:xfrm rot="5400000">
            <a:off x="3171736" y="3546977"/>
            <a:ext cx="2548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94320ECD-40A4-F8B0-C21B-E12073C334D5}"/>
              </a:ext>
            </a:extLst>
          </p:cNvPr>
          <p:cNvSpPr txBox="1"/>
          <p:nvPr/>
        </p:nvSpPr>
        <p:spPr>
          <a:xfrm>
            <a:off x="3156966" y="4591432"/>
            <a:ext cx="6010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Anthony Ciavarella       Christian Bauer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E2F0B908-BBB0-07F3-500C-A768731D3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9574" y="5114652"/>
            <a:ext cx="1733374" cy="1460402"/>
          </a:xfrm>
          <a:prstGeom prst="rect">
            <a:avLst/>
          </a:prstGeom>
        </p:spPr>
      </p:pic>
      <p:pic>
        <p:nvPicPr>
          <p:cNvPr id="59" name="Picture 4" descr="Christian Bauer, LBNL">
            <a:extLst>
              <a:ext uri="{FF2B5EF4-FFF2-40B4-BE49-F238E27FC236}">
                <a16:creationId xmlns:a16="http://schemas.microsoft.com/office/drawing/2014/main" id="{6D02C342-6A4B-DF7F-1EFF-8CEE1948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861" y="5114652"/>
            <a:ext cx="1460402" cy="146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5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81953-2A47-5CEB-0D5A-F4576DD7E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0C0B986-711C-FD61-4AF5-3E46407367C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Context: Pure Gauge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SU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0C0B986-711C-FD61-4AF5-3E46407367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750532F-3C2F-7D59-9C54-A787BB249B30}"/>
              </a:ext>
            </a:extLst>
          </p:cNvPr>
          <p:cNvSpPr txBox="1"/>
          <p:nvPr/>
        </p:nvSpPr>
        <p:spPr>
          <a:xfrm>
            <a:off x="838200" y="1281714"/>
            <a:ext cx="2911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arxiv</a:t>
            </a:r>
            <a:r>
              <a:rPr lang="en-US" sz="2800" dirty="0"/>
              <a:t>: 2402.10265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B7A5E4-F617-FA23-CAAB-629AD023305E}"/>
              </a:ext>
            </a:extLst>
          </p:cNvPr>
          <p:cNvSpPr txBox="1"/>
          <p:nvPr/>
        </p:nvSpPr>
        <p:spPr>
          <a:xfrm>
            <a:off x="3156966" y="4591432"/>
            <a:ext cx="6010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Anthony Ciavarella       Christian Bauer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62DA6C-F4EA-F946-C0E7-E811D8A1C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295" y="2285840"/>
            <a:ext cx="5144218" cy="22863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20F709-62E6-82B0-A746-F8738E9AF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9574" y="5114652"/>
            <a:ext cx="1733374" cy="1460402"/>
          </a:xfrm>
          <a:prstGeom prst="rect">
            <a:avLst/>
          </a:prstGeom>
        </p:spPr>
      </p:pic>
      <p:pic>
        <p:nvPicPr>
          <p:cNvPr id="12" name="Picture 4" descr="Christian Bauer, LBNL">
            <a:extLst>
              <a:ext uri="{FF2B5EF4-FFF2-40B4-BE49-F238E27FC236}">
                <a16:creationId xmlns:a16="http://schemas.microsoft.com/office/drawing/2014/main" id="{35292DD7-27FA-6910-C43C-0C6F41B0A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861" y="5114652"/>
            <a:ext cx="1460402" cy="146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467128-E6CA-568E-52D7-28008492FEC1}"/>
              </a:ext>
            </a:extLst>
          </p:cNvPr>
          <p:cNvSpPr txBox="1"/>
          <p:nvPr/>
        </p:nvSpPr>
        <p:spPr>
          <a:xfrm>
            <a:off x="4020442" y="1680484"/>
            <a:ext cx="4425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Point-splitting (technicality)</a:t>
            </a:r>
          </a:p>
        </p:txBody>
      </p:sp>
    </p:spTree>
    <p:extLst>
      <p:ext uri="{BB962C8B-B14F-4D97-AF65-F5344CB8AC3E}">
        <p14:creationId xmlns:p14="http://schemas.microsoft.com/office/powerpoint/2010/main" val="227578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8FEC3-B6FF-0BD7-20AE-7D7238BEB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Truncation Scheme for Fermions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5DF4B-3B17-DB3E-F067-5D5006438E2A}"/>
              </a:ext>
            </a:extLst>
          </p:cNvPr>
          <p:cNvSpPr txBox="1"/>
          <p:nvPr/>
        </p:nvSpPr>
        <p:spPr>
          <a:xfrm>
            <a:off x="8791799" y="615829"/>
            <a:ext cx="3092321" cy="4554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Anthony Ciavarella</a:t>
            </a:r>
          </a:p>
          <a:p>
            <a:pPr algn="ctr">
              <a:lnSpc>
                <a:spcPct val="150000"/>
              </a:lnSpc>
            </a:pPr>
            <a:endParaRPr lang="en-US" sz="2800" dirty="0"/>
          </a:p>
          <a:p>
            <a:pPr algn="ctr">
              <a:lnSpc>
                <a:spcPct val="150000"/>
              </a:lnSpc>
            </a:pPr>
            <a:endParaRPr lang="en-US" sz="2800" dirty="0"/>
          </a:p>
          <a:p>
            <a:pPr algn="ctr">
              <a:lnSpc>
                <a:spcPct val="150000"/>
              </a:lnSpc>
            </a:pPr>
            <a:r>
              <a:rPr lang="en-US" sz="2800" dirty="0"/>
              <a:t>Ivan Burbano</a:t>
            </a:r>
          </a:p>
          <a:p>
            <a:pPr algn="ctr">
              <a:lnSpc>
                <a:spcPct val="150000"/>
              </a:lnSpc>
            </a:pPr>
            <a:endParaRPr lang="en-US" sz="2800" dirty="0"/>
          </a:p>
          <a:p>
            <a:pPr algn="ctr">
              <a:lnSpc>
                <a:spcPct val="150000"/>
              </a:lnSpc>
            </a:pPr>
            <a:endParaRPr lang="en-US" sz="2800" dirty="0"/>
          </a:p>
          <a:p>
            <a:pPr algn="ctr">
              <a:lnSpc>
                <a:spcPct val="150000"/>
              </a:lnSpc>
            </a:pPr>
            <a:r>
              <a:rPr lang="en-US" sz="2800" dirty="0"/>
              <a:t>Christian Bauer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28BF25-98B3-C62B-555C-A43591972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0650" y="1231010"/>
            <a:ext cx="1733374" cy="1460402"/>
          </a:xfrm>
          <a:prstGeom prst="rect">
            <a:avLst/>
          </a:prstGeom>
        </p:spPr>
      </p:pic>
      <p:pic>
        <p:nvPicPr>
          <p:cNvPr id="6" name="Picture 5" descr="Christian Bauer, LBNL">
            <a:extLst>
              <a:ext uri="{FF2B5EF4-FFF2-40B4-BE49-F238E27FC236}">
                <a16:creationId xmlns:a16="http://schemas.microsoft.com/office/drawing/2014/main" id="{03F9C366-153F-4F78-BE1B-65A793E3E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136" y="5071342"/>
            <a:ext cx="1460402" cy="146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017A56-5CD4-7FA6-8B47-C5C7F8FC6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9630" y="3181670"/>
            <a:ext cx="1895414" cy="14604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CC510A-EA56-0153-4848-6C45B0CAD1D1}"/>
                  </a:ext>
                </a:extLst>
              </p:cNvPr>
              <p:cNvSpPr txBox="1"/>
              <p:nvPr/>
            </p:nvSpPr>
            <p:spPr>
              <a:xfrm>
                <a:off x="838200" y="1281714"/>
                <a:ext cx="4955203" cy="5728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Motivated by </a:t>
                </a:r>
                <a:r>
                  <a:rPr lang="en-US" sz="2800" dirty="0" err="1"/>
                  <a:t>arxiv</a:t>
                </a:r>
                <a:r>
                  <a:rPr lang="en-US" sz="2800" dirty="0"/>
                  <a:t>: 2503.11888</a:t>
                </a:r>
              </a:p>
              <a:p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≲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box>
                      <m:box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sSubSup>
                      <m:sSubSup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†</m:t>
                        </m:r>
                      </m:sup>
                    </m:sSubSup>
                    <m:d>
                      <m:d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sSub>
                      <m:sSub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≲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800" dirty="0">
                  <a:solidFill>
                    <a:srgbClr val="00B050"/>
                  </a:solidFill>
                </a:endParaRPr>
              </a:p>
              <a:p>
                <a:endParaRPr lang="en-US" sz="2800" dirty="0">
                  <a:solidFill>
                    <a:srgbClr val="00B05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□(</m:t>
                            </m:r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≳</m:t>
                    </m:r>
                    <m:box>
                      <m:boxPr>
                        <m:ctrlP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sSup>
                          <m:sSupPr>
                            <m:ctrlP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sup>
                        </m:sSup>
                      </m:e>
                    </m:box>
                  </m:oMath>
                </a14:m>
                <a:endParaRPr lang="en-US" sz="2800" dirty="0">
                  <a:solidFill>
                    <a:srgbClr val="00B0F0"/>
                  </a:solidFill>
                </a:endParaRPr>
              </a:p>
              <a:p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Hop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≳</m:t>
                    </m:r>
                    <m:box>
                      <m:box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sSup>
                          <m:sSupPr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sup>
                        </m:sSup>
                      </m:e>
                    </m:box>
                  </m:oMath>
                </a14:m>
                <a:endParaRPr lang="en-US" sz="2800" dirty="0">
                  <a:solidFill>
                    <a:srgbClr val="00B050"/>
                  </a:solidFill>
                </a:endParaRP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CC510A-EA56-0153-4848-6C45B0CAD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81714"/>
                <a:ext cx="4955203" cy="5728876"/>
              </a:xfrm>
              <a:prstGeom prst="rect">
                <a:avLst/>
              </a:prstGeom>
              <a:blipFill>
                <a:blip r:embed="rId5"/>
                <a:stretch>
                  <a:fillRect l="-2586" t="-1064" r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13C8046-96C0-0533-F02C-B4C60BC1B22F}"/>
              </a:ext>
            </a:extLst>
          </p:cNvPr>
          <p:cNvSpPr/>
          <p:nvPr/>
        </p:nvSpPr>
        <p:spPr>
          <a:xfrm>
            <a:off x="6099871" y="1908321"/>
            <a:ext cx="1060766" cy="105820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CC8D0F-11FB-B7CA-35D8-CCF313284727}"/>
              </a:ext>
            </a:extLst>
          </p:cNvPr>
          <p:cNvSpPr/>
          <p:nvPr/>
        </p:nvSpPr>
        <p:spPr>
          <a:xfrm>
            <a:off x="5035234" y="1908321"/>
            <a:ext cx="1060766" cy="105820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3CEE2D9-C8A8-2DB2-62D4-350B2F0C60A8}"/>
                  </a:ext>
                </a:extLst>
              </p:cNvPr>
              <p:cNvSpPr txBox="1"/>
              <p:nvPr/>
            </p:nvSpPr>
            <p:spPr>
              <a:xfrm>
                <a:off x="5935902" y="2982626"/>
                <a:ext cx="3972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3CEE2D9-C8A8-2DB2-62D4-350B2F0C6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5902" y="2982626"/>
                <a:ext cx="397288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64B1854-FA54-6E1F-25D3-A4AB442153E4}"/>
                  </a:ext>
                </a:extLst>
              </p:cNvPr>
              <p:cNvSpPr txBox="1"/>
              <p:nvPr/>
            </p:nvSpPr>
            <p:spPr>
              <a:xfrm>
                <a:off x="5967502" y="1484388"/>
                <a:ext cx="28302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64B1854-FA54-6E1F-25D3-A4AB44215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502" y="1484388"/>
                <a:ext cx="28302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734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A7BF473-D24B-7686-1D19-735F08C231A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811256" cy="1325563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=(0, 1, 1, 1, 0)</m:t>
                    </m:r>
                  </m:oMath>
                </a14:m>
                <a:r>
                  <a:rPr lang="en-US" dirty="0"/>
                  <a:t> in 1+1D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A7BF473-D24B-7686-1D19-735F08C231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811256" cy="1325563"/>
              </a:xfrm>
              <a:blipFill>
                <a:blip r:embed="rId2"/>
                <a:stretch>
                  <a:fillRect l="-2030" r="-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931AF7F-E053-5F16-CDF7-A2BD6C4460F6}"/>
              </a:ext>
            </a:extLst>
          </p:cNvPr>
          <p:cNvCxnSpPr/>
          <p:nvPr/>
        </p:nvCxnSpPr>
        <p:spPr>
          <a:xfrm>
            <a:off x="1158240" y="2223000"/>
            <a:ext cx="20364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360CE09-3010-9093-8864-6619A44DD9C7}"/>
              </a:ext>
            </a:extLst>
          </p:cNvPr>
          <p:cNvSpPr/>
          <p:nvPr/>
        </p:nvSpPr>
        <p:spPr>
          <a:xfrm>
            <a:off x="975360" y="2128838"/>
            <a:ext cx="182880" cy="18288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9D037E3-3BB1-4F8D-E777-314D6B9A85EA}"/>
              </a:ext>
            </a:extLst>
          </p:cNvPr>
          <p:cNvSpPr/>
          <p:nvPr/>
        </p:nvSpPr>
        <p:spPr>
          <a:xfrm>
            <a:off x="3194685" y="2128838"/>
            <a:ext cx="182880" cy="1828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A6C7897-FC59-6341-35D3-DD5C2A5D6872}"/>
              </a:ext>
            </a:extLst>
          </p:cNvPr>
          <p:cNvCxnSpPr/>
          <p:nvPr/>
        </p:nvCxnSpPr>
        <p:spPr>
          <a:xfrm>
            <a:off x="3387090" y="2223000"/>
            <a:ext cx="20364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DD36C2B7-79FA-5A46-1078-EE342BF9054B}"/>
              </a:ext>
            </a:extLst>
          </p:cNvPr>
          <p:cNvSpPr/>
          <p:nvPr/>
        </p:nvSpPr>
        <p:spPr>
          <a:xfrm>
            <a:off x="3195066" y="2128838"/>
            <a:ext cx="182880" cy="1828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DC67EC-EB3D-BC88-3D71-145E928A1C50}"/>
              </a:ext>
            </a:extLst>
          </p:cNvPr>
          <p:cNvSpPr/>
          <p:nvPr/>
        </p:nvSpPr>
        <p:spPr>
          <a:xfrm>
            <a:off x="5423535" y="2128838"/>
            <a:ext cx="182880" cy="18288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2221A7B-66B9-1495-95CC-5A7D0D95B9FE}"/>
              </a:ext>
            </a:extLst>
          </p:cNvPr>
          <p:cNvCxnSpPr/>
          <p:nvPr/>
        </p:nvCxnSpPr>
        <p:spPr>
          <a:xfrm>
            <a:off x="5615940" y="2223000"/>
            <a:ext cx="20364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010AE166-7C0B-D39C-698D-0F6E96293347}"/>
              </a:ext>
            </a:extLst>
          </p:cNvPr>
          <p:cNvSpPr/>
          <p:nvPr/>
        </p:nvSpPr>
        <p:spPr>
          <a:xfrm>
            <a:off x="5423916" y="2128838"/>
            <a:ext cx="182880" cy="18288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25C9916-B448-DD10-10DB-7C156409427D}"/>
              </a:ext>
            </a:extLst>
          </p:cNvPr>
          <p:cNvSpPr/>
          <p:nvPr/>
        </p:nvSpPr>
        <p:spPr>
          <a:xfrm>
            <a:off x="7652385" y="2128838"/>
            <a:ext cx="182880" cy="1828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CBE106A-3371-643F-775D-04AC5D61A0B6}"/>
              </a:ext>
            </a:extLst>
          </p:cNvPr>
          <p:cNvSpPr/>
          <p:nvPr/>
        </p:nvSpPr>
        <p:spPr>
          <a:xfrm>
            <a:off x="7642860" y="2128838"/>
            <a:ext cx="182880" cy="1828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2DA9DA1-6A89-2FFC-9AD0-2E183B43C84C}"/>
              </a:ext>
            </a:extLst>
          </p:cNvPr>
          <p:cNvCxnSpPr/>
          <p:nvPr/>
        </p:nvCxnSpPr>
        <p:spPr>
          <a:xfrm>
            <a:off x="1158240" y="4187872"/>
            <a:ext cx="20364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57589FC6-B685-7677-B98F-E821AA0C3A57}"/>
              </a:ext>
            </a:extLst>
          </p:cNvPr>
          <p:cNvSpPr/>
          <p:nvPr/>
        </p:nvSpPr>
        <p:spPr>
          <a:xfrm>
            <a:off x="975360" y="4093710"/>
            <a:ext cx="182880" cy="18288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0C639A9-CE27-4F88-EE20-F843408CB639}"/>
              </a:ext>
            </a:extLst>
          </p:cNvPr>
          <p:cNvSpPr/>
          <p:nvPr/>
        </p:nvSpPr>
        <p:spPr>
          <a:xfrm>
            <a:off x="3194685" y="4093710"/>
            <a:ext cx="182880" cy="1828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A8AFAB8-7603-C40C-F33B-41DE59807F61}"/>
              </a:ext>
            </a:extLst>
          </p:cNvPr>
          <p:cNvCxnSpPr/>
          <p:nvPr/>
        </p:nvCxnSpPr>
        <p:spPr>
          <a:xfrm>
            <a:off x="3387090" y="4187872"/>
            <a:ext cx="20364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8F00392E-BFB1-C6A5-051E-DA3F22A19747}"/>
              </a:ext>
            </a:extLst>
          </p:cNvPr>
          <p:cNvSpPr/>
          <p:nvPr/>
        </p:nvSpPr>
        <p:spPr>
          <a:xfrm>
            <a:off x="3195066" y="4093710"/>
            <a:ext cx="182880" cy="1828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E9AD1EB-5161-C1C7-512C-A758BED932AB}"/>
              </a:ext>
            </a:extLst>
          </p:cNvPr>
          <p:cNvSpPr/>
          <p:nvPr/>
        </p:nvSpPr>
        <p:spPr>
          <a:xfrm>
            <a:off x="5423535" y="4093710"/>
            <a:ext cx="182880" cy="18288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F9813BD-7E47-14D0-2C46-8E4024F9142C}"/>
              </a:ext>
            </a:extLst>
          </p:cNvPr>
          <p:cNvCxnSpPr/>
          <p:nvPr/>
        </p:nvCxnSpPr>
        <p:spPr>
          <a:xfrm>
            <a:off x="5615940" y="4187872"/>
            <a:ext cx="20364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E570B0F2-A422-E370-C191-A909759E3E70}"/>
              </a:ext>
            </a:extLst>
          </p:cNvPr>
          <p:cNvSpPr/>
          <p:nvPr/>
        </p:nvSpPr>
        <p:spPr>
          <a:xfrm>
            <a:off x="5423916" y="4093710"/>
            <a:ext cx="182880" cy="18288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C82C8A5-FE6D-9362-DB53-BEE350F56038}"/>
              </a:ext>
            </a:extLst>
          </p:cNvPr>
          <p:cNvSpPr/>
          <p:nvPr/>
        </p:nvSpPr>
        <p:spPr>
          <a:xfrm>
            <a:off x="7652385" y="4093710"/>
            <a:ext cx="182880" cy="1828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EB5BE58-042A-AA9B-071D-3BD1D56BCE65}"/>
              </a:ext>
            </a:extLst>
          </p:cNvPr>
          <p:cNvSpPr/>
          <p:nvPr/>
        </p:nvSpPr>
        <p:spPr>
          <a:xfrm>
            <a:off x="7652004" y="4093710"/>
            <a:ext cx="182880" cy="1828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F8EC4DE-D8A1-FE91-1750-D6B8C7174DDA}"/>
              </a:ext>
            </a:extLst>
          </p:cNvPr>
          <p:cNvCxnSpPr>
            <a:cxnSpLocks/>
          </p:cNvCxnSpPr>
          <p:nvPr/>
        </p:nvCxnSpPr>
        <p:spPr>
          <a:xfrm rot="10800000">
            <a:off x="4294822" y="2222184"/>
            <a:ext cx="1113473" cy="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016C4F1-EF8B-C4DB-EC23-CF12C096318D}"/>
              </a:ext>
            </a:extLst>
          </p:cNvPr>
          <p:cNvCxnSpPr>
            <a:cxnSpLocks/>
          </p:cNvCxnSpPr>
          <p:nvPr/>
        </p:nvCxnSpPr>
        <p:spPr>
          <a:xfrm rot="10800000">
            <a:off x="3388042" y="2222184"/>
            <a:ext cx="975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C78965E-6463-104D-02C0-57F04A9FBFEE}"/>
              </a:ext>
            </a:extLst>
          </p:cNvPr>
          <p:cNvCxnSpPr>
            <a:cxnSpLocks/>
          </p:cNvCxnSpPr>
          <p:nvPr/>
        </p:nvCxnSpPr>
        <p:spPr>
          <a:xfrm>
            <a:off x="1158240" y="4185531"/>
            <a:ext cx="1113473" cy="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3EE4DBF-E79B-C315-AB03-01C2CB3FDA61}"/>
              </a:ext>
            </a:extLst>
          </p:cNvPr>
          <p:cNvCxnSpPr>
            <a:cxnSpLocks/>
          </p:cNvCxnSpPr>
          <p:nvPr/>
        </p:nvCxnSpPr>
        <p:spPr>
          <a:xfrm>
            <a:off x="2228850" y="4185531"/>
            <a:ext cx="975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F8429BC-2C86-8FA9-7897-05D9AFF02BF4}"/>
              </a:ext>
            </a:extLst>
          </p:cNvPr>
          <p:cNvCxnSpPr>
            <a:cxnSpLocks/>
          </p:cNvCxnSpPr>
          <p:nvPr/>
        </p:nvCxnSpPr>
        <p:spPr>
          <a:xfrm>
            <a:off x="5615940" y="4185531"/>
            <a:ext cx="1113473" cy="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15D0BC8-8BE4-1FC2-E01E-CC1A59270829}"/>
              </a:ext>
            </a:extLst>
          </p:cNvPr>
          <p:cNvCxnSpPr>
            <a:cxnSpLocks/>
          </p:cNvCxnSpPr>
          <p:nvPr/>
        </p:nvCxnSpPr>
        <p:spPr>
          <a:xfrm>
            <a:off x="6686550" y="4185531"/>
            <a:ext cx="975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147176C-3103-0F91-656D-700AC685DE79}"/>
              </a:ext>
            </a:extLst>
          </p:cNvPr>
          <p:cNvCxnSpPr>
            <a:cxnSpLocks/>
          </p:cNvCxnSpPr>
          <p:nvPr/>
        </p:nvCxnSpPr>
        <p:spPr>
          <a:xfrm>
            <a:off x="3371469" y="4185531"/>
            <a:ext cx="1113473" cy="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F57CC2C-D7F6-9615-9587-EAD933B77D5B}"/>
              </a:ext>
            </a:extLst>
          </p:cNvPr>
          <p:cNvCxnSpPr>
            <a:cxnSpLocks/>
          </p:cNvCxnSpPr>
          <p:nvPr/>
        </p:nvCxnSpPr>
        <p:spPr>
          <a:xfrm>
            <a:off x="4432935" y="4185531"/>
            <a:ext cx="975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6471C53-76F9-8736-BD54-830B9B456714}"/>
                  </a:ext>
                </a:extLst>
              </p:cNvPr>
              <p:cNvSpPr txBox="1"/>
              <p:nvPr/>
            </p:nvSpPr>
            <p:spPr>
              <a:xfrm>
                <a:off x="8178165" y="3852495"/>
                <a:ext cx="2623410" cy="665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Hop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box>
                        <m:box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</m:e>
                      </m:box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6471C53-76F9-8736-BD54-830B9B456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8165" y="3852495"/>
                <a:ext cx="2623410" cy="6653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CA37C7A-D049-1029-BE02-77CBC8931B5F}"/>
                  </a:ext>
                </a:extLst>
              </p:cNvPr>
              <p:cNvSpPr txBox="1"/>
              <p:nvPr/>
            </p:nvSpPr>
            <p:spPr>
              <a:xfrm>
                <a:off x="8162925" y="1894234"/>
                <a:ext cx="2623410" cy="5000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Hop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box>
                        <m:box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rad>
                        </m:e>
                      </m:box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CA37C7A-D049-1029-BE02-77CBC8931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2925" y="1894234"/>
                <a:ext cx="2623410" cy="5000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22CCB0C-1814-B205-1A8A-1E37D47BFE43}"/>
              </a:ext>
            </a:extLst>
          </p:cNvPr>
          <p:cNvSpPr txBox="1"/>
          <p:nvPr/>
        </p:nvSpPr>
        <p:spPr>
          <a:xfrm>
            <a:off x="3204210" y="5276088"/>
            <a:ext cx="5784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No string-breaking at this truncation!</a:t>
            </a:r>
          </a:p>
        </p:txBody>
      </p:sp>
    </p:spTree>
    <p:extLst>
      <p:ext uri="{BB962C8B-B14F-4D97-AF65-F5344CB8AC3E}">
        <p14:creationId xmlns:p14="http://schemas.microsoft.com/office/powerpoint/2010/main" val="260255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60" grpId="0"/>
      <p:bldP spid="61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84050F7-C00C-B374-0E9B-9B6AE0156690}"/>
              </a:ext>
            </a:extLst>
          </p:cNvPr>
          <p:cNvCxnSpPr/>
          <p:nvPr/>
        </p:nvCxnSpPr>
        <p:spPr>
          <a:xfrm>
            <a:off x="1186815" y="2194425"/>
            <a:ext cx="20364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21FFA79F-1F51-E560-70A4-277DEB337123}"/>
              </a:ext>
            </a:extLst>
          </p:cNvPr>
          <p:cNvSpPr/>
          <p:nvPr/>
        </p:nvSpPr>
        <p:spPr>
          <a:xfrm>
            <a:off x="1003935" y="2100263"/>
            <a:ext cx="182880" cy="18288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6C0C72F-43FA-2DBB-4B9B-9F53038DC9DA}"/>
              </a:ext>
            </a:extLst>
          </p:cNvPr>
          <p:cNvSpPr/>
          <p:nvPr/>
        </p:nvSpPr>
        <p:spPr>
          <a:xfrm>
            <a:off x="3223260" y="2100263"/>
            <a:ext cx="182880" cy="1828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894E26-2BCA-76A3-B7A5-C269D3A0EFFE}"/>
              </a:ext>
            </a:extLst>
          </p:cNvPr>
          <p:cNvCxnSpPr/>
          <p:nvPr/>
        </p:nvCxnSpPr>
        <p:spPr>
          <a:xfrm>
            <a:off x="3415665" y="2194425"/>
            <a:ext cx="20364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5A89DB3C-034D-7A12-87D2-1F31C67CB914}"/>
              </a:ext>
            </a:extLst>
          </p:cNvPr>
          <p:cNvSpPr/>
          <p:nvPr/>
        </p:nvSpPr>
        <p:spPr>
          <a:xfrm>
            <a:off x="3223641" y="2100263"/>
            <a:ext cx="182880" cy="1828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141E563-1E74-21D2-5B50-AD5671C8F673}"/>
              </a:ext>
            </a:extLst>
          </p:cNvPr>
          <p:cNvSpPr/>
          <p:nvPr/>
        </p:nvSpPr>
        <p:spPr>
          <a:xfrm>
            <a:off x="5452110" y="2100263"/>
            <a:ext cx="182880" cy="18288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70E4A1A-3DF0-7CFC-6DD4-E6EF02FE73D5}"/>
              </a:ext>
            </a:extLst>
          </p:cNvPr>
          <p:cNvCxnSpPr/>
          <p:nvPr/>
        </p:nvCxnSpPr>
        <p:spPr>
          <a:xfrm>
            <a:off x="5644515" y="2194425"/>
            <a:ext cx="20364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62B9E296-4D15-137F-8BDF-9EFAFAE78FFE}"/>
              </a:ext>
            </a:extLst>
          </p:cNvPr>
          <p:cNvSpPr/>
          <p:nvPr/>
        </p:nvSpPr>
        <p:spPr>
          <a:xfrm>
            <a:off x="5461635" y="2100263"/>
            <a:ext cx="182880" cy="18288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39E4BD6-B3D0-C58A-B127-A9E41F9E881A}"/>
              </a:ext>
            </a:extLst>
          </p:cNvPr>
          <p:cNvSpPr/>
          <p:nvPr/>
        </p:nvSpPr>
        <p:spPr>
          <a:xfrm>
            <a:off x="7680960" y="2100263"/>
            <a:ext cx="182880" cy="1828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015B49-7490-434A-B3BA-F57B4A24F6D3}"/>
              </a:ext>
            </a:extLst>
          </p:cNvPr>
          <p:cNvCxnSpPr/>
          <p:nvPr/>
        </p:nvCxnSpPr>
        <p:spPr>
          <a:xfrm>
            <a:off x="7854315" y="2194425"/>
            <a:ext cx="20364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D34C9A3-B16E-AB79-C44F-BE230415F0F4}"/>
              </a:ext>
            </a:extLst>
          </p:cNvPr>
          <p:cNvSpPr/>
          <p:nvPr/>
        </p:nvSpPr>
        <p:spPr>
          <a:xfrm>
            <a:off x="7680579" y="2100263"/>
            <a:ext cx="182880" cy="1828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42ED186-045F-54E7-3CF0-252B93305C16}"/>
              </a:ext>
            </a:extLst>
          </p:cNvPr>
          <p:cNvSpPr/>
          <p:nvPr/>
        </p:nvSpPr>
        <p:spPr>
          <a:xfrm>
            <a:off x="9900285" y="2100263"/>
            <a:ext cx="182880" cy="18288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7C9193C-93F4-5928-252A-7347B9D41DC0}"/>
              </a:ext>
            </a:extLst>
          </p:cNvPr>
          <p:cNvCxnSpPr>
            <a:cxnSpLocks/>
          </p:cNvCxnSpPr>
          <p:nvPr/>
        </p:nvCxnSpPr>
        <p:spPr>
          <a:xfrm rot="10800000">
            <a:off x="8790622" y="2193609"/>
            <a:ext cx="1113473" cy="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E3AB99-0753-3426-5500-71EA482BC5F9}"/>
              </a:ext>
            </a:extLst>
          </p:cNvPr>
          <p:cNvCxnSpPr>
            <a:cxnSpLocks/>
          </p:cNvCxnSpPr>
          <p:nvPr/>
        </p:nvCxnSpPr>
        <p:spPr>
          <a:xfrm rot="10800000">
            <a:off x="7883842" y="2193609"/>
            <a:ext cx="975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39CF382-2029-D507-B9C1-DCEA9DCC6B3A}"/>
              </a:ext>
            </a:extLst>
          </p:cNvPr>
          <p:cNvCxnSpPr>
            <a:cxnSpLocks/>
          </p:cNvCxnSpPr>
          <p:nvPr/>
        </p:nvCxnSpPr>
        <p:spPr>
          <a:xfrm>
            <a:off x="1205865" y="2193609"/>
            <a:ext cx="1113473" cy="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7FC7D4A-EB7A-9C0D-407F-A1D1FC0A6E32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2276475" y="2191703"/>
            <a:ext cx="947166" cy="19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D7200CE-9818-97A1-86AB-602A7D1AC697}"/>
                  </a:ext>
                </a:extLst>
              </p:cNvPr>
              <p:cNvSpPr txBox="1"/>
              <p:nvPr/>
            </p:nvSpPr>
            <p:spPr>
              <a:xfrm>
                <a:off x="1946953" y="2562225"/>
                <a:ext cx="5161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|1⟩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D7200CE-9818-97A1-86AB-602A7D1AC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953" y="2562225"/>
                <a:ext cx="516167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DE9F2D8-FD37-4B83-050D-36E329B765BE}"/>
                  </a:ext>
                </a:extLst>
              </p:cNvPr>
              <p:cNvSpPr txBox="1"/>
              <p:nvPr/>
            </p:nvSpPr>
            <p:spPr>
              <a:xfrm>
                <a:off x="8614453" y="2562224"/>
                <a:ext cx="5161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|1⟩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DE9F2D8-FD37-4B83-050D-36E329B76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453" y="2562224"/>
                <a:ext cx="516167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28725EE-8B83-49DF-6BCD-895F80F2DFC2}"/>
                  </a:ext>
                </a:extLst>
              </p:cNvPr>
              <p:cNvSpPr txBox="1"/>
              <p:nvPr/>
            </p:nvSpPr>
            <p:spPr>
              <a:xfrm>
                <a:off x="4175803" y="2562224"/>
                <a:ext cx="5161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28725EE-8B83-49DF-6BCD-895F80F2D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803" y="2562224"/>
                <a:ext cx="516167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95CF2DE-38E8-FE4F-FFC1-D4520A40B960}"/>
                  </a:ext>
                </a:extLst>
              </p:cNvPr>
              <p:cNvSpPr txBox="1"/>
              <p:nvPr/>
            </p:nvSpPr>
            <p:spPr>
              <a:xfrm>
                <a:off x="6404653" y="2562223"/>
                <a:ext cx="5161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95CF2DE-38E8-FE4F-FFC1-D4520A40B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653" y="2562223"/>
                <a:ext cx="516167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F6ACCA8-02F4-F972-E248-AF402BF01564}"/>
                  </a:ext>
                </a:extLst>
              </p:cNvPr>
              <p:cNvSpPr txBox="1"/>
              <p:nvPr/>
            </p:nvSpPr>
            <p:spPr>
              <a:xfrm>
                <a:off x="1415913" y="4121289"/>
                <a:ext cx="8886985" cy="1225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F6ACCA8-02F4-F972-E248-AF402BF01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913" y="4121289"/>
                <a:ext cx="8886985" cy="12250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itle 24">
                <a:extLst>
                  <a:ext uri="{FF2B5EF4-FFF2-40B4-BE49-F238E27FC236}">
                    <a16:creationId xmlns:a16="http://schemas.microsoft.com/office/drawing/2014/main" id="{49C1B309-A09B-9928-4BCD-8A4F102C4D7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710672" cy="1325563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=(0, 1, 1, 1, 0)</m:t>
                    </m:r>
                  </m:oMath>
                </a14:m>
                <a:r>
                  <a:rPr lang="en-US" dirty="0"/>
                  <a:t> in 1+1D</a:t>
                </a:r>
              </a:p>
            </p:txBody>
          </p:sp>
        </mc:Choice>
        <mc:Fallback xmlns="">
          <p:sp>
            <p:nvSpPr>
              <p:cNvPr id="25" name="Title 24">
                <a:extLst>
                  <a:ext uri="{FF2B5EF4-FFF2-40B4-BE49-F238E27FC236}">
                    <a16:creationId xmlns:a16="http://schemas.microsoft.com/office/drawing/2014/main" id="{49C1B309-A09B-9928-4BCD-8A4F102C4D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710672" cy="1325563"/>
              </a:xfrm>
              <a:blipFill>
                <a:blip r:embed="rId6"/>
                <a:stretch>
                  <a:fillRect l="-2049" r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030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2F4A6A6-7812-E305-BD7C-46E0DD4C821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896600" cy="1325563"/>
              </a:xfrm>
            </p:spPr>
            <p:txBody>
              <a:bodyPr/>
              <a:lstStyle/>
              <a:p>
                <a:r>
                  <a:rPr lang="en-US" dirty="0"/>
                  <a:t>Example: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in 1+1D with Higher Casimir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2F4A6A6-7812-E305-BD7C-46E0DD4C82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896600" cy="1325563"/>
              </a:xfrm>
              <a:blipFill>
                <a:blip r:embed="rId2"/>
                <a:stretch>
                  <a:fillRect l="-2294" r="-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96C60CB-A716-DB1D-16CC-1B06E2FA3D23}"/>
              </a:ext>
            </a:extLst>
          </p:cNvPr>
          <p:cNvCxnSpPr>
            <a:cxnSpLocks/>
          </p:cNvCxnSpPr>
          <p:nvPr/>
        </p:nvCxnSpPr>
        <p:spPr>
          <a:xfrm>
            <a:off x="5130165" y="2102644"/>
            <a:ext cx="1113473" cy="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4B41732-C43C-82B4-6A18-05416DE8264D}"/>
              </a:ext>
            </a:extLst>
          </p:cNvPr>
          <p:cNvCxnSpPr>
            <a:cxnSpLocks/>
          </p:cNvCxnSpPr>
          <p:nvPr/>
        </p:nvCxnSpPr>
        <p:spPr>
          <a:xfrm>
            <a:off x="6200775" y="2102644"/>
            <a:ext cx="975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B7AF2AA-7977-BE2C-CE67-9C0B565C98CD}"/>
              </a:ext>
            </a:extLst>
          </p:cNvPr>
          <p:cNvCxnSpPr>
            <a:cxnSpLocks/>
          </p:cNvCxnSpPr>
          <p:nvPr/>
        </p:nvCxnSpPr>
        <p:spPr>
          <a:xfrm>
            <a:off x="5025390" y="2192178"/>
            <a:ext cx="1218248" cy="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15D2FC-7598-0118-17AD-A5D87F663A5D}"/>
              </a:ext>
            </a:extLst>
          </p:cNvPr>
          <p:cNvCxnSpPr>
            <a:cxnSpLocks/>
            <a:endCxn id="4" idx="4"/>
          </p:cNvCxnSpPr>
          <p:nvPr/>
        </p:nvCxnSpPr>
        <p:spPr>
          <a:xfrm>
            <a:off x="6096000" y="2192178"/>
            <a:ext cx="11525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7CBD16E-3E2C-A46D-7667-7B69166B7EA1}"/>
              </a:ext>
            </a:extLst>
          </p:cNvPr>
          <p:cNvCxnSpPr>
            <a:cxnSpLocks/>
            <a:stCxn id="3" idx="0"/>
          </p:cNvCxnSpPr>
          <p:nvPr/>
        </p:nvCxnSpPr>
        <p:spPr>
          <a:xfrm>
            <a:off x="5019675" y="2009298"/>
            <a:ext cx="1223963" cy="16193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E22362-C0D2-91F1-18F4-0639FF487BD5}"/>
              </a:ext>
            </a:extLst>
          </p:cNvPr>
          <p:cNvCxnSpPr>
            <a:cxnSpLocks/>
            <a:endCxn id="4" idx="0"/>
          </p:cNvCxnSpPr>
          <p:nvPr/>
        </p:nvCxnSpPr>
        <p:spPr>
          <a:xfrm flipV="1">
            <a:off x="6096000" y="2009298"/>
            <a:ext cx="1152525" cy="161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ADE2FEE-34BB-B012-22F9-64ADFEA1137D}"/>
                  </a:ext>
                </a:extLst>
              </p:cNvPr>
              <p:cNvSpPr txBox="1"/>
              <p:nvPr/>
            </p:nvSpPr>
            <p:spPr>
              <a:xfrm>
                <a:off x="5939710" y="2505075"/>
                <a:ext cx="5221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ADE2FEE-34BB-B012-22F9-64ADFEA11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710" y="2505075"/>
                <a:ext cx="522130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D411A15A-5EFF-7D6A-2140-2436EFEF514F}"/>
              </a:ext>
            </a:extLst>
          </p:cNvPr>
          <p:cNvSpPr/>
          <p:nvPr/>
        </p:nvSpPr>
        <p:spPr>
          <a:xfrm>
            <a:off x="7157085" y="2009298"/>
            <a:ext cx="182880" cy="1828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2F45F10-608E-5FB9-F41A-72B4BBF9A07E}"/>
              </a:ext>
            </a:extLst>
          </p:cNvPr>
          <p:cNvSpPr/>
          <p:nvPr/>
        </p:nvSpPr>
        <p:spPr>
          <a:xfrm>
            <a:off x="4928235" y="2009298"/>
            <a:ext cx="182880" cy="18288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35E3CCC-2963-B708-7D8B-411428DB6B3B}"/>
                  </a:ext>
                </a:extLst>
              </p:cNvPr>
              <p:cNvSpPr txBox="1"/>
              <p:nvPr/>
            </p:nvSpPr>
            <p:spPr>
              <a:xfrm>
                <a:off x="290211" y="3162300"/>
                <a:ext cx="11611577" cy="26558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Hop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rad>
                      <m:d>
                        <m:dPr>
                          <m:begChr m:val="|"/>
                          <m:endChr m:val="⟩"/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rad>
                      <m:d>
                        <m:dPr>
                          <m:begChr m:val="|"/>
                          <m:endChr m:val="⟩"/>
                          <m:ctrlP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80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                  ∼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endChr m:val="⟩"/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⟩)</m:t>
                      </m:r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35E3CCC-2963-B708-7D8B-411428DB6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11" y="3162300"/>
                <a:ext cx="11611577" cy="26558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11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4685761-77CB-4247-5FE8-782A7A016E1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String-Breaking, Abelian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SU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US" dirty="0"/>
                  <a:t> Case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4685761-77CB-4247-5FE8-782A7A016E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31E1D-2B03-1368-DB16-E0173D8D7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353801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(G. Cataldi, S. Orlando, J. C. Halimeh, 2025)</a:t>
            </a:r>
          </a:p>
          <a:p>
            <a:r>
              <a:rPr lang="en-US" dirty="0"/>
              <a:t>(K. Xu et al., 2025)</a:t>
            </a:r>
          </a:p>
          <a:p>
            <a:r>
              <a:rPr lang="en-US" dirty="0"/>
              <a:t>(Y. Tian et al., 2025)</a:t>
            </a:r>
          </a:p>
          <a:p>
            <a:r>
              <a:rPr lang="en-US" dirty="0"/>
              <a:t>(U. Borla et al., 2025)</a:t>
            </a:r>
          </a:p>
          <a:p>
            <a:r>
              <a:rPr lang="en-US" dirty="0"/>
              <a:t>(T. A. Cochran et al., 2025)</a:t>
            </a:r>
          </a:p>
          <a:p>
            <a:r>
              <a:rPr lang="en-US" dirty="0"/>
              <a:t>(D. Gonzalez-Cuadra et al., 2025)</a:t>
            </a:r>
          </a:p>
          <a:p>
            <a:r>
              <a:rPr lang="en-US" dirty="0"/>
              <a:t>(A. </a:t>
            </a:r>
            <a:r>
              <a:rPr lang="en-US" dirty="0" err="1"/>
              <a:t>Krippa</a:t>
            </a:r>
            <a:r>
              <a:rPr lang="en-US" dirty="0"/>
              <a:t>, K. Jansen, E. Rinaldi, 2024)</a:t>
            </a:r>
          </a:p>
          <a:p>
            <a:r>
              <a:rPr lang="en-US" dirty="0"/>
              <a:t>(A. De et al., 2024)</a:t>
            </a:r>
          </a:p>
          <a:p>
            <a:r>
              <a:rPr lang="en-US" dirty="0"/>
              <a:t>(Y. Liu et al., 2024)</a:t>
            </a:r>
          </a:p>
          <a:p>
            <a:r>
              <a:rPr lang="en-US" dirty="0"/>
              <a:t>(C. Alexandrou et al., 2025)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94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EF0538A-7D1A-7522-6F54-516F4AA5D1B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1353800" cy="1325563"/>
              </a:xfrm>
            </p:spPr>
            <p:txBody>
              <a:bodyPr/>
              <a:lstStyle/>
              <a:p>
                <a:r>
                  <a:rPr lang="en-US" dirty="0"/>
                  <a:t>Non-Abelian String-Breaking at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EF0538A-7D1A-7522-6F54-516F4AA5D1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1353800" cy="1325563"/>
              </a:xfrm>
              <a:blipFill>
                <a:blip r:embed="rId2"/>
                <a:stretch>
                  <a:fillRect l="-2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97F6C43-9F35-6809-7E60-F02069C17DCE}"/>
              </a:ext>
            </a:extLst>
          </p:cNvPr>
          <p:cNvCxnSpPr/>
          <p:nvPr/>
        </p:nvCxnSpPr>
        <p:spPr>
          <a:xfrm>
            <a:off x="1202721" y="2401935"/>
            <a:ext cx="20364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BD303E93-5701-06FA-824D-0F4E6583335E}"/>
              </a:ext>
            </a:extLst>
          </p:cNvPr>
          <p:cNvSpPr/>
          <p:nvPr/>
        </p:nvSpPr>
        <p:spPr>
          <a:xfrm>
            <a:off x="1019841" y="2307773"/>
            <a:ext cx="182880" cy="18288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5EF4F35-488A-55D1-B143-E532833520BB}"/>
              </a:ext>
            </a:extLst>
          </p:cNvPr>
          <p:cNvSpPr/>
          <p:nvPr/>
        </p:nvSpPr>
        <p:spPr>
          <a:xfrm>
            <a:off x="3239166" y="2307773"/>
            <a:ext cx="182880" cy="1828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B42552-67B8-CF5F-3FBC-EA5B465289B1}"/>
              </a:ext>
            </a:extLst>
          </p:cNvPr>
          <p:cNvCxnSpPr/>
          <p:nvPr/>
        </p:nvCxnSpPr>
        <p:spPr>
          <a:xfrm>
            <a:off x="3431571" y="2401935"/>
            <a:ext cx="20364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35CF547C-205C-D809-D472-BB9902EB84E9}"/>
              </a:ext>
            </a:extLst>
          </p:cNvPr>
          <p:cNvSpPr/>
          <p:nvPr/>
        </p:nvSpPr>
        <p:spPr>
          <a:xfrm>
            <a:off x="3248691" y="2307773"/>
            <a:ext cx="182880" cy="1828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74CE03-0A18-F3DE-DE71-281E488FF35D}"/>
              </a:ext>
            </a:extLst>
          </p:cNvPr>
          <p:cNvSpPr/>
          <p:nvPr/>
        </p:nvSpPr>
        <p:spPr>
          <a:xfrm>
            <a:off x="5468016" y="2307773"/>
            <a:ext cx="182880" cy="18288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0C53C7-6A2B-2ECC-E058-8B30A55BC8DA}"/>
              </a:ext>
            </a:extLst>
          </p:cNvPr>
          <p:cNvCxnSpPr/>
          <p:nvPr/>
        </p:nvCxnSpPr>
        <p:spPr>
          <a:xfrm>
            <a:off x="5660421" y="2401935"/>
            <a:ext cx="20364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C7BA9E1A-CA60-43AF-F5EB-E56684391101}"/>
              </a:ext>
            </a:extLst>
          </p:cNvPr>
          <p:cNvSpPr/>
          <p:nvPr/>
        </p:nvSpPr>
        <p:spPr>
          <a:xfrm>
            <a:off x="5477541" y="2307773"/>
            <a:ext cx="182880" cy="18288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3E0568-2FD9-0AEE-1F63-00507F62E310}"/>
              </a:ext>
            </a:extLst>
          </p:cNvPr>
          <p:cNvSpPr/>
          <p:nvPr/>
        </p:nvSpPr>
        <p:spPr>
          <a:xfrm>
            <a:off x="7696866" y="2307773"/>
            <a:ext cx="182880" cy="1828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A1A7A77-EC5F-A571-AF8C-9B7DC0B08C79}"/>
              </a:ext>
            </a:extLst>
          </p:cNvPr>
          <p:cNvSpPr/>
          <p:nvPr/>
        </p:nvSpPr>
        <p:spPr>
          <a:xfrm>
            <a:off x="7696485" y="2307773"/>
            <a:ext cx="182880" cy="1828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6E055B7-6F4B-0965-AD75-93B47D22D1DD}"/>
              </a:ext>
            </a:extLst>
          </p:cNvPr>
          <p:cNvCxnSpPr>
            <a:cxnSpLocks/>
          </p:cNvCxnSpPr>
          <p:nvPr/>
        </p:nvCxnSpPr>
        <p:spPr>
          <a:xfrm>
            <a:off x="1202721" y="2408738"/>
            <a:ext cx="1113473" cy="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DD7FB22-CD7C-8934-93D8-A8B2A2916414}"/>
              </a:ext>
            </a:extLst>
          </p:cNvPr>
          <p:cNvCxnSpPr>
            <a:cxnSpLocks/>
          </p:cNvCxnSpPr>
          <p:nvPr/>
        </p:nvCxnSpPr>
        <p:spPr>
          <a:xfrm>
            <a:off x="2273331" y="2408738"/>
            <a:ext cx="975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E30FA5D-E0F4-305B-E3E6-66F450E7EAB7}"/>
              </a:ext>
            </a:extLst>
          </p:cNvPr>
          <p:cNvCxnSpPr>
            <a:cxnSpLocks/>
          </p:cNvCxnSpPr>
          <p:nvPr/>
        </p:nvCxnSpPr>
        <p:spPr>
          <a:xfrm>
            <a:off x="5660421" y="2408738"/>
            <a:ext cx="1113473" cy="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DFE21C-5F7D-89BB-8D83-E68D3801C760}"/>
              </a:ext>
            </a:extLst>
          </p:cNvPr>
          <p:cNvCxnSpPr>
            <a:cxnSpLocks/>
          </p:cNvCxnSpPr>
          <p:nvPr/>
        </p:nvCxnSpPr>
        <p:spPr>
          <a:xfrm>
            <a:off x="6731031" y="2408738"/>
            <a:ext cx="975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DCD9FC9-46D1-3660-CB56-C371CD7F98F2}"/>
              </a:ext>
            </a:extLst>
          </p:cNvPr>
          <p:cNvCxnSpPr>
            <a:cxnSpLocks/>
          </p:cNvCxnSpPr>
          <p:nvPr/>
        </p:nvCxnSpPr>
        <p:spPr>
          <a:xfrm flipV="1">
            <a:off x="3431571" y="2401935"/>
            <a:ext cx="1122141" cy="6422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AD209A0-478D-C96C-482E-EA6331D511DA}"/>
              </a:ext>
            </a:extLst>
          </p:cNvPr>
          <p:cNvCxnSpPr>
            <a:cxnSpLocks/>
          </p:cNvCxnSpPr>
          <p:nvPr/>
        </p:nvCxnSpPr>
        <p:spPr>
          <a:xfrm>
            <a:off x="4477416" y="2408738"/>
            <a:ext cx="975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AA41EB0-AF45-80A9-A8BF-54F39D6FC087}"/>
              </a:ext>
            </a:extLst>
          </p:cNvPr>
          <p:cNvCxnSpPr/>
          <p:nvPr/>
        </p:nvCxnSpPr>
        <p:spPr>
          <a:xfrm>
            <a:off x="1202721" y="3677713"/>
            <a:ext cx="20364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9B4D87A6-E89E-D787-099F-FF328478E5B5}"/>
              </a:ext>
            </a:extLst>
          </p:cNvPr>
          <p:cNvSpPr/>
          <p:nvPr/>
        </p:nvSpPr>
        <p:spPr>
          <a:xfrm>
            <a:off x="1019841" y="3583551"/>
            <a:ext cx="182880" cy="18288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9E1A798-C931-31A0-F2DE-8B7BF9E258A5}"/>
              </a:ext>
            </a:extLst>
          </p:cNvPr>
          <p:cNvSpPr/>
          <p:nvPr/>
        </p:nvSpPr>
        <p:spPr>
          <a:xfrm>
            <a:off x="3239166" y="3583551"/>
            <a:ext cx="182880" cy="1828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48155C3-76D4-4DDE-A267-5C4B81C69A57}"/>
              </a:ext>
            </a:extLst>
          </p:cNvPr>
          <p:cNvCxnSpPr/>
          <p:nvPr/>
        </p:nvCxnSpPr>
        <p:spPr>
          <a:xfrm>
            <a:off x="3431571" y="3677713"/>
            <a:ext cx="20364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FF833A3E-69A2-5608-3798-A764E6AECBC3}"/>
              </a:ext>
            </a:extLst>
          </p:cNvPr>
          <p:cNvSpPr/>
          <p:nvPr/>
        </p:nvSpPr>
        <p:spPr>
          <a:xfrm>
            <a:off x="3239547" y="3583551"/>
            <a:ext cx="182880" cy="1828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6FD9630-64BB-BC12-7D1C-EF4AB5540665}"/>
              </a:ext>
            </a:extLst>
          </p:cNvPr>
          <p:cNvSpPr/>
          <p:nvPr/>
        </p:nvSpPr>
        <p:spPr>
          <a:xfrm>
            <a:off x="5468016" y="3583551"/>
            <a:ext cx="182880" cy="18288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EDA1996-DCDB-9201-AD8D-57CA12311053}"/>
              </a:ext>
            </a:extLst>
          </p:cNvPr>
          <p:cNvCxnSpPr/>
          <p:nvPr/>
        </p:nvCxnSpPr>
        <p:spPr>
          <a:xfrm>
            <a:off x="5660421" y="3677713"/>
            <a:ext cx="20364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FCEBB3E6-41F4-DF33-8DA5-42F2DA16871D}"/>
              </a:ext>
            </a:extLst>
          </p:cNvPr>
          <p:cNvSpPr/>
          <p:nvPr/>
        </p:nvSpPr>
        <p:spPr>
          <a:xfrm>
            <a:off x="5468397" y="3583551"/>
            <a:ext cx="182880" cy="18288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64238F7-C919-4AF2-B5DE-35DEBF47D94D}"/>
              </a:ext>
            </a:extLst>
          </p:cNvPr>
          <p:cNvSpPr/>
          <p:nvPr/>
        </p:nvSpPr>
        <p:spPr>
          <a:xfrm>
            <a:off x="7696866" y="3583551"/>
            <a:ext cx="182880" cy="1828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521EC69-81A0-4E79-ABB6-E43D5CCB02EF}"/>
              </a:ext>
            </a:extLst>
          </p:cNvPr>
          <p:cNvSpPr/>
          <p:nvPr/>
        </p:nvSpPr>
        <p:spPr>
          <a:xfrm>
            <a:off x="7696485" y="3583551"/>
            <a:ext cx="182880" cy="1828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C4AE961-5494-C678-A60D-09F3221B5E54}"/>
              </a:ext>
            </a:extLst>
          </p:cNvPr>
          <p:cNvCxnSpPr>
            <a:cxnSpLocks/>
          </p:cNvCxnSpPr>
          <p:nvPr/>
        </p:nvCxnSpPr>
        <p:spPr>
          <a:xfrm>
            <a:off x="1202721" y="3684516"/>
            <a:ext cx="1113473" cy="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3F2E03D-33DF-07B5-9E44-1FC61B7A13FC}"/>
              </a:ext>
            </a:extLst>
          </p:cNvPr>
          <p:cNvCxnSpPr>
            <a:cxnSpLocks/>
          </p:cNvCxnSpPr>
          <p:nvPr/>
        </p:nvCxnSpPr>
        <p:spPr>
          <a:xfrm>
            <a:off x="2273331" y="3684516"/>
            <a:ext cx="975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32E92AD-3FDB-F9F4-3175-D5F5FD421426}"/>
              </a:ext>
            </a:extLst>
          </p:cNvPr>
          <p:cNvCxnSpPr>
            <a:cxnSpLocks/>
          </p:cNvCxnSpPr>
          <p:nvPr/>
        </p:nvCxnSpPr>
        <p:spPr>
          <a:xfrm>
            <a:off x="5660421" y="3684516"/>
            <a:ext cx="1113473" cy="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9FE7F5F-DAE1-7EDC-6643-C4B13AEB333D}"/>
              </a:ext>
            </a:extLst>
          </p:cNvPr>
          <p:cNvCxnSpPr>
            <a:cxnSpLocks/>
          </p:cNvCxnSpPr>
          <p:nvPr/>
        </p:nvCxnSpPr>
        <p:spPr>
          <a:xfrm>
            <a:off x="6731031" y="3684516"/>
            <a:ext cx="975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A85ABD4-7B84-7A44-93D6-D60B7042399C}"/>
                  </a:ext>
                </a:extLst>
              </p:cNvPr>
              <p:cNvSpPr txBox="1"/>
              <p:nvPr/>
            </p:nvSpPr>
            <p:spPr>
              <a:xfrm>
                <a:off x="3382041" y="2520099"/>
                <a:ext cx="2043701" cy="6215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box>
                        <m:box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e>
                      </m:box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A85ABD4-7B84-7A44-93D6-D60B70423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2041" y="2520099"/>
                <a:ext cx="2043701" cy="621517"/>
              </a:xfrm>
              <a:prstGeom prst="rect">
                <a:avLst/>
              </a:prstGeom>
              <a:blipFill>
                <a:blip r:embed="rId3"/>
                <a:stretch>
                  <a:fillRect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B371AAC-81BB-3ED2-DC86-5A0FE677D0BD}"/>
                  </a:ext>
                </a:extLst>
              </p:cNvPr>
              <p:cNvSpPr txBox="1"/>
              <p:nvPr/>
            </p:nvSpPr>
            <p:spPr>
              <a:xfrm>
                <a:off x="3806924" y="3818980"/>
                <a:ext cx="12857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B371AAC-81BB-3ED2-DC86-5A0FE677D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924" y="3818980"/>
                <a:ext cx="1285737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006DC32-25E0-18CF-C6FA-76B40140591F}"/>
                  </a:ext>
                </a:extLst>
              </p:cNvPr>
              <p:cNvSpPr txBox="1"/>
              <p:nvPr/>
            </p:nvSpPr>
            <p:spPr>
              <a:xfrm>
                <a:off x="838199" y="1499711"/>
                <a:ext cx="6868191" cy="588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800" dirty="0"/>
                  <a:t>Truncation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=(0, 1, 1, 1, 1)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006DC32-25E0-18CF-C6FA-76B401405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499711"/>
                <a:ext cx="6868191" cy="588559"/>
              </a:xfrm>
              <a:prstGeom prst="rect">
                <a:avLst/>
              </a:prstGeom>
              <a:blipFill>
                <a:blip r:embed="rId5"/>
                <a:stretch>
                  <a:fillRect l="-1775" t="-4124" b="-22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4CBF86D-2FFD-E4C6-2BF0-705E816C64C1}"/>
                  </a:ext>
                </a:extLst>
              </p:cNvPr>
              <p:cNvSpPr txBox="1"/>
              <p:nvPr/>
            </p:nvSpPr>
            <p:spPr>
              <a:xfrm>
                <a:off x="838199" y="4612769"/>
                <a:ext cx="756285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800" dirty="0"/>
                  <a:t>Wisdom from ‘t Hooft: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Hold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800" dirty="0"/>
                  <a:t> fixed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2800" dirty="0"/>
                  <a:t>, string-breaking suppressed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4CBF86D-2FFD-E4C6-2BF0-705E816C64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612769"/>
                <a:ext cx="7562851" cy="1384995"/>
              </a:xfrm>
              <a:prstGeom prst="rect">
                <a:avLst/>
              </a:prstGeom>
              <a:blipFill>
                <a:blip r:embed="rId6"/>
                <a:stretch>
                  <a:fillRect l="-1612" t="-4846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4789CB4-F784-C2A3-F46D-2B34D3BA3EA6}"/>
              </a:ext>
            </a:extLst>
          </p:cNvPr>
          <p:cNvCxnSpPr>
            <a:cxnSpLocks/>
            <a:stCxn id="38" idx="1"/>
          </p:cNvCxnSpPr>
          <p:nvPr/>
        </p:nvCxnSpPr>
        <p:spPr>
          <a:xfrm flipH="1" flipV="1">
            <a:off x="3450621" y="3818980"/>
            <a:ext cx="356303" cy="21544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F17EC54-B265-562B-98CD-9F37885015F7}"/>
              </a:ext>
            </a:extLst>
          </p:cNvPr>
          <p:cNvCxnSpPr>
            <a:cxnSpLocks/>
            <a:stCxn id="38" idx="3"/>
          </p:cNvCxnSpPr>
          <p:nvPr/>
        </p:nvCxnSpPr>
        <p:spPr>
          <a:xfrm flipV="1">
            <a:off x="5092661" y="3818980"/>
            <a:ext cx="356305" cy="21544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51EDB97-03A8-DF05-EDDD-A0841F9AE502}"/>
                  </a:ext>
                </a:extLst>
              </p:cNvPr>
              <p:cNvSpPr txBox="1"/>
              <p:nvPr/>
            </p:nvSpPr>
            <p:spPr>
              <a:xfrm>
                <a:off x="8760431" y="1948110"/>
                <a:ext cx="2749022" cy="22769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 dirty="0"/>
                  <a:t>Resonance: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box>
                          <m:box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num>
                              <m:den>
                                <m:sSubSup>
                                  <m:sSub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box>
                      </m:e>
                    </m:rad>
                  </m:oMath>
                </a14:m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box>
                          <m:box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num>
                              <m:den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  <m:sup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den>
                            </m:f>
                          </m:e>
                        </m:box>
                      </m:e>
                    </m:ra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51EDB97-03A8-DF05-EDDD-A0841F9AE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0431" y="1948110"/>
                <a:ext cx="2749022" cy="2276905"/>
              </a:xfrm>
              <a:prstGeom prst="rect">
                <a:avLst/>
              </a:prstGeom>
              <a:blipFill>
                <a:blip r:embed="rId7"/>
                <a:stretch>
                  <a:fillRect l="-4435" t="-2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3FFC2E0B-5EDC-13A9-5F49-C6BFB14FA900}"/>
              </a:ext>
            </a:extLst>
          </p:cNvPr>
          <p:cNvSpPr txBox="1"/>
          <p:nvPr/>
        </p:nvSpPr>
        <p:spPr>
          <a:xfrm>
            <a:off x="6096000" y="4563715"/>
            <a:ext cx="291817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/>
              <a:t>Satisfied on resonance!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5BAADE1-932F-FE7A-9230-C5737D74E4E4}"/>
              </a:ext>
            </a:extLst>
          </p:cNvPr>
          <p:cNvCxnSpPr>
            <a:cxnSpLocks/>
          </p:cNvCxnSpPr>
          <p:nvPr/>
        </p:nvCxnSpPr>
        <p:spPr>
          <a:xfrm flipH="1">
            <a:off x="4965096" y="4828212"/>
            <a:ext cx="1130904" cy="3838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64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2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14068A7-BEF4-8FF4-4143-9FCB939D811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Non-Abelian String-Breaking at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14068A7-BEF4-8FF4-4143-9FCB939D81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C9790841-E655-D9FD-BD96-B3DA75D7C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1451" y="2787968"/>
            <a:ext cx="5335545" cy="33109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D104CF-008C-E6F6-0AC2-CBDE33A1CFD2}"/>
                  </a:ext>
                </a:extLst>
              </p:cNvPr>
              <p:cNvSpPr txBox="1"/>
              <p:nvPr/>
            </p:nvSpPr>
            <p:spPr>
              <a:xfrm>
                <a:off x="3905533" y="1474125"/>
                <a:ext cx="4691156" cy="9690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  <m:nary>
                            <m:nary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D104CF-008C-E6F6-0AC2-CBDE33A1C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533" y="1474125"/>
                <a:ext cx="4691156" cy="9690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13110F1-BF2E-30EE-9932-E6144BC66133}"/>
              </a:ext>
            </a:extLst>
          </p:cNvPr>
          <p:cNvSpPr txBox="1"/>
          <p:nvPr/>
        </p:nvSpPr>
        <p:spPr>
          <a:xfrm>
            <a:off x="838200" y="1716108"/>
            <a:ext cx="2910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Probe resonance: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9397734-7160-FB49-F09B-503CFF5AE6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1" y="2787968"/>
            <a:ext cx="5026490" cy="330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5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557251A-107C-C213-8481-0F183FE8F00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Non-Abelian String-Breaking at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557251A-107C-C213-8481-0F183FE8F0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3FEEDD0-A7EE-F660-82D6-23F492BE0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794" y="2789649"/>
            <a:ext cx="5353096" cy="33076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40A0EC-C18B-71FD-2ED8-C7C0DBB87A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7708" y="2787967"/>
            <a:ext cx="5376226" cy="33109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EF1715-5D9C-468E-4277-B01813993769}"/>
              </a:ext>
            </a:extLst>
          </p:cNvPr>
          <p:cNvSpPr txBox="1"/>
          <p:nvPr/>
        </p:nvSpPr>
        <p:spPr>
          <a:xfrm>
            <a:off x="838200" y="1716107"/>
            <a:ext cx="130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Define: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D6C1257-467B-3B7C-6B33-77B54CBF04C5}"/>
                  </a:ext>
                </a:extLst>
              </p:cNvPr>
              <p:cNvSpPr txBox="1"/>
              <p:nvPr/>
            </p:nvSpPr>
            <p:spPr>
              <a:xfrm>
                <a:off x="2140159" y="1559540"/>
                <a:ext cx="385374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begChr m:val="|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111000000000</m:t>
                        </m:r>
                      </m:e>
                    </m:d>
                  </m:oMath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≡|101000000000⟩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D6C1257-467B-3B7C-6B33-77B54CBF0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159" y="1559540"/>
                <a:ext cx="3853747" cy="9541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B9501A3F-C20E-D5F5-41B7-E8F5D3B3A4F6}"/>
              </a:ext>
            </a:extLst>
          </p:cNvPr>
          <p:cNvSpPr/>
          <p:nvPr/>
        </p:nvSpPr>
        <p:spPr>
          <a:xfrm>
            <a:off x="6615698" y="1661243"/>
            <a:ext cx="182880" cy="18288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44D1988-D7C5-1D96-162D-68E6CA0ECA2D}"/>
              </a:ext>
            </a:extLst>
          </p:cNvPr>
          <p:cNvSpPr/>
          <p:nvPr/>
        </p:nvSpPr>
        <p:spPr>
          <a:xfrm>
            <a:off x="7463226" y="1652099"/>
            <a:ext cx="182880" cy="1828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8C67986-E045-56C6-CEE4-116CDF51FFC4}"/>
              </a:ext>
            </a:extLst>
          </p:cNvPr>
          <p:cNvSpPr/>
          <p:nvPr/>
        </p:nvSpPr>
        <p:spPr>
          <a:xfrm>
            <a:off x="7472751" y="1652099"/>
            <a:ext cx="182880" cy="1828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CC14D9C-BA74-B5E2-07AA-8A209F7D591C}"/>
              </a:ext>
            </a:extLst>
          </p:cNvPr>
          <p:cNvCxnSpPr>
            <a:cxnSpLocks/>
          </p:cNvCxnSpPr>
          <p:nvPr/>
        </p:nvCxnSpPr>
        <p:spPr>
          <a:xfrm>
            <a:off x="6809232" y="1746261"/>
            <a:ext cx="444254" cy="6803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9881D02-AF1D-C043-0329-7DDA008859ED}"/>
              </a:ext>
            </a:extLst>
          </p:cNvPr>
          <p:cNvCxnSpPr>
            <a:cxnSpLocks/>
          </p:cNvCxnSpPr>
          <p:nvPr/>
        </p:nvCxnSpPr>
        <p:spPr>
          <a:xfrm>
            <a:off x="7210623" y="1743920"/>
            <a:ext cx="2600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95402753-E4B6-F0CF-C85F-9ED2F5C18A8D}"/>
              </a:ext>
            </a:extLst>
          </p:cNvPr>
          <p:cNvSpPr/>
          <p:nvPr/>
        </p:nvSpPr>
        <p:spPr>
          <a:xfrm>
            <a:off x="7469234" y="1657160"/>
            <a:ext cx="182880" cy="1828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09646BC-5320-54B7-978A-5681985F4639}"/>
              </a:ext>
            </a:extLst>
          </p:cNvPr>
          <p:cNvSpPr/>
          <p:nvPr/>
        </p:nvSpPr>
        <p:spPr>
          <a:xfrm>
            <a:off x="8320463" y="1677190"/>
            <a:ext cx="182880" cy="1828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5C52D64-32FA-1DD4-6AFB-51DFBA0759E7}"/>
              </a:ext>
            </a:extLst>
          </p:cNvPr>
          <p:cNvSpPr/>
          <p:nvPr/>
        </p:nvSpPr>
        <p:spPr>
          <a:xfrm>
            <a:off x="8329988" y="1677190"/>
            <a:ext cx="182880" cy="18288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C3198A0-F43D-6164-E52C-116142A4EAB5}"/>
              </a:ext>
            </a:extLst>
          </p:cNvPr>
          <p:cNvCxnSpPr>
            <a:cxnSpLocks/>
          </p:cNvCxnSpPr>
          <p:nvPr/>
        </p:nvCxnSpPr>
        <p:spPr>
          <a:xfrm>
            <a:off x="7666469" y="1753064"/>
            <a:ext cx="444254" cy="6803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3A539FE-85E9-1273-86E6-AC07BE07E4AC}"/>
              </a:ext>
            </a:extLst>
          </p:cNvPr>
          <p:cNvCxnSpPr>
            <a:cxnSpLocks/>
          </p:cNvCxnSpPr>
          <p:nvPr/>
        </p:nvCxnSpPr>
        <p:spPr>
          <a:xfrm>
            <a:off x="8067860" y="1769011"/>
            <a:ext cx="2600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E606E696-E474-E787-517A-CF888967EF1D}"/>
              </a:ext>
            </a:extLst>
          </p:cNvPr>
          <p:cNvSpPr/>
          <p:nvPr/>
        </p:nvSpPr>
        <p:spPr>
          <a:xfrm>
            <a:off x="8329839" y="1672836"/>
            <a:ext cx="182880" cy="18288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4210AFD-C877-EEE8-BA2F-BE31582E1C35}"/>
              </a:ext>
            </a:extLst>
          </p:cNvPr>
          <p:cNvSpPr/>
          <p:nvPr/>
        </p:nvSpPr>
        <p:spPr>
          <a:xfrm>
            <a:off x="9166481" y="1672836"/>
            <a:ext cx="182880" cy="1828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91A8CCD-C7C2-0651-8148-0F02564F011F}"/>
              </a:ext>
            </a:extLst>
          </p:cNvPr>
          <p:cNvSpPr/>
          <p:nvPr/>
        </p:nvSpPr>
        <p:spPr>
          <a:xfrm>
            <a:off x="9157718" y="1672836"/>
            <a:ext cx="182880" cy="1828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6FBBECA-A442-481F-86F6-1DE3D915DBB8}"/>
              </a:ext>
            </a:extLst>
          </p:cNvPr>
          <p:cNvCxnSpPr>
            <a:cxnSpLocks/>
          </p:cNvCxnSpPr>
          <p:nvPr/>
        </p:nvCxnSpPr>
        <p:spPr>
          <a:xfrm>
            <a:off x="8523373" y="1766998"/>
            <a:ext cx="444254" cy="6803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E860D80-9452-EA01-9E50-B8C285220154}"/>
              </a:ext>
            </a:extLst>
          </p:cNvPr>
          <p:cNvCxnSpPr>
            <a:cxnSpLocks/>
          </p:cNvCxnSpPr>
          <p:nvPr/>
        </p:nvCxnSpPr>
        <p:spPr>
          <a:xfrm>
            <a:off x="8913878" y="1764657"/>
            <a:ext cx="2600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5200F22E-6445-9EEC-1F70-978940F9B9DC}"/>
              </a:ext>
            </a:extLst>
          </p:cNvPr>
          <p:cNvSpPr/>
          <p:nvPr/>
        </p:nvSpPr>
        <p:spPr>
          <a:xfrm>
            <a:off x="6606554" y="2161931"/>
            <a:ext cx="182880" cy="18288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3537339-24AE-9BD3-8E99-5513C38594DA}"/>
              </a:ext>
            </a:extLst>
          </p:cNvPr>
          <p:cNvSpPr/>
          <p:nvPr/>
        </p:nvSpPr>
        <p:spPr>
          <a:xfrm>
            <a:off x="7454082" y="2152787"/>
            <a:ext cx="182880" cy="1828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71AB71F-F1B5-B8B0-E242-17120E1C9EA2}"/>
              </a:ext>
            </a:extLst>
          </p:cNvPr>
          <p:cNvSpPr/>
          <p:nvPr/>
        </p:nvSpPr>
        <p:spPr>
          <a:xfrm>
            <a:off x="7463607" y="2152787"/>
            <a:ext cx="182880" cy="1828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7D0558E-E8A7-A66E-E4A8-D1E01175E507}"/>
              </a:ext>
            </a:extLst>
          </p:cNvPr>
          <p:cNvCxnSpPr>
            <a:cxnSpLocks/>
          </p:cNvCxnSpPr>
          <p:nvPr/>
        </p:nvCxnSpPr>
        <p:spPr>
          <a:xfrm>
            <a:off x="6800088" y="2246949"/>
            <a:ext cx="444254" cy="6803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8992935-AC5A-5ACB-2AF8-831049AAEF47}"/>
              </a:ext>
            </a:extLst>
          </p:cNvPr>
          <p:cNvCxnSpPr>
            <a:cxnSpLocks/>
          </p:cNvCxnSpPr>
          <p:nvPr/>
        </p:nvCxnSpPr>
        <p:spPr>
          <a:xfrm>
            <a:off x="7201479" y="2253752"/>
            <a:ext cx="2600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154BD7C9-7ABE-6E81-83D2-39BA1DF3B2BB}"/>
              </a:ext>
            </a:extLst>
          </p:cNvPr>
          <p:cNvSpPr/>
          <p:nvPr/>
        </p:nvSpPr>
        <p:spPr>
          <a:xfrm>
            <a:off x="7449204" y="2163291"/>
            <a:ext cx="182880" cy="1828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C800A45-D8F2-1EF1-B0AB-1A9D8E335471}"/>
              </a:ext>
            </a:extLst>
          </p:cNvPr>
          <p:cNvSpPr/>
          <p:nvPr/>
        </p:nvSpPr>
        <p:spPr>
          <a:xfrm>
            <a:off x="8311319" y="2159590"/>
            <a:ext cx="182880" cy="1828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0738F91F-63D9-0720-5DDB-28D870241C42}"/>
              </a:ext>
            </a:extLst>
          </p:cNvPr>
          <p:cNvSpPr/>
          <p:nvPr/>
        </p:nvSpPr>
        <p:spPr>
          <a:xfrm>
            <a:off x="8320844" y="2159590"/>
            <a:ext cx="182880" cy="18288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DD5E1D71-D9DE-250D-4197-D8F8A9BD8A7B}"/>
              </a:ext>
            </a:extLst>
          </p:cNvPr>
          <p:cNvSpPr/>
          <p:nvPr/>
        </p:nvSpPr>
        <p:spPr>
          <a:xfrm>
            <a:off x="8309809" y="2155236"/>
            <a:ext cx="182880" cy="18288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86CFEA20-FFF8-8C63-B036-C5F0019DFE0E}"/>
              </a:ext>
            </a:extLst>
          </p:cNvPr>
          <p:cNvSpPr/>
          <p:nvPr/>
        </p:nvSpPr>
        <p:spPr>
          <a:xfrm>
            <a:off x="9157337" y="2155236"/>
            <a:ext cx="182880" cy="1828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6F8921AF-E4C9-8ED8-9E00-F1495519E7F7}"/>
              </a:ext>
            </a:extLst>
          </p:cNvPr>
          <p:cNvSpPr/>
          <p:nvPr/>
        </p:nvSpPr>
        <p:spPr>
          <a:xfrm>
            <a:off x="9148574" y="2155236"/>
            <a:ext cx="182880" cy="1828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478F3BC-A369-E05F-7193-4C6729300F43}"/>
              </a:ext>
            </a:extLst>
          </p:cNvPr>
          <p:cNvCxnSpPr>
            <a:cxnSpLocks/>
          </p:cNvCxnSpPr>
          <p:nvPr/>
        </p:nvCxnSpPr>
        <p:spPr>
          <a:xfrm>
            <a:off x="8503343" y="2249398"/>
            <a:ext cx="444254" cy="6803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0B38867-9916-799F-C22E-079A840D729B}"/>
              </a:ext>
            </a:extLst>
          </p:cNvPr>
          <p:cNvCxnSpPr>
            <a:cxnSpLocks/>
          </p:cNvCxnSpPr>
          <p:nvPr/>
        </p:nvCxnSpPr>
        <p:spPr>
          <a:xfrm>
            <a:off x="8904734" y="2247057"/>
            <a:ext cx="2600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A98F35F-0B1A-F5A7-A752-5F0E731480BF}"/>
              </a:ext>
            </a:extLst>
          </p:cNvPr>
          <p:cNvCxnSpPr>
            <a:cxnSpLocks/>
            <a:endCxn id="68" idx="2"/>
          </p:cNvCxnSpPr>
          <p:nvPr/>
        </p:nvCxnSpPr>
        <p:spPr>
          <a:xfrm>
            <a:off x="7646106" y="2243057"/>
            <a:ext cx="663703" cy="36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8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ACDDA-120E-88E9-0698-166769FD9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DDD30F-44DF-7613-1C90-2BC162330E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Holy grail: exact simulation of real-time QCD, i.e.,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SU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Kogut-Susskind model with staggered fermions</a:t>
                </a:r>
              </a:p>
              <a:p>
                <a:r>
                  <a:rPr lang="en-US" dirty="0"/>
                  <a:t>Context: pure gauge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SU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r>
                  <a:rPr lang="en-US" dirty="0"/>
                  <a:t> and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truncations</a:t>
                </a:r>
              </a:p>
              <a:p>
                <a:pPr lvl="1"/>
                <a:r>
                  <a:rPr lang="en-US" dirty="0"/>
                  <a:t>2101.10227 (A. Ciavarella, N. Klco, M. J. Savage, 2021)</a:t>
                </a:r>
              </a:p>
              <a:p>
                <a:pPr lvl="1"/>
                <a:r>
                  <a:rPr lang="en-US" dirty="0"/>
                  <a:t>2402.10265 (A. Ciavarella, C. W. Bauer, 2024)</a:t>
                </a:r>
              </a:p>
              <a:p>
                <a:pPr lvl="1"/>
                <a:r>
                  <a:rPr lang="en-US" dirty="0"/>
                  <a:t>2503.11888 (A. Ciavarella, I. M. Burbano, C. W. Bauer, 2025)</a:t>
                </a:r>
              </a:p>
              <a:p>
                <a:r>
                  <a:rPr lang="en-US" dirty="0"/>
                  <a:t>Truncation scheme for fermions</a:t>
                </a:r>
              </a:p>
              <a:p>
                <a:pPr lvl="1"/>
                <a:r>
                  <a:rPr lang="en-US" dirty="0"/>
                  <a:t>Example: Lowest non-trivial truncation</a:t>
                </a:r>
              </a:p>
              <a:p>
                <a:pPr lvl="1"/>
                <a:r>
                  <a:rPr lang="en-US" dirty="0"/>
                  <a:t>Example: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limit in 1+1D with Higher Casimir</a:t>
                </a:r>
              </a:p>
              <a:p>
                <a:r>
                  <a:rPr lang="en-US" dirty="0"/>
                  <a:t>String-breaking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SU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Resonance conditions</a:t>
                </a:r>
              </a:p>
              <a:p>
                <a:pPr lvl="1"/>
                <a:r>
                  <a:rPr lang="en-US" dirty="0"/>
                  <a:t>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(‘t Hooft double-scaled limit)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DDD30F-44DF-7613-1C90-2BC162330E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827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489F53-4499-E46A-82C4-DD2638285B7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Non-Abelian String-Breaking at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489F53-4499-E46A-82C4-DD2638285B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52323E17-9A98-6E6B-4201-2F73B5411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670" y="3281743"/>
            <a:ext cx="5007330" cy="33109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7AB5EA-61C8-8D98-7523-7EE758F45E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3291587"/>
            <a:ext cx="5352288" cy="3296226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70CFB1BA-1AB1-F3D7-73D5-EB66FAE73DD8}"/>
              </a:ext>
            </a:extLst>
          </p:cNvPr>
          <p:cNvSpPr txBox="1"/>
          <p:nvPr/>
        </p:nvSpPr>
        <p:spPr>
          <a:xfrm>
            <a:off x="838200" y="2584787"/>
            <a:ext cx="7908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Now pin the charges at the endpoints of the string.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E289651-EC4E-3510-C7F7-5AFDA9F9874D}"/>
              </a:ext>
            </a:extLst>
          </p:cNvPr>
          <p:cNvSpPr txBox="1"/>
          <p:nvPr/>
        </p:nvSpPr>
        <p:spPr>
          <a:xfrm>
            <a:off x="838200" y="1716107"/>
            <a:ext cx="130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Define: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3D2C161-4879-61D7-7E2E-213E4169642F}"/>
                  </a:ext>
                </a:extLst>
              </p:cNvPr>
              <p:cNvSpPr txBox="1"/>
              <p:nvPr/>
            </p:nvSpPr>
            <p:spPr>
              <a:xfrm>
                <a:off x="2140159" y="1559540"/>
                <a:ext cx="385374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begChr m:val="|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111000000000</m:t>
                        </m:r>
                      </m:e>
                    </m:d>
                  </m:oMath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≡|101000000000⟩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3D2C161-4879-61D7-7E2E-213E41696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159" y="1559540"/>
                <a:ext cx="3853747" cy="9541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Oval 77">
            <a:extLst>
              <a:ext uri="{FF2B5EF4-FFF2-40B4-BE49-F238E27FC236}">
                <a16:creationId xmlns:a16="http://schemas.microsoft.com/office/drawing/2014/main" id="{D116182D-35DF-A90C-5BAB-E14DFD96B985}"/>
              </a:ext>
            </a:extLst>
          </p:cNvPr>
          <p:cNvSpPr/>
          <p:nvPr/>
        </p:nvSpPr>
        <p:spPr>
          <a:xfrm>
            <a:off x="6615698" y="1661243"/>
            <a:ext cx="182880" cy="18288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D8B907E9-0D71-9D82-F699-07217B85304B}"/>
              </a:ext>
            </a:extLst>
          </p:cNvPr>
          <p:cNvSpPr/>
          <p:nvPr/>
        </p:nvSpPr>
        <p:spPr>
          <a:xfrm>
            <a:off x="7463226" y="1652099"/>
            <a:ext cx="182880" cy="1828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DD4F3742-A65D-08EE-6011-84FD40935D45}"/>
              </a:ext>
            </a:extLst>
          </p:cNvPr>
          <p:cNvSpPr/>
          <p:nvPr/>
        </p:nvSpPr>
        <p:spPr>
          <a:xfrm>
            <a:off x="7472751" y="1652099"/>
            <a:ext cx="182880" cy="1828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599EBF77-2325-CEA5-3990-C0D6FF8AE270}"/>
              </a:ext>
            </a:extLst>
          </p:cNvPr>
          <p:cNvCxnSpPr>
            <a:cxnSpLocks/>
          </p:cNvCxnSpPr>
          <p:nvPr/>
        </p:nvCxnSpPr>
        <p:spPr>
          <a:xfrm>
            <a:off x="6809232" y="1746261"/>
            <a:ext cx="444254" cy="6803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8075BDB-E8D1-54ED-5FA3-913A7701A43A}"/>
              </a:ext>
            </a:extLst>
          </p:cNvPr>
          <p:cNvCxnSpPr>
            <a:cxnSpLocks/>
          </p:cNvCxnSpPr>
          <p:nvPr/>
        </p:nvCxnSpPr>
        <p:spPr>
          <a:xfrm>
            <a:off x="7210623" y="1743920"/>
            <a:ext cx="2600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Oval 82">
            <a:extLst>
              <a:ext uri="{FF2B5EF4-FFF2-40B4-BE49-F238E27FC236}">
                <a16:creationId xmlns:a16="http://schemas.microsoft.com/office/drawing/2014/main" id="{DF4238D5-0A68-B4F6-59DC-2FE57A1C83D4}"/>
              </a:ext>
            </a:extLst>
          </p:cNvPr>
          <p:cNvSpPr/>
          <p:nvPr/>
        </p:nvSpPr>
        <p:spPr>
          <a:xfrm>
            <a:off x="7469234" y="1657160"/>
            <a:ext cx="182880" cy="1828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484D5858-62BB-AD23-ACEB-55A456DC2C35}"/>
              </a:ext>
            </a:extLst>
          </p:cNvPr>
          <p:cNvSpPr/>
          <p:nvPr/>
        </p:nvSpPr>
        <p:spPr>
          <a:xfrm>
            <a:off x="8320463" y="1677190"/>
            <a:ext cx="182880" cy="1828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B1954C37-F720-E6BA-D517-A2AA3A29DA56}"/>
              </a:ext>
            </a:extLst>
          </p:cNvPr>
          <p:cNvSpPr/>
          <p:nvPr/>
        </p:nvSpPr>
        <p:spPr>
          <a:xfrm>
            <a:off x="8329988" y="1677190"/>
            <a:ext cx="182880" cy="18288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5033FC53-DBC8-C6C3-438C-E4F416DD89F3}"/>
              </a:ext>
            </a:extLst>
          </p:cNvPr>
          <p:cNvCxnSpPr>
            <a:cxnSpLocks/>
          </p:cNvCxnSpPr>
          <p:nvPr/>
        </p:nvCxnSpPr>
        <p:spPr>
          <a:xfrm>
            <a:off x="7666469" y="1753064"/>
            <a:ext cx="444254" cy="6803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F63E864A-7DDD-9FB4-5FCD-AD158B1F6DF4}"/>
              </a:ext>
            </a:extLst>
          </p:cNvPr>
          <p:cNvCxnSpPr>
            <a:cxnSpLocks/>
          </p:cNvCxnSpPr>
          <p:nvPr/>
        </p:nvCxnSpPr>
        <p:spPr>
          <a:xfrm>
            <a:off x="8067860" y="1769011"/>
            <a:ext cx="2600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Oval 87">
            <a:extLst>
              <a:ext uri="{FF2B5EF4-FFF2-40B4-BE49-F238E27FC236}">
                <a16:creationId xmlns:a16="http://schemas.microsoft.com/office/drawing/2014/main" id="{B6F1E9E7-03A9-C06B-CD46-20972E421126}"/>
              </a:ext>
            </a:extLst>
          </p:cNvPr>
          <p:cNvSpPr/>
          <p:nvPr/>
        </p:nvSpPr>
        <p:spPr>
          <a:xfrm>
            <a:off x="8329839" y="1672836"/>
            <a:ext cx="182880" cy="18288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9497C9DC-8A25-7C67-BA08-2735A59ADD2E}"/>
              </a:ext>
            </a:extLst>
          </p:cNvPr>
          <p:cNvSpPr/>
          <p:nvPr/>
        </p:nvSpPr>
        <p:spPr>
          <a:xfrm>
            <a:off x="9166481" y="1672836"/>
            <a:ext cx="182880" cy="1828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3FA9EAFF-ECA2-4F25-126B-2063788EA176}"/>
              </a:ext>
            </a:extLst>
          </p:cNvPr>
          <p:cNvSpPr/>
          <p:nvPr/>
        </p:nvSpPr>
        <p:spPr>
          <a:xfrm>
            <a:off x="9157718" y="1672836"/>
            <a:ext cx="182880" cy="1828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0E267F1B-59EB-0E8F-B461-6D7B4DA1C480}"/>
              </a:ext>
            </a:extLst>
          </p:cNvPr>
          <p:cNvCxnSpPr>
            <a:cxnSpLocks/>
          </p:cNvCxnSpPr>
          <p:nvPr/>
        </p:nvCxnSpPr>
        <p:spPr>
          <a:xfrm>
            <a:off x="8523373" y="1766998"/>
            <a:ext cx="444254" cy="6803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643FF48-98F8-405F-3220-B900BD7003ED}"/>
              </a:ext>
            </a:extLst>
          </p:cNvPr>
          <p:cNvCxnSpPr>
            <a:cxnSpLocks/>
          </p:cNvCxnSpPr>
          <p:nvPr/>
        </p:nvCxnSpPr>
        <p:spPr>
          <a:xfrm>
            <a:off x="8913878" y="1764657"/>
            <a:ext cx="2600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Oval 92">
            <a:extLst>
              <a:ext uri="{FF2B5EF4-FFF2-40B4-BE49-F238E27FC236}">
                <a16:creationId xmlns:a16="http://schemas.microsoft.com/office/drawing/2014/main" id="{F19B83A1-5FE5-CA1A-D9CB-B0A626D670ED}"/>
              </a:ext>
            </a:extLst>
          </p:cNvPr>
          <p:cNvSpPr/>
          <p:nvPr/>
        </p:nvSpPr>
        <p:spPr>
          <a:xfrm>
            <a:off x="6606554" y="2161931"/>
            <a:ext cx="182880" cy="18288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D7FFFC4C-7732-C1EC-FAA8-8CD9F8D7F8DA}"/>
              </a:ext>
            </a:extLst>
          </p:cNvPr>
          <p:cNvSpPr/>
          <p:nvPr/>
        </p:nvSpPr>
        <p:spPr>
          <a:xfrm>
            <a:off x="7454082" y="2152787"/>
            <a:ext cx="182880" cy="1828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4AA0092D-6225-38BB-0133-4051DBED391F}"/>
              </a:ext>
            </a:extLst>
          </p:cNvPr>
          <p:cNvSpPr/>
          <p:nvPr/>
        </p:nvSpPr>
        <p:spPr>
          <a:xfrm>
            <a:off x="7463607" y="2152787"/>
            <a:ext cx="182880" cy="1828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FE746AA-CC77-5A36-8276-9FFC4EC93112}"/>
              </a:ext>
            </a:extLst>
          </p:cNvPr>
          <p:cNvCxnSpPr>
            <a:cxnSpLocks/>
          </p:cNvCxnSpPr>
          <p:nvPr/>
        </p:nvCxnSpPr>
        <p:spPr>
          <a:xfrm>
            <a:off x="6800088" y="2246949"/>
            <a:ext cx="444254" cy="6803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B2096A18-9EA3-CA1B-0A1E-1C18CFD97AEE}"/>
              </a:ext>
            </a:extLst>
          </p:cNvPr>
          <p:cNvCxnSpPr>
            <a:cxnSpLocks/>
          </p:cNvCxnSpPr>
          <p:nvPr/>
        </p:nvCxnSpPr>
        <p:spPr>
          <a:xfrm>
            <a:off x="7201479" y="2253752"/>
            <a:ext cx="2600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Oval 97">
            <a:extLst>
              <a:ext uri="{FF2B5EF4-FFF2-40B4-BE49-F238E27FC236}">
                <a16:creationId xmlns:a16="http://schemas.microsoft.com/office/drawing/2014/main" id="{CD1CD232-FB5D-12EA-D7EE-7559FFCC79AD}"/>
              </a:ext>
            </a:extLst>
          </p:cNvPr>
          <p:cNvSpPr/>
          <p:nvPr/>
        </p:nvSpPr>
        <p:spPr>
          <a:xfrm>
            <a:off x="7449204" y="2163291"/>
            <a:ext cx="182880" cy="1828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38925EEC-9B39-027A-9208-AB80AB0874CD}"/>
              </a:ext>
            </a:extLst>
          </p:cNvPr>
          <p:cNvSpPr/>
          <p:nvPr/>
        </p:nvSpPr>
        <p:spPr>
          <a:xfrm>
            <a:off x="8311319" y="2159590"/>
            <a:ext cx="182880" cy="1828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D664BDA-5AC3-8FD6-D2F1-32FB32D7464F}"/>
              </a:ext>
            </a:extLst>
          </p:cNvPr>
          <p:cNvSpPr/>
          <p:nvPr/>
        </p:nvSpPr>
        <p:spPr>
          <a:xfrm>
            <a:off x="8320844" y="2159590"/>
            <a:ext cx="182880" cy="18288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B590D423-D49A-CF20-907A-ABA2430E7893}"/>
              </a:ext>
            </a:extLst>
          </p:cNvPr>
          <p:cNvSpPr/>
          <p:nvPr/>
        </p:nvSpPr>
        <p:spPr>
          <a:xfrm>
            <a:off x="8309809" y="2155236"/>
            <a:ext cx="182880" cy="18288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6513CB35-79E1-1DD0-CF73-B26A3B59B784}"/>
              </a:ext>
            </a:extLst>
          </p:cNvPr>
          <p:cNvSpPr/>
          <p:nvPr/>
        </p:nvSpPr>
        <p:spPr>
          <a:xfrm>
            <a:off x="9157337" y="2155236"/>
            <a:ext cx="182880" cy="1828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40F64D23-96BE-EC31-6912-14B09D120F49}"/>
              </a:ext>
            </a:extLst>
          </p:cNvPr>
          <p:cNvSpPr/>
          <p:nvPr/>
        </p:nvSpPr>
        <p:spPr>
          <a:xfrm>
            <a:off x="9148574" y="2155236"/>
            <a:ext cx="182880" cy="1828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34909FDD-1634-DA97-F0CD-8E513724EE0B}"/>
              </a:ext>
            </a:extLst>
          </p:cNvPr>
          <p:cNvCxnSpPr>
            <a:cxnSpLocks/>
          </p:cNvCxnSpPr>
          <p:nvPr/>
        </p:nvCxnSpPr>
        <p:spPr>
          <a:xfrm>
            <a:off x="8503343" y="2249398"/>
            <a:ext cx="444254" cy="6803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BF399EFF-7750-B225-A7A5-45A90EADB8B7}"/>
              </a:ext>
            </a:extLst>
          </p:cNvPr>
          <p:cNvCxnSpPr>
            <a:cxnSpLocks/>
          </p:cNvCxnSpPr>
          <p:nvPr/>
        </p:nvCxnSpPr>
        <p:spPr>
          <a:xfrm>
            <a:off x="8904734" y="2247057"/>
            <a:ext cx="2600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7AF87482-F544-FF4B-C75A-CCCCCCCD1410}"/>
              </a:ext>
            </a:extLst>
          </p:cNvPr>
          <p:cNvCxnSpPr>
            <a:cxnSpLocks/>
            <a:endCxn id="101" idx="2"/>
          </p:cNvCxnSpPr>
          <p:nvPr/>
        </p:nvCxnSpPr>
        <p:spPr>
          <a:xfrm>
            <a:off x="7646106" y="2243057"/>
            <a:ext cx="663703" cy="36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28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D2896-FA71-6200-1396-E2D7AAEFE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E5E54AF-9719-C555-4D1F-D7BA04C496E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Non-Abelian String-Breaking at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E5E54AF-9719-C555-4D1F-D7BA04C496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910CCBD7-B985-F4D9-34FE-21F1397AC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921" y="3286818"/>
            <a:ext cx="5338079" cy="32874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67A202-9AB6-8ADB-8014-61B3A74D72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5999" y="3279751"/>
            <a:ext cx="5373311" cy="3301607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1B4DBF3C-831A-7E33-EC96-2E44BE736F8E}"/>
              </a:ext>
            </a:extLst>
          </p:cNvPr>
          <p:cNvSpPr txBox="1"/>
          <p:nvPr/>
        </p:nvSpPr>
        <p:spPr>
          <a:xfrm>
            <a:off x="838200" y="2584787"/>
            <a:ext cx="7908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Now pin the charges at the endpoints of the string.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C5BD694-70D6-CE21-A5E2-7083A496C737}"/>
              </a:ext>
            </a:extLst>
          </p:cNvPr>
          <p:cNvSpPr txBox="1"/>
          <p:nvPr/>
        </p:nvSpPr>
        <p:spPr>
          <a:xfrm>
            <a:off x="838200" y="1716107"/>
            <a:ext cx="130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Define: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A9F7602-A3A0-F4FB-514C-E8F61F6B8DF6}"/>
                  </a:ext>
                </a:extLst>
              </p:cNvPr>
              <p:cNvSpPr txBox="1"/>
              <p:nvPr/>
            </p:nvSpPr>
            <p:spPr>
              <a:xfrm>
                <a:off x="2140159" y="1559540"/>
                <a:ext cx="385374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begChr m:val="|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111000000000</m:t>
                        </m:r>
                      </m:e>
                    </m:d>
                  </m:oMath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≡|101000000000⟩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A9F7602-A3A0-F4FB-514C-E8F61F6B8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159" y="1559540"/>
                <a:ext cx="3853747" cy="9541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Oval 76">
            <a:extLst>
              <a:ext uri="{FF2B5EF4-FFF2-40B4-BE49-F238E27FC236}">
                <a16:creationId xmlns:a16="http://schemas.microsoft.com/office/drawing/2014/main" id="{A3BD3151-CBA7-B548-DEF9-4480CC969630}"/>
              </a:ext>
            </a:extLst>
          </p:cNvPr>
          <p:cNvSpPr/>
          <p:nvPr/>
        </p:nvSpPr>
        <p:spPr>
          <a:xfrm>
            <a:off x="6615698" y="1661243"/>
            <a:ext cx="182880" cy="18288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1E0FDEE-6192-D84A-91FC-97EBDA9BEF99}"/>
              </a:ext>
            </a:extLst>
          </p:cNvPr>
          <p:cNvSpPr/>
          <p:nvPr/>
        </p:nvSpPr>
        <p:spPr>
          <a:xfrm>
            <a:off x="7463226" y="1652099"/>
            <a:ext cx="182880" cy="1828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1FDE16B-6D57-1E0C-5CE0-5409F2070DC9}"/>
              </a:ext>
            </a:extLst>
          </p:cNvPr>
          <p:cNvSpPr/>
          <p:nvPr/>
        </p:nvSpPr>
        <p:spPr>
          <a:xfrm>
            <a:off x="7472751" y="1652099"/>
            <a:ext cx="182880" cy="1828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12052074-BD11-CA90-0D9C-E782EE304488}"/>
              </a:ext>
            </a:extLst>
          </p:cNvPr>
          <p:cNvCxnSpPr>
            <a:cxnSpLocks/>
          </p:cNvCxnSpPr>
          <p:nvPr/>
        </p:nvCxnSpPr>
        <p:spPr>
          <a:xfrm>
            <a:off x="6809232" y="1746261"/>
            <a:ext cx="444254" cy="6803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BE375DF-4E40-6BA2-34F7-C61590112210}"/>
              </a:ext>
            </a:extLst>
          </p:cNvPr>
          <p:cNvCxnSpPr>
            <a:cxnSpLocks/>
          </p:cNvCxnSpPr>
          <p:nvPr/>
        </p:nvCxnSpPr>
        <p:spPr>
          <a:xfrm>
            <a:off x="7210623" y="1743920"/>
            <a:ext cx="2600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BBCBD15E-40AC-CC84-27A2-0FC467DAECFF}"/>
              </a:ext>
            </a:extLst>
          </p:cNvPr>
          <p:cNvSpPr/>
          <p:nvPr/>
        </p:nvSpPr>
        <p:spPr>
          <a:xfrm>
            <a:off x="7469234" y="1657160"/>
            <a:ext cx="182880" cy="1828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D1830773-47D4-2EDE-82A6-CD228315B4D8}"/>
              </a:ext>
            </a:extLst>
          </p:cNvPr>
          <p:cNvSpPr/>
          <p:nvPr/>
        </p:nvSpPr>
        <p:spPr>
          <a:xfrm>
            <a:off x="8320463" y="1677190"/>
            <a:ext cx="182880" cy="1828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13363FA8-B47D-6120-6EC7-DE66FF63C367}"/>
              </a:ext>
            </a:extLst>
          </p:cNvPr>
          <p:cNvSpPr/>
          <p:nvPr/>
        </p:nvSpPr>
        <p:spPr>
          <a:xfrm>
            <a:off x="8329988" y="1677190"/>
            <a:ext cx="182880" cy="18288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E4DBDA95-2606-0605-B4EF-1CCD2528DD57}"/>
              </a:ext>
            </a:extLst>
          </p:cNvPr>
          <p:cNvCxnSpPr>
            <a:cxnSpLocks/>
          </p:cNvCxnSpPr>
          <p:nvPr/>
        </p:nvCxnSpPr>
        <p:spPr>
          <a:xfrm>
            <a:off x="7666469" y="1753064"/>
            <a:ext cx="444254" cy="6803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8FF4F985-BB4A-0CF8-28EB-DEEF050642D3}"/>
              </a:ext>
            </a:extLst>
          </p:cNvPr>
          <p:cNvCxnSpPr>
            <a:cxnSpLocks/>
          </p:cNvCxnSpPr>
          <p:nvPr/>
        </p:nvCxnSpPr>
        <p:spPr>
          <a:xfrm>
            <a:off x="8067860" y="1769011"/>
            <a:ext cx="2600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Oval 86">
            <a:extLst>
              <a:ext uri="{FF2B5EF4-FFF2-40B4-BE49-F238E27FC236}">
                <a16:creationId xmlns:a16="http://schemas.microsoft.com/office/drawing/2014/main" id="{A5BBE759-9D50-B2D7-D9B5-FBF2FFDD03F9}"/>
              </a:ext>
            </a:extLst>
          </p:cNvPr>
          <p:cNvSpPr/>
          <p:nvPr/>
        </p:nvSpPr>
        <p:spPr>
          <a:xfrm>
            <a:off x="8329839" y="1672836"/>
            <a:ext cx="182880" cy="18288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89EA645D-914F-557A-F5F3-0CFF3304B868}"/>
              </a:ext>
            </a:extLst>
          </p:cNvPr>
          <p:cNvSpPr/>
          <p:nvPr/>
        </p:nvSpPr>
        <p:spPr>
          <a:xfrm>
            <a:off x="9166481" y="1672836"/>
            <a:ext cx="182880" cy="1828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29D477C8-8C48-E9FE-7218-3D09671D160A}"/>
              </a:ext>
            </a:extLst>
          </p:cNvPr>
          <p:cNvSpPr/>
          <p:nvPr/>
        </p:nvSpPr>
        <p:spPr>
          <a:xfrm>
            <a:off x="9157718" y="1672836"/>
            <a:ext cx="182880" cy="1828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BACBF967-427C-2E7F-CC3F-8D752E7CB233}"/>
              </a:ext>
            </a:extLst>
          </p:cNvPr>
          <p:cNvCxnSpPr>
            <a:cxnSpLocks/>
          </p:cNvCxnSpPr>
          <p:nvPr/>
        </p:nvCxnSpPr>
        <p:spPr>
          <a:xfrm>
            <a:off x="8523373" y="1766998"/>
            <a:ext cx="444254" cy="6803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9AFE0D2-48AD-D2E7-F3AD-F0242CE80A52}"/>
              </a:ext>
            </a:extLst>
          </p:cNvPr>
          <p:cNvCxnSpPr>
            <a:cxnSpLocks/>
          </p:cNvCxnSpPr>
          <p:nvPr/>
        </p:nvCxnSpPr>
        <p:spPr>
          <a:xfrm>
            <a:off x="8913878" y="1764657"/>
            <a:ext cx="2600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1D1D81C2-B48F-A750-ED69-45AB6CFE9919}"/>
              </a:ext>
            </a:extLst>
          </p:cNvPr>
          <p:cNvSpPr/>
          <p:nvPr/>
        </p:nvSpPr>
        <p:spPr>
          <a:xfrm>
            <a:off x="6606554" y="2161931"/>
            <a:ext cx="182880" cy="18288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5335A24B-2BF7-88D6-909F-B926387F8D77}"/>
              </a:ext>
            </a:extLst>
          </p:cNvPr>
          <p:cNvSpPr/>
          <p:nvPr/>
        </p:nvSpPr>
        <p:spPr>
          <a:xfrm>
            <a:off x="7454082" y="2152787"/>
            <a:ext cx="182880" cy="1828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C498453E-E489-DB83-CF35-8F49BAA19FCE}"/>
              </a:ext>
            </a:extLst>
          </p:cNvPr>
          <p:cNvSpPr/>
          <p:nvPr/>
        </p:nvSpPr>
        <p:spPr>
          <a:xfrm>
            <a:off x="7463607" y="2152787"/>
            <a:ext cx="182880" cy="1828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D319CF28-12D2-20EA-7B96-274794A43336}"/>
              </a:ext>
            </a:extLst>
          </p:cNvPr>
          <p:cNvCxnSpPr>
            <a:cxnSpLocks/>
          </p:cNvCxnSpPr>
          <p:nvPr/>
        </p:nvCxnSpPr>
        <p:spPr>
          <a:xfrm>
            <a:off x="6800088" y="2246949"/>
            <a:ext cx="444254" cy="6803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0DC9E016-4D02-1E93-FA9D-75DDA531C8AD}"/>
              </a:ext>
            </a:extLst>
          </p:cNvPr>
          <p:cNvCxnSpPr>
            <a:cxnSpLocks/>
          </p:cNvCxnSpPr>
          <p:nvPr/>
        </p:nvCxnSpPr>
        <p:spPr>
          <a:xfrm>
            <a:off x="7201479" y="2253752"/>
            <a:ext cx="2600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Oval 96">
            <a:extLst>
              <a:ext uri="{FF2B5EF4-FFF2-40B4-BE49-F238E27FC236}">
                <a16:creationId xmlns:a16="http://schemas.microsoft.com/office/drawing/2014/main" id="{DC265D9F-43C3-06B5-1C53-4F81CF0C14AB}"/>
              </a:ext>
            </a:extLst>
          </p:cNvPr>
          <p:cNvSpPr/>
          <p:nvPr/>
        </p:nvSpPr>
        <p:spPr>
          <a:xfrm>
            <a:off x="7449204" y="2163291"/>
            <a:ext cx="182880" cy="1828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13A01296-307F-7837-95DB-CB53F33E3DF7}"/>
              </a:ext>
            </a:extLst>
          </p:cNvPr>
          <p:cNvSpPr/>
          <p:nvPr/>
        </p:nvSpPr>
        <p:spPr>
          <a:xfrm>
            <a:off x="8311319" y="2159590"/>
            <a:ext cx="182880" cy="1828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11871E1D-471E-9A3F-DA38-7322FC4A2F98}"/>
              </a:ext>
            </a:extLst>
          </p:cNvPr>
          <p:cNvSpPr/>
          <p:nvPr/>
        </p:nvSpPr>
        <p:spPr>
          <a:xfrm>
            <a:off x="8320844" y="2159590"/>
            <a:ext cx="182880" cy="18288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57902F3C-3041-EE08-43AD-F242EE710B51}"/>
              </a:ext>
            </a:extLst>
          </p:cNvPr>
          <p:cNvSpPr/>
          <p:nvPr/>
        </p:nvSpPr>
        <p:spPr>
          <a:xfrm>
            <a:off x="8309809" y="2155236"/>
            <a:ext cx="182880" cy="18288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8464DA74-5114-5FA5-B0D4-732952C98B2C}"/>
              </a:ext>
            </a:extLst>
          </p:cNvPr>
          <p:cNvSpPr/>
          <p:nvPr/>
        </p:nvSpPr>
        <p:spPr>
          <a:xfrm>
            <a:off x="9157337" y="2155236"/>
            <a:ext cx="182880" cy="1828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3F85042B-096C-31AB-9FD2-B3EE4038AE63}"/>
              </a:ext>
            </a:extLst>
          </p:cNvPr>
          <p:cNvSpPr/>
          <p:nvPr/>
        </p:nvSpPr>
        <p:spPr>
          <a:xfrm>
            <a:off x="9148574" y="2155236"/>
            <a:ext cx="182880" cy="1828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003EAFDB-98B4-75D7-5C34-D7BF6E20ABDC}"/>
              </a:ext>
            </a:extLst>
          </p:cNvPr>
          <p:cNvCxnSpPr>
            <a:cxnSpLocks/>
          </p:cNvCxnSpPr>
          <p:nvPr/>
        </p:nvCxnSpPr>
        <p:spPr>
          <a:xfrm>
            <a:off x="8503343" y="2249398"/>
            <a:ext cx="444254" cy="6803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DD7773E7-7CB0-507A-3D43-13B44A24BAC0}"/>
              </a:ext>
            </a:extLst>
          </p:cNvPr>
          <p:cNvCxnSpPr>
            <a:cxnSpLocks/>
          </p:cNvCxnSpPr>
          <p:nvPr/>
        </p:nvCxnSpPr>
        <p:spPr>
          <a:xfrm>
            <a:off x="8904734" y="2247057"/>
            <a:ext cx="2600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9A76EE1F-0403-7EEF-6C4B-DAC1B8BC53F3}"/>
              </a:ext>
            </a:extLst>
          </p:cNvPr>
          <p:cNvCxnSpPr>
            <a:cxnSpLocks/>
            <a:endCxn id="100" idx="2"/>
          </p:cNvCxnSpPr>
          <p:nvPr/>
        </p:nvCxnSpPr>
        <p:spPr>
          <a:xfrm>
            <a:off x="7646106" y="2243057"/>
            <a:ext cx="663703" cy="36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45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6FE2283-2C08-6030-D1E4-FC538E09938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Non-Abelian String-Breaking at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6FE2283-2C08-6030-D1E4-FC538E0993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E7F7EDE-F2BA-A00D-02D5-A1EFD8B21EE2}"/>
                  </a:ext>
                </a:extLst>
              </p:cNvPr>
              <p:cNvSpPr txBox="1"/>
              <p:nvPr/>
            </p:nvSpPr>
            <p:spPr>
              <a:xfrm>
                <a:off x="923925" y="2237363"/>
                <a:ext cx="317933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eff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1" smtClean="0">
                          <a:latin typeface="Cambria Math" panose="02040503050406030204" pitchFamily="18" charset="0"/>
                        </a:rPr>
                        <m:t>span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⟩,|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⟩)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E7F7EDE-F2BA-A00D-02D5-A1EFD8B21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925" y="2237363"/>
                <a:ext cx="317933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F09537-0D94-B37D-8A86-D8753E8536AC}"/>
                  </a:ext>
                </a:extLst>
              </p:cNvPr>
              <p:cNvSpPr txBox="1"/>
              <p:nvPr/>
            </p:nvSpPr>
            <p:spPr>
              <a:xfrm>
                <a:off x="923925" y="3145187"/>
                <a:ext cx="7461915" cy="6640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eff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≈8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⟩⟨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|+|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⟩⟨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</m:e>
                      </m:box>
                      <m:d>
                        <m:dPr>
                          <m:ctrlP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d>
                            <m:dPr>
                              <m:begChr m:val="⟨"/>
                              <m:endChr m:val="|"/>
                              <m:ctrlP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d>
                            <m:dPr>
                              <m:begChr m:val="⟨"/>
                              <m:endChr m:val="|"/>
                              <m:ctrlP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F09537-0D94-B37D-8A86-D8753E853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925" y="3145187"/>
                <a:ext cx="7461915" cy="6640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FD083D-0CC9-4E2A-85BF-A36BA6CD5880}"/>
                  </a:ext>
                </a:extLst>
              </p:cNvPr>
              <p:cNvSpPr txBox="1"/>
              <p:nvPr/>
            </p:nvSpPr>
            <p:spPr>
              <a:xfrm>
                <a:off x="921360" y="4286152"/>
                <a:ext cx="6255815" cy="6640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ox>
                                <m:box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box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</m:e>
                      </m:box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FD083D-0CC9-4E2A-85BF-A36BA6CD5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360" y="4286152"/>
                <a:ext cx="6255815" cy="6640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472EE20-F92E-4FCA-B681-6DBB9837766A}"/>
              </a:ext>
            </a:extLst>
          </p:cNvPr>
          <p:cNvSpPr txBox="1"/>
          <p:nvPr/>
        </p:nvSpPr>
        <p:spPr>
          <a:xfrm>
            <a:off x="838200" y="1449479"/>
            <a:ext cx="826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Rabi-type oscillations: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15B82B1-A7F4-25AD-F58C-7F073ACD2AC6}"/>
                  </a:ext>
                </a:extLst>
              </p:cNvPr>
              <p:cNvSpPr txBox="1"/>
              <p:nvPr/>
            </p:nvSpPr>
            <p:spPr>
              <a:xfrm>
                <a:off x="8121465" y="5481673"/>
                <a:ext cx="2658228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100" dirty="0"/>
                  <a:t>Independent of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100" dirty="0"/>
                  <a:t>!*</a:t>
                </a:r>
              </a:p>
              <a:p>
                <a:pPr algn="l"/>
                <a:r>
                  <a:rPr lang="en-US" sz="2100" dirty="0"/>
                  <a:t>*While on-resonance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15B82B1-A7F4-25AD-F58C-7F073ACD2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465" y="5481673"/>
                <a:ext cx="2658228" cy="738664"/>
              </a:xfrm>
              <a:prstGeom prst="rect">
                <a:avLst/>
              </a:prstGeom>
              <a:blipFill>
                <a:blip r:embed="rId6"/>
                <a:stretch>
                  <a:fillRect l="-2752" t="-4959" r="-1376" b="-15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BE1DEAC-D7B1-5BF9-22D2-CA0CF10499EB}"/>
              </a:ext>
            </a:extLst>
          </p:cNvPr>
          <p:cNvCxnSpPr>
            <a:cxnSpLocks/>
          </p:cNvCxnSpPr>
          <p:nvPr/>
        </p:nvCxnSpPr>
        <p:spPr>
          <a:xfrm flipH="1" flipV="1">
            <a:off x="7177175" y="4876800"/>
            <a:ext cx="944290" cy="733425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14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A22F38D-3722-0853-8BBB-D394AD99DDB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Non-Abelian String-Breaking at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A22F38D-3722-0853-8BBB-D394AD99DD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21763A8-CFCC-14BE-19B5-461EEB86A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474" y="2799841"/>
            <a:ext cx="5575525" cy="32921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D12D3B-233A-4CA5-3297-D28589A92C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5999" y="2792165"/>
            <a:ext cx="5614070" cy="33075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207406-7B18-974B-3CB8-5A3CA935187C}"/>
                  </a:ext>
                </a:extLst>
              </p:cNvPr>
              <p:cNvSpPr txBox="1"/>
              <p:nvPr/>
            </p:nvSpPr>
            <p:spPr>
              <a:xfrm>
                <a:off x="838200" y="1716107"/>
                <a:ext cx="62592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Let’s compare at different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207406-7B18-974B-3CB8-5A3CA9351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16107"/>
                <a:ext cx="6259214" cy="523220"/>
              </a:xfrm>
              <a:prstGeom prst="rect">
                <a:avLst/>
              </a:prstGeom>
              <a:blipFill>
                <a:blip r:embed="rId5"/>
                <a:stretch>
                  <a:fillRect l="-2047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942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446A523-61B4-DFA4-B5BE-B4472CB1BCD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Non-Abelian String-Breaking at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446A523-61B4-DFA4-B5BE-B4472CB1BC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exagon 2">
            <a:extLst>
              <a:ext uri="{FF2B5EF4-FFF2-40B4-BE49-F238E27FC236}">
                <a16:creationId xmlns:a16="http://schemas.microsoft.com/office/drawing/2014/main" id="{A8F217B8-A246-13C4-1612-56BDEA9579A3}"/>
              </a:ext>
            </a:extLst>
          </p:cNvPr>
          <p:cNvSpPr/>
          <p:nvPr/>
        </p:nvSpPr>
        <p:spPr>
          <a:xfrm>
            <a:off x="2771773" y="4285488"/>
            <a:ext cx="1514475" cy="1305582"/>
          </a:xfrm>
          <a:prstGeom prst="hexagon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CB8ADECC-4E63-8C53-38B3-852D975F445C}"/>
              </a:ext>
            </a:extLst>
          </p:cNvPr>
          <p:cNvSpPr/>
          <p:nvPr/>
        </p:nvSpPr>
        <p:spPr>
          <a:xfrm>
            <a:off x="3962398" y="3632697"/>
            <a:ext cx="1514475" cy="1305582"/>
          </a:xfrm>
          <a:prstGeom prst="hexagon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5BCAF24D-9DD3-3D2B-329E-6D1086060D94}"/>
              </a:ext>
            </a:extLst>
          </p:cNvPr>
          <p:cNvSpPr/>
          <p:nvPr/>
        </p:nvSpPr>
        <p:spPr>
          <a:xfrm>
            <a:off x="5157787" y="2979906"/>
            <a:ext cx="1514475" cy="1305582"/>
          </a:xfrm>
          <a:prstGeom prst="hexagon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E7E7F138-8056-8EB3-A752-66636877CFB5}"/>
              </a:ext>
            </a:extLst>
          </p:cNvPr>
          <p:cNvSpPr/>
          <p:nvPr/>
        </p:nvSpPr>
        <p:spPr>
          <a:xfrm>
            <a:off x="6348412" y="2327115"/>
            <a:ext cx="1514475" cy="1305582"/>
          </a:xfrm>
          <a:prstGeom prst="hexagon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9223540-6FE2-8856-5657-96D44FEF1768}"/>
              </a:ext>
            </a:extLst>
          </p:cNvPr>
          <p:cNvSpPr/>
          <p:nvPr/>
        </p:nvSpPr>
        <p:spPr>
          <a:xfrm>
            <a:off x="3435189" y="4194048"/>
            <a:ext cx="182880" cy="18288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37936E0-F831-AFA4-0F79-04E3AE20DF63}"/>
              </a:ext>
            </a:extLst>
          </p:cNvPr>
          <p:cNvSpPr/>
          <p:nvPr/>
        </p:nvSpPr>
        <p:spPr>
          <a:xfrm>
            <a:off x="4630578" y="3541257"/>
            <a:ext cx="182880" cy="1828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BC06173-820E-8C9C-29E4-07918A2152F0}"/>
              </a:ext>
            </a:extLst>
          </p:cNvPr>
          <p:cNvSpPr/>
          <p:nvPr/>
        </p:nvSpPr>
        <p:spPr>
          <a:xfrm>
            <a:off x="3435189" y="5499630"/>
            <a:ext cx="182880" cy="18288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2CA1E7E-7467-9374-F49F-48957615A633}"/>
              </a:ext>
            </a:extLst>
          </p:cNvPr>
          <p:cNvSpPr/>
          <p:nvPr/>
        </p:nvSpPr>
        <p:spPr>
          <a:xfrm>
            <a:off x="4628195" y="4846839"/>
            <a:ext cx="182880" cy="1828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BD8A1E5-A462-832F-C157-5003D461E733}"/>
              </a:ext>
            </a:extLst>
          </p:cNvPr>
          <p:cNvSpPr/>
          <p:nvPr/>
        </p:nvSpPr>
        <p:spPr>
          <a:xfrm>
            <a:off x="7014209" y="2235675"/>
            <a:ext cx="182880" cy="1828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9E0F565-DE14-572B-73B4-15A277FE18BF}"/>
              </a:ext>
            </a:extLst>
          </p:cNvPr>
          <p:cNvSpPr/>
          <p:nvPr/>
        </p:nvSpPr>
        <p:spPr>
          <a:xfrm>
            <a:off x="7014209" y="3524112"/>
            <a:ext cx="182880" cy="1828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7C2A8D-E274-4AD8-DDDE-24334547FF50}"/>
              </a:ext>
            </a:extLst>
          </p:cNvPr>
          <p:cNvSpPr/>
          <p:nvPr/>
        </p:nvSpPr>
        <p:spPr>
          <a:xfrm>
            <a:off x="5814060" y="2888466"/>
            <a:ext cx="182880" cy="18288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B3C7E5-5B43-2DFE-4F7A-6D467278DDA2}"/>
              </a:ext>
            </a:extLst>
          </p:cNvPr>
          <p:cNvSpPr/>
          <p:nvPr/>
        </p:nvSpPr>
        <p:spPr>
          <a:xfrm>
            <a:off x="5814060" y="4194048"/>
            <a:ext cx="182880" cy="18288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1E92165-FB87-902C-EC81-678FCCDCAD80}"/>
                  </a:ext>
                </a:extLst>
              </p:cNvPr>
              <p:cNvSpPr txBox="1"/>
              <p:nvPr/>
            </p:nvSpPr>
            <p:spPr>
              <a:xfrm>
                <a:off x="838199" y="1499711"/>
                <a:ext cx="6868191" cy="588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800" dirty="0"/>
                  <a:t>Truncation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=(1, 1, 1, 1, 1)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1E92165-FB87-902C-EC81-678FCCDCA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499711"/>
                <a:ext cx="6868191" cy="588559"/>
              </a:xfrm>
              <a:prstGeom prst="rect">
                <a:avLst/>
              </a:prstGeom>
              <a:blipFill>
                <a:blip r:embed="rId3"/>
                <a:stretch>
                  <a:fillRect l="-1775" t="-4124" b="-22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84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B3E5AE-C86A-E64F-AA0F-CFDA09F45A6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Non-Abelian String-Breaking at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B3E5AE-C86A-E64F-AA0F-CFDA09F45A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exagon 2">
            <a:extLst>
              <a:ext uri="{FF2B5EF4-FFF2-40B4-BE49-F238E27FC236}">
                <a16:creationId xmlns:a16="http://schemas.microsoft.com/office/drawing/2014/main" id="{FB35DCD1-61A6-4094-9FC7-BE8D5A429FCC}"/>
              </a:ext>
            </a:extLst>
          </p:cNvPr>
          <p:cNvSpPr/>
          <p:nvPr/>
        </p:nvSpPr>
        <p:spPr>
          <a:xfrm>
            <a:off x="600073" y="3810000"/>
            <a:ext cx="1514475" cy="1305582"/>
          </a:xfrm>
          <a:prstGeom prst="hexagon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0DABEA65-62EB-2F64-E18D-794C102E2221}"/>
              </a:ext>
            </a:extLst>
          </p:cNvPr>
          <p:cNvSpPr/>
          <p:nvPr/>
        </p:nvSpPr>
        <p:spPr>
          <a:xfrm>
            <a:off x="1790698" y="3157209"/>
            <a:ext cx="1514475" cy="1305582"/>
          </a:xfrm>
          <a:prstGeom prst="hexagon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AA1340EE-461A-01FE-20D2-595F12067185}"/>
              </a:ext>
            </a:extLst>
          </p:cNvPr>
          <p:cNvSpPr/>
          <p:nvPr/>
        </p:nvSpPr>
        <p:spPr>
          <a:xfrm>
            <a:off x="2986087" y="2504418"/>
            <a:ext cx="1514475" cy="1305582"/>
          </a:xfrm>
          <a:prstGeom prst="hexagon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60797384-59EF-3566-E190-B01CB47736A1}"/>
              </a:ext>
            </a:extLst>
          </p:cNvPr>
          <p:cNvSpPr/>
          <p:nvPr/>
        </p:nvSpPr>
        <p:spPr>
          <a:xfrm>
            <a:off x="4176712" y="1851627"/>
            <a:ext cx="1514475" cy="1305582"/>
          </a:xfrm>
          <a:prstGeom prst="hexagon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9B61C25-91FA-C470-0A74-8129FC3B5296}"/>
              </a:ext>
            </a:extLst>
          </p:cNvPr>
          <p:cNvSpPr/>
          <p:nvPr/>
        </p:nvSpPr>
        <p:spPr>
          <a:xfrm>
            <a:off x="1263489" y="3718560"/>
            <a:ext cx="182880" cy="18288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38AEEE0-F3E9-C042-1ACE-BCDCDC0B8B7F}"/>
              </a:ext>
            </a:extLst>
          </p:cNvPr>
          <p:cNvSpPr/>
          <p:nvPr/>
        </p:nvSpPr>
        <p:spPr>
          <a:xfrm>
            <a:off x="2458878" y="3065769"/>
            <a:ext cx="182880" cy="1828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DF30B06-0D14-5BA6-330F-A910BCF32C05}"/>
              </a:ext>
            </a:extLst>
          </p:cNvPr>
          <p:cNvSpPr/>
          <p:nvPr/>
        </p:nvSpPr>
        <p:spPr>
          <a:xfrm>
            <a:off x="1263489" y="5024142"/>
            <a:ext cx="182880" cy="18288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94BCE24-980D-3D9E-F9EC-2B8E169FE263}"/>
              </a:ext>
            </a:extLst>
          </p:cNvPr>
          <p:cNvSpPr/>
          <p:nvPr/>
        </p:nvSpPr>
        <p:spPr>
          <a:xfrm>
            <a:off x="2456495" y="4371351"/>
            <a:ext cx="182880" cy="1828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E202AC9-FA18-8F0D-28BA-0DCE62CB3B61}"/>
              </a:ext>
            </a:extLst>
          </p:cNvPr>
          <p:cNvSpPr/>
          <p:nvPr/>
        </p:nvSpPr>
        <p:spPr>
          <a:xfrm>
            <a:off x="4842509" y="1760187"/>
            <a:ext cx="182880" cy="18288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07F1F0A-893F-7E49-692D-7DDE8B23CE9F}"/>
              </a:ext>
            </a:extLst>
          </p:cNvPr>
          <p:cNvSpPr/>
          <p:nvPr/>
        </p:nvSpPr>
        <p:spPr>
          <a:xfrm>
            <a:off x="4842509" y="3048624"/>
            <a:ext cx="182880" cy="1828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4C079FB-0FCD-0411-312F-8B7C548E27FE}"/>
              </a:ext>
            </a:extLst>
          </p:cNvPr>
          <p:cNvSpPr/>
          <p:nvPr/>
        </p:nvSpPr>
        <p:spPr>
          <a:xfrm>
            <a:off x="3642360" y="2412978"/>
            <a:ext cx="182880" cy="18288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C92846A-EF77-83D7-89D3-449B498EAD6D}"/>
              </a:ext>
            </a:extLst>
          </p:cNvPr>
          <p:cNvSpPr/>
          <p:nvPr/>
        </p:nvSpPr>
        <p:spPr>
          <a:xfrm>
            <a:off x="3642360" y="3718560"/>
            <a:ext cx="182880" cy="18288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930DDE-B8CD-3C6F-5039-0F2535C6D789}"/>
              </a:ext>
            </a:extLst>
          </p:cNvPr>
          <p:cNvCxnSpPr>
            <a:cxnSpLocks/>
            <a:stCxn id="7" idx="6"/>
            <a:endCxn id="4" idx="3"/>
          </p:cNvCxnSpPr>
          <p:nvPr/>
        </p:nvCxnSpPr>
        <p:spPr>
          <a:xfrm>
            <a:off x="1446369" y="3810000"/>
            <a:ext cx="3443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08CACC5-FB24-0F57-619E-D45C22D6EEA2}"/>
              </a:ext>
            </a:extLst>
          </p:cNvPr>
          <p:cNvCxnSpPr>
            <a:cxnSpLocks/>
          </p:cNvCxnSpPr>
          <p:nvPr/>
        </p:nvCxnSpPr>
        <p:spPr>
          <a:xfrm>
            <a:off x="2641758" y="3157209"/>
            <a:ext cx="3443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4070007-5339-4293-2136-E74C7E5000DF}"/>
              </a:ext>
            </a:extLst>
          </p:cNvPr>
          <p:cNvCxnSpPr>
            <a:cxnSpLocks/>
          </p:cNvCxnSpPr>
          <p:nvPr/>
        </p:nvCxnSpPr>
        <p:spPr>
          <a:xfrm>
            <a:off x="3305173" y="2504418"/>
            <a:ext cx="3443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96CED92-9C6E-B537-ACE7-61A34B180B28}"/>
              </a:ext>
            </a:extLst>
          </p:cNvPr>
          <p:cNvCxnSpPr>
            <a:cxnSpLocks/>
          </p:cNvCxnSpPr>
          <p:nvPr/>
        </p:nvCxnSpPr>
        <p:spPr>
          <a:xfrm>
            <a:off x="3832383" y="2504418"/>
            <a:ext cx="3443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78FDA35-22E1-C31C-ABB1-B5A42E38F106}"/>
              </a:ext>
            </a:extLst>
          </p:cNvPr>
          <p:cNvCxnSpPr>
            <a:cxnSpLocks/>
          </p:cNvCxnSpPr>
          <p:nvPr/>
        </p:nvCxnSpPr>
        <p:spPr>
          <a:xfrm>
            <a:off x="4498180" y="1851627"/>
            <a:ext cx="3443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82C5AC5-D068-B751-A760-09F72056FE04}"/>
              </a:ext>
            </a:extLst>
          </p:cNvPr>
          <p:cNvCxnSpPr>
            <a:cxnSpLocks/>
          </p:cNvCxnSpPr>
          <p:nvPr/>
        </p:nvCxnSpPr>
        <p:spPr>
          <a:xfrm>
            <a:off x="2114548" y="3157209"/>
            <a:ext cx="3443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D84E71B-7F65-F786-AC0F-F594B43C8B7E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2986087" y="2780003"/>
            <a:ext cx="182880" cy="377206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8FFDC3A-A325-845D-BA39-2A51A40691A1}"/>
              </a:ext>
            </a:extLst>
          </p:cNvPr>
          <p:cNvCxnSpPr>
            <a:cxnSpLocks/>
          </p:cNvCxnSpPr>
          <p:nvPr/>
        </p:nvCxnSpPr>
        <p:spPr>
          <a:xfrm flipV="1">
            <a:off x="3129435" y="2504418"/>
            <a:ext cx="173523" cy="3772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E6A9EAD-058B-11BD-F15E-42DE96B4B1C3}"/>
              </a:ext>
            </a:extLst>
          </p:cNvPr>
          <p:cNvCxnSpPr>
            <a:cxnSpLocks/>
          </p:cNvCxnSpPr>
          <p:nvPr/>
        </p:nvCxnSpPr>
        <p:spPr>
          <a:xfrm flipV="1">
            <a:off x="4185514" y="2110039"/>
            <a:ext cx="182880" cy="377206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86F1513-265F-4CD0-8B51-A80C8848A1DA}"/>
              </a:ext>
            </a:extLst>
          </p:cNvPr>
          <p:cNvCxnSpPr>
            <a:cxnSpLocks/>
          </p:cNvCxnSpPr>
          <p:nvPr/>
        </p:nvCxnSpPr>
        <p:spPr>
          <a:xfrm flipV="1">
            <a:off x="4321242" y="1843979"/>
            <a:ext cx="173523" cy="3772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474A05B-E508-799D-FDB3-AA2C9E467887}"/>
              </a:ext>
            </a:extLst>
          </p:cNvPr>
          <p:cNvCxnSpPr>
            <a:cxnSpLocks/>
          </p:cNvCxnSpPr>
          <p:nvPr/>
        </p:nvCxnSpPr>
        <p:spPr>
          <a:xfrm flipV="1">
            <a:off x="1798077" y="3427703"/>
            <a:ext cx="182880" cy="377206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A303873-0A42-DDC2-68CD-4FDDBA6A6F4E}"/>
              </a:ext>
            </a:extLst>
          </p:cNvPr>
          <p:cNvCxnSpPr>
            <a:cxnSpLocks/>
          </p:cNvCxnSpPr>
          <p:nvPr/>
        </p:nvCxnSpPr>
        <p:spPr>
          <a:xfrm flipV="1">
            <a:off x="1941425" y="3152118"/>
            <a:ext cx="173523" cy="3772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Hexagon 42">
            <a:extLst>
              <a:ext uri="{FF2B5EF4-FFF2-40B4-BE49-F238E27FC236}">
                <a16:creationId xmlns:a16="http://schemas.microsoft.com/office/drawing/2014/main" id="{307BD2AD-1877-7B07-DF22-A2F1843FECC0}"/>
              </a:ext>
            </a:extLst>
          </p:cNvPr>
          <p:cNvSpPr/>
          <p:nvPr/>
        </p:nvSpPr>
        <p:spPr>
          <a:xfrm>
            <a:off x="6715123" y="3810000"/>
            <a:ext cx="1514475" cy="1305582"/>
          </a:xfrm>
          <a:prstGeom prst="hexagon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Hexagon 43">
            <a:extLst>
              <a:ext uri="{FF2B5EF4-FFF2-40B4-BE49-F238E27FC236}">
                <a16:creationId xmlns:a16="http://schemas.microsoft.com/office/drawing/2014/main" id="{E93EC19C-BC87-E0D7-75AC-00F37AFF0BAE}"/>
              </a:ext>
            </a:extLst>
          </p:cNvPr>
          <p:cNvSpPr/>
          <p:nvPr/>
        </p:nvSpPr>
        <p:spPr>
          <a:xfrm>
            <a:off x="7905748" y="3157209"/>
            <a:ext cx="1514475" cy="1305582"/>
          </a:xfrm>
          <a:prstGeom prst="hexagon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Hexagon 44">
            <a:extLst>
              <a:ext uri="{FF2B5EF4-FFF2-40B4-BE49-F238E27FC236}">
                <a16:creationId xmlns:a16="http://schemas.microsoft.com/office/drawing/2014/main" id="{11413361-A10F-063B-B122-F09716F8B880}"/>
              </a:ext>
            </a:extLst>
          </p:cNvPr>
          <p:cNvSpPr/>
          <p:nvPr/>
        </p:nvSpPr>
        <p:spPr>
          <a:xfrm>
            <a:off x="9101137" y="2504418"/>
            <a:ext cx="1514475" cy="1305582"/>
          </a:xfrm>
          <a:prstGeom prst="hexagon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Hexagon 45">
            <a:extLst>
              <a:ext uri="{FF2B5EF4-FFF2-40B4-BE49-F238E27FC236}">
                <a16:creationId xmlns:a16="http://schemas.microsoft.com/office/drawing/2014/main" id="{E76A1E02-2433-089C-CBCF-E6423CAF1341}"/>
              </a:ext>
            </a:extLst>
          </p:cNvPr>
          <p:cNvSpPr/>
          <p:nvPr/>
        </p:nvSpPr>
        <p:spPr>
          <a:xfrm>
            <a:off x="10284142" y="1851627"/>
            <a:ext cx="1514475" cy="1305582"/>
          </a:xfrm>
          <a:prstGeom prst="hexagon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2FE6549-8E73-F0F0-2794-916AC606986A}"/>
              </a:ext>
            </a:extLst>
          </p:cNvPr>
          <p:cNvSpPr/>
          <p:nvPr/>
        </p:nvSpPr>
        <p:spPr>
          <a:xfrm>
            <a:off x="7378539" y="3718560"/>
            <a:ext cx="182880" cy="18288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22C471D-28C5-670F-0258-9AD194C5A974}"/>
              </a:ext>
            </a:extLst>
          </p:cNvPr>
          <p:cNvSpPr/>
          <p:nvPr/>
        </p:nvSpPr>
        <p:spPr>
          <a:xfrm>
            <a:off x="8573928" y="3065769"/>
            <a:ext cx="182880" cy="18288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1491BB5-8E43-8066-4FAD-AA2A0A668E96}"/>
              </a:ext>
            </a:extLst>
          </p:cNvPr>
          <p:cNvSpPr/>
          <p:nvPr/>
        </p:nvSpPr>
        <p:spPr>
          <a:xfrm>
            <a:off x="7378539" y="5024142"/>
            <a:ext cx="182880" cy="18288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96E75AE-49B4-CDF2-76CD-E5BE47B114A5}"/>
              </a:ext>
            </a:extLst>
          </p:cNvPr>
          <p:cNvSpPr/>
          <p:nvPr/>
        </p:nvSpPr>
        <p:spPr>
          <a:xfrm>
            <a:off x="8571545" y="4371351"/>
            <a:ext cx="182880" cy="1828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61FD463-02B7-CDFA-9161-9686C15E4A30}"/>
              </a:ext>
            </a:extLst>
          </p:cNvPr>
          <p:cNvSpPr/>
          <p:nvPr/>
        </p:nvSpPr>
        <p:spPr>
          <a:xfrm>
            <a:off x="10957559" y="1760187"/>
            <a:ext cx="182880" cy="18288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94143AB-5791-AEBC-6C15-F15FEA90D30A}"/>
              </a:ext>
            </a:extLst>
          </p:cNvPr>
          <p:cNvSpPr/>
          <p:nvPr/>
        </p:nvSpPr>
        <p:spPr>
          <a:xfrm>
            <a:off x="10957559" y="3048624"/>
            <a:ext cx="182880" cy="1828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9044AFD3-D3B3-B52E-60EB-B0B5A90A1204}"/>
              </a:ext>
            </a:extLst>
          </p:cNvPr>
          <p:cNvSpPr/>
          <p:nvPr/>
        </p:nvSpPr>
        <p:spPr>
          <a:xfrm>
            <a:off x="9757410" y="2412978"/>
            <a:ext cx="182880" cy="18288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F7C4ACD-C5D6-D775-DEAB-C6C613BAD543}"/>
              </a:ext>
            </a:extLst>
          </p:cNvPr>
          <p:cNvSpPr/>
          <p:nvPr/>
        </p:nvSpPr>
        <p:spPr>
          <a:xfrm>
            <a:off x="9757410" y="3718560"/>
            <a:ext cx="182880" cy="18288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FA45A33-37A1-0199-1FAC-5DA1050771BA}"/>
              </a:ext>
            </a:extLst>
          </p:cNvPr>
          <p:cNvCxnSpPr>
            <a:cxnSpLocks/>
            <a:stCxn id="47" idx="6"/>
            <a:endCxn id="44" idx="3"/>
          </p:cNvCxnSpPr>
          <p:nvPr/>
        </p:nvCxnSpPr>
        <p:spPr>
          <a:xfrm>
            <a:off x="7561419" y="3810000"/>
            <a:ext cx="3443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2E8A176-1C55-A546-9F77-30D98AAD6BA7}"/>
              </a:ext>
            </a:extLst>
          </p:cNvPr>
          <p:cNvCxnSpPr>
            <a:cxnSpLocks/>
          </p:cNvCxnSpPr>
          <p:nvPr/>
        </p:nvCxnSpPr>
        <p:spPr>
          <a:xfrm>
            <a:off x="9947433" y="2504418"/>
            <a:ext cx="3443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0887E54-6DA9-A014-1387-45D9E755D2BB}"/>
              </a:ext>
            </a:extLst>
          </p:cNvPr>
          <p:cNvCxnSpPr>
            <a:cxnSpLocks/>
          </p:cNvCxnSpPr>
          <p:nvPr/>
        </p:nvCxnSpPr>
        <p:spPr>
          <a:xfrm>
            <a:off x="10613230" y="1851627"/>
            <a:ext cx="3443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254F073-8832-DDB6-07C4-00DC8B0E4AB4}"/>
              </a:ext>
            </a:extLst>
          </p:cNvPr>
          <p:cNvCxnSpPr>
            <a:cxnSpLocks/>
          </p:cNvCxnSpPr>
          <p:nvPr/>
        </p:nvCxnSpPr>
        <p:spPr>
          <a:xfrm>
            <a:off x="8229598" y="3157209"/>
            <a:ext cx="3443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124EC2E-0771-B7BB-1B74-2C50A9AA64B1}"/>
              </a:ext>
            </a:extLst>
          </p:cNvPr>
          <p:cNvCxnSpPr>
            <a:cxnSpLocks/>
          </p:cNvCxnSpPr>
          <p:nvPr/>
        </p:nvCxnSpPr>
        <p:spPr>
          <a:xfrm flipV="1">
            <a:off x="10291039" y="2119564"/>
            <a:ext cx="182880" cy="377206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368286D-BABA-CDBE-BABC-7CF0B3CCD73D}"/>
              </a:ext>
            </a:extLst>
          </p:cNvPr>
          <p:cNvCxnSpPr>
            <a:cxnSpLocks/>
          </p:cNvCxnSpPr>
          <p:nvPr/>
        </p:nvCxnSpPr>
        <p:spPr>
          <a:xfrm flipV="1">
            <a:off x="10436292" y="1834454"/>
            <a:ext cx="173523" cy="3772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0E514D1-7825-A8FF-9A94-8D864241D03C}"/>
              </a:ext>
            </a:extLst>
          </p:cNvPr>
          <p:cNvCxnSpPr>
            <a:cxnSpLocks/>
          </p:cNvCxnSpPr>
          <p:nvPr/>
        </p:nvCxnSpPr>
        <p:spPr>
          <a:xfrm flipV="1">
            <a:off x="7913127" y="3427703"/>
            <a:ext cx="182880" cy="377206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0AA917B-8579-B79A-8915-7B5D928B83ED}"/>
              </a:ext>
            </a:extLst>
          </p:cNvPr>
          <p:cNvCxnSpPr>
            <a:cxnSpLocks/>
          </p:cNvCxnSpPr>
          <p:nvPr/>
        </p:nvCxnSpPr>
        <p:spPr>
          <a:xfrm flipV="1">
            <a:off x="8056475" y="3152118"/>
            <a:ext cx="173523" cy="3772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53A8A9D-04C4-B419-3565-FA320F4D7B04}"/>
                  </a:ext>
                </a:extLst>
              </p:cNvPr>
              <p:cNvSpPr txBox="1"/>
              <p:nvPr/>
            </p:nvSpPr>
            <p:spPr>
              <a:xfrm>
                <a:off x="483094" y="1455309"/>
                <a:ext cx="2502993" cy="6215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=3⋅</m:t>
                      </m:r>
                      <m:box>
                        <m:box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box>
                        <m:box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e>
                      </m:box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53A8A9D-04C4-B419-3565-FA320F4D7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94" y="1455309"/>
                <a:ext cx="2502993" cy="621517"/>
              </a:xfrm>
              <a:prstGeom prst="rect">
                <a:avLst/>
              </a:prstGeom>
              <a:blipFill>
                <a:blip r:embed="rId3"/>
                <a:stretch>
                  <a:fillRect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90FF561-615F-A787-FA5E-E56DB0DCCBD4}"/>
              </a:ext>
            </a:extLst>
          </p:cNvPr>
          <p:cNvCxnSpPr>
            <a:cxnSpLocks/>
          </p:cNvCxnSpPr>
          <p:nvPr/>
        </p:nvCxnSpPr>
        <p:spPr>
          <a:xfrm>
            <a:off x="2905125" y="2119564"/>
            <a:ext cx="205264" cy="568999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B4DB527D-55EF-ACE4-77E4-DA46419F12C5}"/>
              </a:ext>
            </a:extLst>
          </p:cNvPr>
          <p:cNvCxnSpPr>
            <a:cxnSpLocks/>
          </p:cNvCxnSpPr>
          <p:nvPr/>
        </p:nvCxnSpPr>
        <p:spPr>
          <a:xfrm>
            <a:off x="2905125" y="2140081"/>
            <a:ext cx="564833" cy="272897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F201C54-E427-4139-C815-D1E10FD9EF79}"/>
              </a:ext>
            </a:extLst>
          </p:cNvPr>
          <p:cNvCxnSpPr>
            <a:cxnSpLocks/>
          </p:cNvCxnSpPr>
          <p:nvPr/>
        </p:nvCxnSpPr>
        <p:spPr>
          <a:xfrm flipH="1">
            <a:off x="2838337" y="2119564"/>
            <a:ext cx="66788" cy="849042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512D297-7810-6E04-0475-6C659136ABF5}"/>
                  </a:ext>
                </a:extLst>
              </p:cNvPr>
              <p:cNvSpPr txBox="1"/>
              <p:nvPr/>
            </p:nvSpPr>
            <p:spPr>
              <a:xfrm>
                <a:off x="7469979" y="1883484"/>
                <a:ext cx="128573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512D297-7810-6E04-0475-6C659136A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979" y="1883484"/>
                <a:ext cx="1285737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D6A5BF95-1BE9-D927-DD4A-793977773D9B}"/>
              </a:ext>
            </a:extLst>
          </p:cNvPr>
          <p:cNvCxnSpPr>
            <a:cxnSpLocks/>
          </p:cNvCxnSpPr>
          <p:nvPr/>
        </p:nvCxnSpPr>
        <p:spPr>
          <a:xfrm flipH="1">
            <a:off x="8713401" y="2255472"/>
            <a:ext cx="53022" cy="69875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3D03452F-4B7C-96D9-24F6-18DCF4F61BD2}"/>
              </a:ext>
            </a:extLst>
          </p:cNvPr>
          <p:cNvCxnSpPr>
            <a:cxnSpLocks/>
          </p:cNvCxnSpPr>
          <p:nvPr/>
        </p:nvCxnSpPr>
        <p:spPr>
          <a:xfrm>
            <a:off x="8766423" y="2255472"/>
            <a:ext cx="871539" cy="15750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0A99E92-52C9-04BA-5FE1-694AF76A31D2}"/>
                  </a:ext>
                </a:extLst>
              </p:cNvPr>
              <p:cNvSpPr txBox="1"/>
              <p:nvPr/>
            </p:nvSpPr>
            <p:spPr>
              <a:xfrm>
                <a:off x="4033544" y="5642035"/>
                <a:ext cx="4124912" cy="969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 dirty="0"/>
                  <a:t>Resonance: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3(</m:t>
                            </m:r>
                            <m:sSubSup>
                              <m:sSub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−1)</m:t>
                            </m:r>
                          </m:den>
                        </m:f>
                      </m:e>
                    </m:ra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0A99E92-52C9-04BA-5FE1-694AF76A3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44" y="5642035"/>
                <a:ext cx="4124912" cy="969176"/>
              </a:xfrm>
              <a:prstGeom prst="rect">
                <a:avLst/>
              </a:prstGeom>
              <a:blipFill>
                <a:blip r:embed="rId5"/>
                <a:stretch>
                  <a:fillRect l="-3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720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8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72D1076-51AC-7E16-B928-C1A5875717D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Non-Abelian String-Breaking at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72D1076-51AC-7E16-B928-C1A5875717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7F0CF074-290D-67F2-4175-5A42BC715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131" y="2183278"/>
            <a:ext cx="5453976" cy="3596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20F10C-1791-1261-0717-B115F89D54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2201097"/>
            <a:ext cx="5885482" cy="356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7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E944498-53C9-7D94-D200-79647871B0D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Non-Abelian String-Breaking at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E944498-53C9-7D94-D200-79647871B0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EEEBC02-4E71-E563-E4F3-3476BD0B4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880" y="2184179"/>
            <a:ext cx="5759120" cy="33470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C25AE7-A7A7-B70C-0A3E-5DF14F7B54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4495" y="2187636"/>
            <a:ext cx="5754273" cy="334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6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9974AF7-698C-557F-6228-0E60FF4CE5B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Non-Abelian String-Breaking at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9974AF7-698C-557F-6228-0E60FF4CE5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912F8F-5CD2-0DA6-49DA-03163A873226}"/>
                  </a:ext>
                </a:extLst>
              </p:cNvPr>
              <p:cNvSpPr txBox="1"/>
              <p:nvPr/>
            </p:nvSpPr>
            <p:spPr>
              <a:xfrm>
                <a:off x="838200" y="1419225"/>
                <a:ext cx="10953750" cy="1439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Need to extract just the string-breaking dynamics.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proj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⟩⟨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</m:oMath>
                </a14:m>
                <a:r>
                  <a:rPr lang="en-US" sz="2800" dirty="0"/>
                  <a:t>, where config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800" dirty="0"/>
                  <a:t> contains the string.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E.g.,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912F8F-5CD2-0DA6-49DA-03163A873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19225"/>
                <a:ext cx="10953750" cy="1439177"/>
              </a:xfrm>
              <a:prstGeom prst="rect">
                <a:avLst/>
              </a:prstGeom>
              <a:blipFill>
                <a:blip r:embed="rId3"/>
                <a:stretch>
                  <a:fillRect l="-1002" t="-4661" b="-1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exagon 3">
            <a:extLst>
              <a:ext uri="{FF2B5EF4-FFF2-40B4-BE49-F238E27FC236}">
                <a16:creationId xmlns:a16="http://schemas.microsoft.com/office/drawing/2014/main" id="{606D1938-33E5-F8E1-BF39-72ECBC3104E6}"/>
              </a:ext>
            </a:extLst>
          </p:cNvPr>
          <p:cNvSpPr/>
          <p:nvPr/>
        </p:nvSpPr>
        <p:spPr>
          <a:xfrm>
            <a:off x="2952748" y="4985101"/>
            <a:ext cx="1514475" cy="1305582"/>
          </a:xfrm>
          <a:prstGeom prst="hexagon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A2C52D0B-FE1E-EBC0-6B52-852DF26FE0AB}"/>
              </a:ext>
            </a:extLst>
          </p:cNvPr>
          <p:cNvSpPr/>
          <p:nvPr/>
        </p:nvSpPr>
        <p:spPr>
          <a:xfrm>
            <a:off x="4143373" y="4332310"/>
            <a:ext cx="1514475" cy="1305582"/>
          </a:xfrm>
          <a:prstGeom prst="hexagon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862BB44E-EF79-ADFF-D14A-DDABD756818D}"/>
              </a:ext>
            </a:extLst>
          </p:cNvPr>
          <p:cNvSpPr/>
          <p:nvPr/>
        </p:nvSpPr>
        <p:spPr>
          <a:xfrm>
            <a:off x="5331142" y="3694759"/>
            <a:ext cx="1514475" cy="1305582"/>
          </a:xfrm>
          <a:prstGeom prst="hexagon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F13CBE13-F8BF-A2C6-9C31-A7707C762973}"/>
              </a:ext>
            </a:extLst>
          </p:cNvPr>
          <p:cNvSpPr/>
          <p:nvPr/>
        </p:nvSpPr>
        <p:spPr>
          <a:xfrm>
            <a:off x="6521767" y="3041968"/>
            <a:ext cx="1514475" cy="1305582"/>
          </a:xfrm>
          <a:prstGeom prst="hexagon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E687E58-C078-F03B-D41F-D7EE168E9459}"/>
              </a:ext>
            </a:extLst>
          </p:cNvPr>
          <p:cNvSpPr/>
          <p:nvPr/>
        </p:nvSpPr>
        <p:spPr>
          <a:xfrm>
            <a:off x="3616164" y="4893661"/>
            <a:ext cx="182880" cy="18288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5CD5994-11D3-5F68-E2D1-1CEEA0959E3A}"/>
              </a:ext>
            </a:extLst>
          </p:cNvPr>
          <p:cNvSpPr/>
          <p:nvPr/>
        </p:nvSpPr>
        <p:spPr>
          <a:xfrm>
            <a:off x="4811553" y="4240870"/>
            <a:ext cx="182880" cy="1828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FA7CD3E-3DE5-B34C-3D87-212C3280E4B1}"/>
              </a:ext>
            </a:extLst>
          </p:cNvPr>
          <p:cNvSpPr/>
          <p:nvPr/>
        </p:nvSpPr>
        <p:spPr>
          <a:xfrm>
            <a:off x="3616164" y="6199243"/>
            <a:ext cx="182880" cy="18288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972609A-B1D1-5647-DCBB-7D7E3C796B44}"/>
              </a:ext>
            </a:extLst>
          </p:cNvPr>
          <p:cNvSpPr/>
          <p:nvPr/>
        </p:nvSpPr>
        <p:spPr>
          <a:xfrm>
            <a:off x="4809170" y="5546452"/>
            <a:ext cx="182880" cy="18288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4A7A2FE-3DEC-A7E3-D60B-17B50B625426}"/>
              </a:ext>
            </a:extLst>
          </p:cNvPr>
          <p:cNvSpPr/>
          <p:nvPr/>
        </p:nvSpPr>
        <p:spPr>
          <a:xfrm>
            <a:off x="7187564" y="2950528"/>
            <a:ext cx="182880" cy="18288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8722D45-7370-091D-CD64-A255A8BECFC7}"/>
              </a:ext>
            </a:extLst>
          </p:cNvPr>
          <p:cNvSpPr/>
          <p:nvPr/>
        </p:nvSpPr>
        <p:spPr>
          <a:xfrm>
            <a:off x="7187564" y="4238965"/>
            <a:ext cx="182880" cy="18288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85D8A47-AF27-E7F9-9F9B-360AE7CC9812}"/>
              </a:ext>
            </a:extLst>
          </p:cNvPr>
          <p:cNvSpPr/>
          <p:nvPr/>
        </p:nvSpPr>
        <p:spPr>
          <a:xfrm>
            <a:off x="5987415" y="3603319"/>
            <a:ext cx="182880" cy="18288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7D0602F-4556-B01B-3792-7B8A8A6D3F26}"/>
              </a:ext>
            </a:extLst>
          </p:cNvPr>
          <p:cNvSpPr/>
          <p:nvPr/>
        </p:nvSpPr>
        <p:spPr>
          <a:xfrm>
            <a:off x="5987415" y="4908901"/>
            <a:ext cx="182880" cy="18288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23DAE93-B1AE-CA76-92FF-F0ED604BF2E6}"/>
              </a:ext>
            </a:extLst>
          </p:cNvPr>
          <p:cNvCxnSpPr>
            <a:cxnSpLocks/>
            <a:stCxn id="8" idx="6"/>
            <a:endCxn id="5" idx="3"/>
          </p:cNvCxnSpPr>
          <p:nvPr/>
        </p:nvCxnSpPr>
        <p:spPr>
          <a:xfrm>
            <a:off x="3799044" y="4985101"/>
            <a:ext cx="3443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E5E7360-ACCA-02FD-2F6A-D5D42D768129}"/>
              </a:ext>
            </a:extLst>
          </p:cNvPr>
          <p:cNvCxnSpPr>
            <a:cxnSpLocks/>
          </p:cNvCxnSpPr>
          <p:nvPr/>
        </p:nvCxnSpPr>
        <p:spPr>
          <a:xfrm>
            <a:off x="4994433" y="4332310"/>
            <a:ext cx="3443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E9D719D-EE85-FA05-D474-BDBBC707832A}"/>
              </a:ext>
            </a:extLst>
          </p:cNvPr>
          <p:cNvCxnSpPr>
            <a:cxnSpLocks/>
          </p:cNvCxnSpPr>
          <p:nvPr/>
        </p:nvCxnSpPr>
        <p:spPr>
          <a:xfrm>
            <a:off x="5650228" y="3694759"/>
            <a:ext cx="3443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D38213C-DD6A-9123-2EC2-567ADEC527F2}"/>
              </a:ext>
            </a:extLst>
          </p:cNvPr>
          <p:cNvCxnSpPr>
            <a:cxnSpLocks/>
          </p:cNvCxnSpPr>
          <p:nvPr/>
        </p:nvCxnSpPr>
        <p:spPr>
          <a:xfrm>
            <a:off x="6177438" y="3694759"/>
            <a:ext cx="3443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190471-6630-E76B-9AF8-428AEA887FA1}"/>
              </a:ext>
            </a:extLst>
          </p:cNvPr>
          <p:cNvCxnSpPr>
            <a:cxnSpLocks/>
          </p:cNvCxnSpPr>
          <p:nvPr/>
        </p:nvCxnSpPr>
        <p:spPr>
          <a:xfrm>
            <a:off x="6843235" y="3041968"/>
            <a:ext cx="3443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D4CA1F5-A8C2-741C-9AB6-7251513964D5}"/>
              </a:ext>
            </a:extLst>
          </p:cNvPr>
          <p:cNvCxnSpPr>
            <a:cxnSpLocks/>
          </p:cNvCxnSpPr>
          <p:nvPr/>
        </p:nvCxnSpPr>
        <p:spPr>
          <a:xfrm>
            <a:off x="4467223" y="4332310"/>
            <a:ext cx="3443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DF3C8C3-1629-5E48-1F54-C7D5BF467996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5331142" y="3970344"/>
            <a:ext cx="182880" cy="377206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685BCB6-7D27-5AA1-BA43-CF097D71D672}"/>
              </a:ext>
            </a:extLst>
          </p:cNvPr>
          <p:cNvCxnSpPr>
            <a:cxnSpLocks/>
          </p:cNvCxnSpPr>
          <p:nvPr/>
        </p:nvCxnSpPr>
        <p:spPr>
          <a:xfrm flipV="1">
            <a:off x="5474490" y="3694759"/>
            <a:ext cx="173523" cy="3772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0ABE94C-A4EE-4BA3-7F11-64FEEF84FB32}"/>
              </a:ext>
            </a:extLst>
          </p:cNvPr>
          <p:cNvCxnSpPr>
            <a:cxnSpLocks/>
          </p:cNvCxnSpPr>
          <p:nvPr/>
        </p:nvCxnSpPr>
        <p:spPr>
          <a:xfrm flipV="1">
            <a:off x="6522949" y="3300380"/>
            <a:ext cx="182880" cy="377206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3217623-B827-7AB6-03F2-8EDEFFEB924F}"/>
              </a:ext>
            </a:extLst>
          </p:cNvPr>
          <p:cNvCxnSpPr>
            <a:cxnSpLocks/>
          </p:cNvCxnSpPr>
          <p:nvPr/>
        </p:nvCxnSpPr>
        <p:spPr>
          <a:xfrm flipV="1">
            <a:off x="6666297" y="3034320"/>
            <a:ext cx="173523" cy="3772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B32DF29-33CC-595D-DAD9-5AFD86CBEEAF}"/>
              </a:ext>
            </a:extLst>
          </p:cNvPr>
          <p:cNvCxnSpPr>
            <a:cxnSpLocks/>
          </p:cNvCxnSpPr>
          <p:nvPr/>
        </p:nvCxnSpPr>
        <p:spPr>
          <a:xfrm flipV="1">
            <a:off x="4150752" y="4602804"/>
            <a:ext cx="182880" cy="377206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4679FE-CD4E-42BD-2C6D-30BBF953D87D}"/>
              </a:ext>
            </a:extLst>
          </p:cNvPr>
          <p:cNvCxnSpPr>
            <a:cxnSpLocks/>
          </p:cNvCxnSpPr>
          <p:nvPr/>
        </p:nvCxnSpPr>
        <p:spPr>
          <a:xfrm flipV="1">
            <a:off x="4294100" y="4327219"/>
            <a:ext cx="173523" cy="3772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B66F2DD-C9AE-AF82-E3AF-D358C1C9868D}"/>
              </a:ext>
            </a:extLst>
          </p:cNvPr>
          <p:cNvCxnSpPr>
            <a:cxnSpLocks/>
          </p:cNvCxnSpPr>
          <p:nvPr/>
        </p:nvCxnSpPr>
        <p:spPr>
          <a:xfrm>
            <a:off x="6178620" y="4995250"/>
            <a:ext cx="3443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B2B7C83-5835-5B4F-3206-35EF886E06AB}"/>
              </a:ext>
            </a:extLst>
          </p:cNvPr>
          <p:cNvCxnSpPr>
            <a:cxnSpLocks/>
          </p:cNvCxnSpPr>
          <p:nvPr/>
        </p:nvCxnSpPr>
        <p:spPr>
          <a:xfrm>
            <a:off x="6842035" y="4342459"/>
            <a:ext cx="3443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16C804D-C912-CD1E-B51F-AE85D7BE148D}"/>
              </a:ext>
            </a:extLst>
          </p:cNvPr>
          <p:cNvCxnSpPr>
            <a:cxnSpLocks/>
          </p:cNvCxnSpPr>
          <p:nvPr/>
        </p:nvCxnSpPr>
        <p:spPr>
          <a:xfrm flipV="1">
            <a:off x="6522949" y="4618044"/>
            <a:ext cx="182880" cy="377206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99B8735-E790-D701-CC9A-1D49E2BB7E72}"/>
              </a:ext>
            </a:extLst>
          </p:cNvPr>
          <p:cNvCxnSpPr>
            <a:cxnSpLocks/>
          </p:cNvCxnSpPr>
          <p:nvPr/>
        </p:nvCxnSpPr>
        <p:spPr>
          <a:xfrm flipV="1">
            <a:off x="6666297" y="4342459"/>
            <a:ext cx="173523" cy="3772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5005EF6-B518-55E6-75B8-F23DBB823B2B}"/>
              </a:ext>
            </a:extLst>
          </p:cNvPr>
          <p:cNvCxnSpPr>
            <a:cxnSpLocks/>
          </p:cNvCxnSpPr>
          <p:nvPr/>
        </p:nvCxnSpPr>
        <p:spPr>
          <a:xfrm>
            <a:off x="3801260" y="6285591"/>
            <a:ext cx="3443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664DB85-6F94-3AD1-81EE-D6CAA3D7C303}"/>
              </a:ext>
            </a:extLst>
          </p:cNvPr>
          <p:cNvCxnSpPr>
            <a:cxnSpLocks/>
          </p:cNvCxnSpPr>
          <p:nvPr/>
        </p:nvCxnSpPr>
        <p:spPr>
          <a:xfrm>
            <a:off x="4464675" y="5632800"/>
            <a:ext cx="3443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0FEFBF5-B090-13A0-314C-F7F16BF77F00}"/>
              </a:ext>
            </a:extLst>
          </p:cNvPr>
          <p:cNvCxnSpPr>
            <a:cxnSpLocks/>
          </p:cNvCxnSpPr>
          <p:nvPr/>
        </p:nvCxnSpPr>
        <p:spPr>
          <a:xfrm flipV="1">
            <a:off x="4145589" y="5908385"/>
            <a:ext cx="182880" cy="377206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6993091-AC6F-CF60-5476-6AC19140A4D3}"/>
              </a:ext>
            </a:extLst>
          </p:cNvPr>
          <p:cNvCxnSpPr>
            <a:cxnSpLocks/>
          </p:cNvCxnSpPr>
          <p:nvPr/>
        </p:nvCxnSpPr>
        <p:spPr>
          <a:xfrm flipV="1">
            <a:off x="4288937" y="5632800"/>
            <a:ext cx="173523" cy="3772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51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4D60C8B-C7CD-0A76-AAC4-788B0CB814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Non-Abelian String-Breaking at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4D60C8B-C7CD-0A76-AAC4-788B0CB814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7D7E64C-B9EC-9438-49A1-82BD91BC1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9971" y="1774628"/>
            <a:ext cx="7392058" cy="436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70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9498F-49D1-B9E8-2DB1-F01238065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Kogut-Susskind Model (with Matter)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8929646-D371-B2F1-7023-4668857C93C3}"/>
                  </a:ext>
                </a:extLst>
              </p:cNvPr>
              <p:cNvSpPr txBox="1"/>
              <p:nvPr/>
            </p:nvSpPr>
            <p:spPr>
              <a:xfrm>
                <a:off x="4739334" y="1552400"/>
                <a:ext cx="3238322" cy="1081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8929646-D371-B2F1-7023-4668857C9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334" y="1552400"/>
                <a:ext cx="3238322" cy="10815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D4E134-D6A8-5B8C-C3BE-A9F3F55CFD99}"/>
                  </a:ext>
                </a:extLst>
              </p:cNvPr>
              <p:cNvSpPr txBox="1"/>
              <p:nvPr/>
            </p:nvSpPr>
            <p:spPr>
              <a:xfrm>
                <a:off x="838200" y="1690688"/>
                <a:ext cx="2698111" cy="4387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KS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Electric</m:t>
                          </m:r>
                        </m:sub>
                      </m:sSub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  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 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Magnetic</m:t>
                          </m:r>
                        </m:sub>
                      </m:sSub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+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Dirac</m:t>
                          </m:r>
                        </m:sub>
                      </m:sSub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+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Hop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D4E134-D6A8-5B8C-C3BE-A9F3F55CF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2698111" cy="43878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D41123-CD79-4D16-E221-5F8B30967A72}"/>
                  </a:ext>
                </a:extLst>
              </p:cNvPr>
              <p:cNvSpPr txBox="1"/>
              <p:nvPr/>
            </p:nvSpPr>
            <p:spPr>
              <a:xfrm>
                <a:off x="4013715" y="2741276"/>
                <a:ext cx="4641976" cy="10928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4−</m:t>
                              </m:r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box>
                                <m:boxPr>
                                  <m:ctrlPr>
                                    <a:rPr lang="en-US" sz="28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box>
                                    <m:boxPr>
                                      <m:ctrlPr>
                                        <a:rPr lang="en-US" sz="2800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ox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□</m:t>
                                      </m:r>
                                    </m:e>
                                  </m:box>
                                </m:e>
                              </m:box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+□(</m:t>
                          </m:r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D41123-CD79-4D16-E221-5F8B30967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715" y="2741276"/>
                <a:ext cx="4641976" cy="10928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07EA2C-25A8-BA89-1389-AB0FD732CA32}"/>
                  </a:ext>
                </a:extLst>
              </p:cNvPr>
              <p:cNvSpPr txBox="1"/>
              <p:nvPr/>
            </p:nvSpPr>
            <p:spPr>
              <a:xfrm>
                <a:off x="5357622" y="3995381"/>
                <a:ext cx="3156698" cy="10452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07EA2C-25A8-BA89-1389-AB0FD732C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622" y="3995381"/>
                <a:ext cx="3156698" cy="10452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EC488EA-AFB6-1E6D-2D87-B39D0EC6E15D}"/>
                  </a:ext>
                </a:extLst>
              </p:cNvPr>
              <p:cNvSpPr txBox="1"/>
              <p:nvPr/>
            </p:nvSpPr>
            <p:spPr>
              <a:xfrm>
                <a:off x="5281116" y="5305600"/>
                <a:ext cx="5393079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EC488EA-AFB6-1E6D-2D87-B39D0EC6E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116" y="5305600"/>
                <a:ext cx="5393079" cy="10455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CAB2062-5229-38DE-ABC4-52C5B0AB1AED}"/>
              </a:ext>
            </a:extLst>
          </p:cNvPr>
          <p:cNvSpPr txBox="1"/>
          <p:nvPr/>
        </p:nvSpPr>
        <p:spPr>
          <a:xfrm>
            <a:off x="9561825" y="2221139"/>
            <a:ext cx="1883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Pure gauge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541407B-D389-C288-CC53-5935B8D730B8}"/>
              </a:ext>
            </a:extLst>
          </p:cNvPr>
          <p:cNvCxnSpPr>
            <a:cxnSpLocks/>
            <a:endCxn id="5" idx="3"/>
          </p:cNvCxnSpPr>
          <p:nvPr/>
        </p:nvCxnSpPr>
        <p:spPr>
          <a:xfrm flipH="1" flipV="1">
            <a:off x="7977656" y="2093158"/>
            <a:ext cx="1584169" cy="223253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B75A28A-4A46-C44D-C74D-5B8A0A298367}"/>
              </a:ext>
            </a:extLst>
          </p:cNvPr>
          <p:cNvCxnSpPr>
            <a:cxnSpLocks/>
          </p:cNvCxnSpPr>
          <p:nvPr/>
        </p:nvCxnSpPr>
        <p:spPr>
          <a:xfrm flipH="1">
            <a:off x="8655691" y="2681073"/>
            <a:ext cx="906134" cy="363477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1145B37-665B-534C-9262-2089AE77EF66}"/>
              </a:ext>
            </a:extLst>
          </p:cNvPr>
          <p:cNvSpPr txBox="1"/>
          <p:nvPr/>
        </p:nvSpPr>
        <p:spPr>
          <a:xfrm>
            <a:off x="9561825" y="3429000"/>
            <a:ext cx="252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Absent in 1+1D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3F64E31-7FE7-47F2-15A6-387DDE971B06}"/>
              </a:ext>
            </a:extLst>
          </p:cNvPr>
          <p:cNvCxnSpPr>
            <a:cxnSpLocks/>
            <a:stCxn id="3" idx="1"/>
            <a:endCxn id="7" idx="3"/>
          </p:cNvCxnSpPr>
          <p:nvPr/>
        </p:nvCxnSpPr>
        <p:spPr>
          <a:xfrm flipH="1" flipV="1">
            <a:off x="8655691" y="3287708"/>
            <a:ext cx="906134" cy="402902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7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F9080-4B12-3D0B-EBE6-6E64B6993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412" y="2766218"/>
            <a:ext cx="3305175" cy="1325563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21489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64CA2C4D-4F4B-4648-7F1F-CAF4E61B6320}"/>
              </a:ext>
            </a:extLst>
          </p:cNvPr>
          <p:cNvSpPr/>
          <p:nvPr/>
        </p:nvSpPr>
        <p:spPr>
          <a:xfrm>
            <a:off x="5141053" y="1968818"/>
            <a:ext cx="2044606" cy="186499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7F89D942-9227-D002-E934-5AA2F82ACEAC}"/>
              </a:ext>
            </a:extLst>
          </p:cNvPr>
          <p:cNvSpPr/>
          <p:nvPr/>
        </p:nvSpPr>
        <p:spPr>
          <a:xfrm>
            <a:off x="7360377" y="1968817"/>
            <a:ext cx="2044605" cy="186499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F4BC6EA2-F7DB-B6CC-A514-86AFDAAD91D1}"/>
              </a:ext>
            </a:extLst>
          </p:cNvPr>
          <p:cNvSpPr/>
          <p:nvPr/>
        </p:nvSpPr>
        <p:spPr>
          <a:xfrm>
            <a:off x="5141052" y="4015332"/>
            <a:ext cx="2043231" cy="186499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68145FBB-1CFA-5F9D-1D32-2ABFB2F1E05C}"/>
              </a:ext>
            </a:extLst>
          </p:cNvPr>
          <p:cNvSpPr/>
          <p:nvPr/>
        </p:nvSpPr>
        <p:spPr>
          <a:xfrm>
            <a:off x="7360377" y="4022138"/>
            <a:ext cx="2044606" cy="186499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33C4F74-D50C-0D03-4E73-A20D9F20643C}"/>
              </a:ext>
            </a:extLst>
          </p:cNvPr>
          <p:cNvCxnSpPr>
            <a:stCxn id="9" idx="6"/>
            <a:endCxn id="29" idx="2"/>
          </p:cNvCxnSpPr>
          <p:nvPr/>
        </p:nvCxnSpPr>
        <p:spPr>
          <a:xfrm>
            <a:off x="5149215" y="1877378"/>
            <a:ext cx="20364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3F8E02D-D5B6-7C59-75AD-E42D9F47D210}"/>
              </a:ext>
            </a:extLst>
          </p:cNvPr>
          <p:cNvCxnSpPr/>
          <p:nvPr/>
        </p:nvCxnSpPr>
        <p:spPr>
          <a:xfrm>
            <a:off x="7368540" y="1871527"/>
            <a:ext cx="20364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A4DCE93-5B31-91EE-339C-4FCC1840BFB6}"/>
              </a:ext>
            </a:extLst>
          </p:cNvPr>
          <p:cNvCxnSpPr/>
          <p:nvPr/>
        </p:nvCxnSpPr>
        <p:spPr>
          <a:xfrm>
            <a:off x="5149215" y="3929335"/>
            <a:ext cx="20364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B4F7E63-B10D-51F3-4F55-BD2A07AB899A}"/>
              </a:ext>
            </a:extLst>
          </p:cNvPr>
          <p:cNvCxnSpPr/>
          <p:nvPr/>
        </p:nvCxnSpPr>
        <p:spPr>
          <a:xfrm>
            <a:off x="7368540" y="3929335"/>
            <a:ext cx="20364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8DA545D-3527-F245-C791-650C33D691CA}"/>
              </a:ext>
            </a:extLst>
          </p:cNvPr>
          <p:cNvCxnSpPr/>
          <p:nvPr/>
        </p:nvCxnSpPr>
        <p:spPr>
          <a:xfrm>
            <a:off x="5149215" y="5975850"/>
            <a:ext cx="20364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4AD7745-3B95-C7EE-D4D1-E8D1D2928B9C}"/>
              </a:ext>
            </a:extLst>
          </p:cNvPr>
          <p:cNvCxnSpPr/>
          <p:nvPr/>
        </p:nvCxnSpPr>
        <p:spPr>
          <a:xfrm>
            <a:off x="7368540" y="5975850"/>
            <a:ext cx="20364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BB92BA8-251B-1D06-6C7E-B8186721BF67}"/>
              </a:ext>
            </a:extLst>
          </p:cNvPr>
          <p:cNvCxnSpPr>
            <a:cxnSpLocks/>
            <a:stCxn id="21" idx="0"/>
            <a:endCxn id="9" idx="4"/>
          </p:cNvCxnSpPr>
          <p:nvPr/>
        </p:nvCxnSpPr>
        <p:spPr>
          <a:xfrm flipV="1">
            <a:off x="5057775" y="1968818"/>
            <a:ext cx="0" cy="18649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8E7D838B-D3EB-4F39-37B1-A6C6B979334E}"/>
              </a:ext>
            </a:extLst>
          </p:cNvPr>
          <p:cNvCxnSpPr>
            <a:cxnSpLocks/>
          </p:cNvCxnSpPr>
          <p:nvPr/>
        </p:nvCxnSpPr>
        <p:spPr>
          <a:xfrm flipV="1">
            <a:off x="7273018" y="1968818"/>
            <a:ext cx="0" cy="18649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0A431D9-261C-FB98-7428-F38BE1E0F812}"/>
              </a:ext>
            </a:extLst>
          </p:cNvPr>
          <p:cNvCxnSpPr>
            <a:cxnSpLocks/>
          </p:cNvCxnSpPr>
          <p:nvPr/>
        </p:nvCxnSpPr>
        <p:spPr>
          <a:xfrm flipV="1">
            <a:off x="9493703" y="1968818"/>
            <a:ext cx="0" cy="18649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675B597-EBE5-6139-AE3F-2A71504C7093}"/>
              </a:ext>
            </a:extLst>
          </p:cNvPr>
          <p:cNvCxnSpPr>
            <a:cxnSpLocks/>
          </p:cNvCxnSpPr>
          <p:nvPr/>
        </p:nvCxnSpPr>
        <p:spPr>
          <a:xfrm flipV="1">
            <a:off x="5057775" y="4016693"/>
            <a:ext cx="0" cy="18649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A1432B8-E418-3C24-BD82-832536EF258D}"/>
              </a:ext>
            </a:extLst>
          </p:cNvPr>
          <p:cNvCxnSpPr>
            <a:cxnSpLocks/>
          </p:cNvCxnSpPr>
          <p:nvPr/>
        </p:nvCxnSpPr>
        <p:spPr>
          <a:xfrm flipV="1">
            <a:off x="7273018" y="4016693"/>
            <a:ext cx="0" cy="18649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60D907A-4ABE-D5B3-ABD9-9C26433520FD}"/>
              </a:ext>
            </a:extLst>
          </p:cNvPr>
          <p:cNvCxnSpPr>
            <a:cxnSpLocks/>
          </p:cNvCxnSpPr>
          <p:nvPr/>
        </p:nvCxnSpPr>
        <p:spPr>
          <a:xfrm flipV="1">
            <a:off x="9493703" y="4016693"/>
            <a:ext cx="0" cy="18649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53DA4BD8-275E-4C50-8D67-42062C2295E5}"/>
              </a:ext>
            </a:extLst>
          </p:cNvPr>
          <p:cNvSpPr/>
          <p:nvPr/>
        </p:nvSpPr>
        <p:spPr>
          <a:xfrm>
            <a:off x="4966335" y="1785938"/>
            <a:ext cx="182880" cy="18288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8334168-9E05-E7E8-848F-F431D9124298}"/>
              </a:ext>
            </a:extLst>
          </p:cNvPr>
          <p:cNvSpPr/>
          <p:nvPr/>
        </p:nvSpPr>
        <p:spPr>
          <a:xfrm>
            <a:off x="7185660" y="1785938"/>
            <a:ext cx="182880" cy="1828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9718370-0598-102F-3508-F4561003813E}"/>
              </a:ext>
            </a:extLst>
          </p:cNvPr>
          <p:cNvSpPr/>
          <p:nvPr/>
        </p:nvSpPr>
        <p:spPr>
          <a:xfrm>
            <a:off x="4966335" y="3833813"/>
            <a:ext cx="182880" cy="1828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396E5C5-58CF-0129-9F69-C3CD01B35BBA}"/>
              </a:ext>
            </a:extLst>
          </p:cNvPr>
          <p:cNvSpPr/>
          <p:nvPr/>
        </p:nvSpPr>
        <p:spPr>
          <a:xfrm>
            <a:off x="7185660" y="3833813"/>
            <a:ext cx="182880" cy="18288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E3E4252-CEAB-2165-F1CF-6C51F9544E59}"/>
              </a:ext>
            </a:extLst>
          </p:cNvPr>
          <p:cNvSpPr/>
          <p:nvPr/>
        </p:nvSpPr>
        <p:spPr>
          <a:xfrm>
            <a:off x="4966335" y="3833813"/>
            <a:ext cx="182880" cy="1828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3E172DF-67C8-B7B6-940C-779A56ADC638}"/>
              </a:ext>
            </a:extLst>
          </p:cNvPr>
          <p:cNvSpPr/>
          <p:nvPr/>
        </p:nvSpPr>
        <p:spPr>
          <a:xfrm>
            <a:off x="7185660" y="3833813"/>
            <a:ext cx="182880" cy="18288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601CCDA-8E81-3AF6-FBE7-6A448AD7C808}"/>
              </a:ext>
            </a:extLst>
          </p:cNvPr>
          <p:cNvSpPr/>
          <p:nvPr/>
        </p:nvSpPr>
        <p:spPr>
          <a:xfrm>
            <a:off x="4966335" y="5881688"/>
            <a:ext cx="182880" cy="18288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09764B2-2613-38DC-945E-1B54C6C0B192}"/>
              </a:ext>
            </a:extLst>
          </p:cNvPr>
          <p:cNvSpPr/>
          <p:nvPr/>
        </p:nvSpPr>
        <p:spPr>
          <a:xfrm>
            <a:off x="7185660" y="5881688"/>
            <a:ext cx="182880" cy="1828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C857A92-359B-FD5F-8E9E-C84BB84FF301}"/>
              </a:ext>
            </a:extLst>
          </p:cNvPr>
          <p:cNvSpPr/>
          <p:nvPr/>
        </p:nvSpPr>
        <p:spPr>
          <a:xfrm>
            <a:off x="7185660" y="3833813"/>
            <a:ext cx="182880" cy="18288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92D28F0-6FCE-2648-1F03-57FA884BC306}"/>
              </a:ext>
            </a:extLst>
          </p:cNvPr>
          <p:cNvSpPr/>
          <p:nvPr/>
        </p:nvSpPr>
        <p:spPr>
          <a:xfrm>
            <a:off x="9404985" y="3833813"/>
            <a:ext cx="182880" cy="1828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C25D9C3-3982-6671-7248-BFB50077FCC5}"/>
              </a:ext>
            </a:extLst>
          </p:cNvPr>
          <p:cNvSpPr/>
          <p:nvPr/>
        </p:nvSpPr>
        <p:spPr>
          <a:xfrm>
            <a:off x="7185660" y="5881688"/>
            <a:ext cx="182880" cy="1828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913A368-28E1-3D91-7CED-4AE5B1A2AAA7}"/>
              </a:ext>
            </a:extLst>
          </p:cNvPr>
          <p:cNvSpPr/>
          <p:nvPr/>
        </p:nvSpPr>
        <p:spPr>
          <a:xfrm>
            <a:off x="9404985" y="5881688"/>
            <a:ext cx="182880" cy="18288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133A4B7-32B5-601B-B784-3C92B4FC64AC}"/>
              </a:ext>
            </a:extLst>
          </p:cNvPr>
          <p:cNvSpPr/>
          <p:nvPr/>
        </p:nvSpPr>
        <p:spPr>
          <a:xfrm>
            <a:off x="7185660" y="1785938"/>
            <a:ext cx="182880" cy="1828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15FD090-8061-360B-FC91-6587E68DF342}"/>
              </a:ext>
            </a:extLst>
          </p:cNvPr>
          <p:cNvSpPr/>
          <p:nvPr/>
        </p:nvSpPr>
        <p:spPr>
          <a:xfrm>
            <a:off x="9404985" y="1785938"/>
            <a:ext cx="182880" cy="18288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982D793-7B16-533A-F78D-ADAFE50F692A}"/>
              </a:ext>
            </a:extLst>
          </p:cNvPr>
          <p:cNvSpPr/>
          <p:nvPr/>
        </p:nvSpPr>
        <p:spPr>
          <a:xfrm>
            <a:off x="7185660" y="3833813"/>
            <a:ext cx="182880" cy="18288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4298D1B-9379-B1AE-5462-6EF57E001BC7}"/>
              </a:ext>
            </a:extLst>
          </p:cNvPr>
          <p:cNvSpPr/>
          <p:nvPr/>
        </p:nvSpPr>
        <p:spPr>
          <a:xfrm>
            <a:off x="9404985" y="3833813"/>
            <a:ext cx="182880" cy="1828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3BDCBB32-B5E2-3E9F-4590-18A47A067B40}"/>
                  </a:ext>
                </a:extLst>
              </p:cNvPr>
              <p:cNvSpPr txBox="1"/>
              <p:nvPr/>
            </p:nvSpPr>
            <p:spPr>
              <a:xfrm>
                <a:off x="838200" y="1690688"/>
                <a:ext cx="2698111" cy="4387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KS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Electric</m:t>
                          </m:r>
                        </m:sub>
                      </m:sSub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  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 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Magnetic</m:t>
                          </m:r>
                        </m:sub>
                      </m:sSub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+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Dirac</m:t>
                          </m:r>
                        </m:sub>
                      </m:sSub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+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Hop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3BDCBB32-B5E2-3E9F-4590-18A47A067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2698111" cy="43878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itle 1">
            <a:extLst>
              <a:ext uri="{FF2B5EF4-FFF2-40B4-BE49-F238E27FC236}">
                <a16:creationId xmlns:a16="http://schemas.microsoft.com/office/drawing/2014/main" id="{A74D866F-AA2D-6CED-2067-1101F358A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Kogut-Susskind Model (with Matter)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D462A64-7C00-5710-C8F7-86C343482883}"/>
                  </a:ext>
                </a:extLst>
              </p:cNvPr>
              <p:cNvSpPr txBox="1"/>
              <p:nvPr/>
            </p:nvSpPr>
            <p:spPr>
              <a:xfrm>
                <a:off x="5910780" y="2020533"/>
                <a:ext cx="50379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D462A64-7C00-5710-C8F7-86C343482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780" y="2020533"/>
                <a:ext cx="50379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A5E1942-C7D2-4204-E15F-F19530485FEE}"/>
                  </a:ext>
                </a:extLst>
              </p:cNvPr>
              <p:cNvSpPr txBox="1"/>
              <p:nvPr/>
            </p:nvSpPr>
            <p:spPr>
              <a:xfrm>
                <a:off x="8134731" y="2004978"/>
                <a:ext cx="5037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A5E1942-C7D2-4204-E15F-F19530485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4731" y="2004978"/>
                <a:ext cx="503791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5B6850-D325-8B63-FCEE-544A30165483}"/>
                  </a:ext>
                </a:extLst>
              </p:cNvPr>
              <p:cNvSpPr txBox="1"/>
              <p:nvPr/>
            </p:nvSpPr>
            <p:spPr>
              <a:xfrm>
                <a:off x="5213435" y="2685192"/>
                <a:ext cx="5037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5B6850-D325-8B63-FCEE-544A30165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435" y="2685192"/>
                <a:ext cx="50379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0E4635-4862-CEDF-F99E-598C54D9B0A9}"/>
                  </a:ext>
                </a:extLst>
              </p:cNvPr>
              <p:cNvSpPr txBox="1"/>
              <p:nvPr/>
            </p:nvSpPr>
            <p:spPr>
              <a:xfrm>
                <a:off x="6680492" y="2685192"/>
                <a:ext cx="5037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0E4635-4862-CEDF-F99E-598C54D9B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492" y="2685192"/>
                <a:ext cx="503791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78FD78-FA51-2416-8F9B-4CE54A244A2C}"/>
                  </a:ext>
                </a:extLst>
              </p:cNvPr>
              <p:cNvSpPr txBox="1"/>
              <p:nvPr/>
            </p:nvSpPr>
            <p:spPr>
              <a:xfrm>
                <a:off x="8901192" y="2685871"/>
                <a:ext cx="5037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78FD78-FA51-2416-8F9B-4CE54A244A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1192" y="2685871"/>
                <a:ext cx="503791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E85CD4-2434-8430-C554-A4336982BA22}"/>
                  </a:ext>
                </a:extLst>
              </p:cNvPr>
              <p:cNvSpPr txBox="1"/>
              <p:nvPr/>
            </p:nvSpPr>
            <p:spPr>
              <a:xfrm>
                <a:off x="5910771" y="3344059"/>
                <a:ext cx="5037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E85CD4-2434-8430-C554-A4336982B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771" y="3344059"/>
                <a:ext cx="503791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D426E0-32B9-C3D9-6BB8-89D3C453EC13}"/>
                  </a:ext>
                </a:extLst>
              </p:cNvPr>
              <p:cNvSpPr txBox="1"/>
              <p:nvPr/>
            </p:nvSpPr>
            <p:spPr>
              <a:xfrm>
                <a:off x="8130783" y="3344059"/>
                <a:ext cx="5037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D426E0-32B9-C3D9-6BB8-89D3C453E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0783" y="3344059"/>
                <a:ext cx="503791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5BCA6FA-2DA7-20FF-9B4F-277B12A5F2CD}"/>
                  </a:ext>
                </a:extLst>
              </p:cNvPr>
              <p:cNvSpPr txBox="1"/>
              <p:nvPr/>
            </p:nvSpPr>
            <p:spPr>
              <a:xfrm>
                <a:off x="5217680" y="4731706"/>
                <a:ext cx="5037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5BCA6FA-2DA7-20FF-9B4F-277B12A5F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680" y="4731706"/>
                <a:ext cx="503791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F5F477C-3471-D6DC-CAC4-8541AEB502F3}"/>
                  </a:ext>
                </a:extLst>
              </p:cNvPr>
              <p:cNvSpPr txBox="1"/>
              <p:nvPr/>
            </p:nvSpPr>
            <p:spPr>
              <a:xfrm>
                <a:off x="6684079" y="4748314"/>
                <a:ext cx="5037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F5F477C-3471-D6DC-CAC4-8541AEB50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079" y="4748314"/>
                <a:ext cx="503791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71EFC33-7006-D28F-8E22-1C867E253193}"/>
                  </a:ext>
                </a:extLst>
              </p:cNvPr>
              <p:cNvSpPr txBox="1"/>
              <p:nvPr/>
            </p:nvSpPr>
            <p:spPr>
              <a:xfrm>
                <a:off x="8744097" y="4777425"/>
                <a:ext cx="6608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71EFC33-7006-D28F-8E22-1C867E253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097" y="4777425"/>
                <a:ext cx="660887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4B8F41F-C838-952F-476B-2B66652EEC5C}"/>
                  </a:ext>
                </a:extLst>
              </p:cNvPr>
              <p:cNvSpPr txBox="1"/>
              <p:nvPr/>
            </p:nvSpPr>
            <p:spPr>
              <a:xfrm>
                <a:off x="5910770" y="5363443"/>
                <a:ext cx="6608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4B8F41F-C838-952F-476B-2B66652EE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770" y="5363443"/>
                <a:ext cx="660887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BFFB1EF-800D-4756-55DB-4E06622B3B00}"/>
                  </a:ext>
                </a:extLst>
              </p:cNvPr>
              <p:cNvSpPr txBox="1"/>
              <p:nvPr/>
            </p:nvSpPr>
            <p:spPr>
              <a:xfrm>
                <a:off x="8130782" y="5363443"/>
                <a:ext cx="6608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BFFB1EF-800D-4756-55DB-4E06622B3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0782" y="5363443"/>
                <a:ext cx="660887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5CEFFC4-FEF4-B587-4905-B02C8A8ADAF1}"/>
                  </a:ext>
                </a:extLst>
              </p:cNvPr>
              <p:cNvSpPr txBox="1"/>
              <p:nvPr/>
            </p:nvSpPr>
            <p:spPr>
              <a:xfrm>
                <a:off x="4396888" y="1355051"/>
                <a:ext cx="6608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5CEFFC4-FEF4-B587-4905-B02C8A8AD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888" y="1355051"/>
                <a:ext cx="660887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6CB40EF-093D-A0F4-E1A9-8EF79F180F65}"/>
                  </a:ext>
                </a:extLst>
              </p:cNvPr>
              <p:cNvSpPr txBox="1"/>
              <p:nvPr/>
            </p:nvSpPr>
            <p:spPr>
              <a:xfrm>
                <a:off x="6942574" y="1321807"/>
                <a:ext cx="6608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6CB40EF-093D-A0F4-E1A9-8EF79F180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574" y="1321807"/>
                <a:ext cx="660887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D4F4436-85E2-1790-21C4-362B93F9DD7D}"/>
                  </a:ext>
                </a:extLst>
              </p:cNvPr>
              <p:cNvSpPr txBox="1"/>
              <p:nvPr/>
            </p:nvSpPr>
            <p:spPr>
              <a:xfrm>
                <a:off x="9496425" y="1424723"/>
                <a:ext cx="6608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D4F4436-85E2-1790-21C4-362B93F9D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6425" y="1424723"/>
                <a:ext cx="660887" cy="4308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DB46D42-14E9-98F8-0911-598FE5AD6F03}"/>
                  </a:ext>
                </a:extLst>
              </p:cNvPr>
              <p:cNvSpPr txBox="1"/>
              <p:nvPr/>
            </p:nvSpPr>
            <p:spPr>
              <a:xfrm>
                <a:off x="4303963" y="3720528"/>
                <a:ext cx="6608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DB46D42-14E9-98F8-0911-598FE5AD6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963" y="3720528"/>
                <a:ext cx="660887" cy="43088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9A53C04-6533-270D-9E69-E5DE1D6B2ABD}"/>
                  </a:ext>
                </a:extLst>
              </p:cNvPr>
              <p:cNvSpPr txBox="1"/>
              <p:nvPr/>
            </p:nvSpPr>
            <p:spPr>
              <a:xfrm>
                <a:off x="7347671" y="4000286"/>
                <a:ext cx="6608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9A53C04-6533-270D-9E69-E5DE1D6B2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671" y="4000286"/>
                <a:ext cx="660887" cy="43088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2C80A55-2271-2288-7D91-5964FF6F1E3E}"/>
                  </a:ext>
                </a:extLst>
              </p:cNvPr>
              <p:cNvSpPr txBox="1"/>
              <p:nvPr/>
            </p:nvSpPr>
            <p:spPr>
              <a:xfrm>
                <a:off x="9568355" y="3705726"/>
                <a:ext cx="6608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2C80A55-2271-2288-7D91-5964FF6F1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8355" y="3705726"/>
                <a:ext cx="660887" cy="43088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63E4C64-8BFB-D9A1-2361-C38BAA6A68CE}"/>
                  </a:ext>
                </a:extLst>
              </p:cNvPr>
              <p:cNvSpPr txBox="1"/>
              <p:nvPr/>
            </p:nvSpPr>
            <p:spPr>
              <a:xfrm>
                <a:off x="4350425" y="5880327"/>
                <a:ext cx="6608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𝟏𝟗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63E4C64-8BFB-D9A1-2361-C38BAA6A6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425" y="5880327"/>
                <a:ext cx="660887" cy="43088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5047310-CD63-4496-F3D6-7BDA3080453E}"/>
                  </a:ext>
                </a:extLst>
              </p:cNvPr>
              <p:cNvSpPr txBox="1"/>
              <p:nvPr/>
            </p:nvSpPr>
            <p:spPr>
              <a:xfrm>
                <a:off x="7029933" y="6038881"/>
                <a:ext cx="6608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5047310-CD63-4496-F3D6-7BDA30804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933" y="6038881"/>
                <a:ext cx="660887" cy="43088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9257FE5-A4A7-6BF5-B0D8-E3557CCF283B}"/>
                  </a:ext>
                </a:extLst>
              </p:cNvPr>
              <p:cNvSpPr txBox="1"/>
              <p:nvPr/>
            </p:nvSpPr>
            <p:spPr>
              <a:xfrm>
                <a:off x="9488260" y="5976803"/>
                <a:ext cx="6608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9257FE5-A4A7-6BF5-B0D8-E3557CCF2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8260" y="5976803"/>
                <a:ext cx="660887" cy="43088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6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97132"/>
                                      </p:to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97132"/>
                                      </p:to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97132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97132"/>
                                      </p:to>
                                    </p:animClr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97132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97132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97132"/>
                                      </p:to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97132"/>
                                      </p:to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97132"/>
                                      </p:to>
                                    </p:animClr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97132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97132"/>
                                      </p:to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97132"/>
                                      </p:to>
                                    </p:animClr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93" grpId="0" animBg="1"/>
      <p:bldP spid="94" grpId="0" animBg="1"/>
      <p:bldP spid="95" grpId="0" animBg="1"/>
      <p:bldP spid="3" grpId="0"/>
      <p:bldP spid="4" grpId="0"/>
      <p:bldP spid="5" grpId="0"/>
      <p:bldP spid="6" grpId="0"/>
      <p:bldP spid="7" grpId="0"/>
      <p:bldP spid="8" grpId="0"/>
      <p:bldP spid="11" grpId="0"/>
      <p:bldP spid="12" grpId="0"/>
      <p:bldP spid="15" grpId="0"/>
      <p:bldP spid="16" grpId="0"/>
      <p:bldP spid="17" grpId="0"/>
      <p:bldP spid="18" grpId="0"/>
      <p:bldP spid="19" grpId="0"/>
      <p:bldP spid="20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A193D-3C4E-6716-DED2-C17180823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3EEB813-18C7-C68D-ECFE-95E309A2A11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Context: Pure Gauge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SU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3EEB813-18C7-C68D-ECFE-95E309A2A1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7229BF6-0AFF-5592-2362-B9CFD122920C}"/>
                  </a:ext>
                </a:extLst>
              </p:cNvPr>
              <p:cNvSpPr txBox="1"/>
              <p:nvPr/>
            </p:nvSpPr>
            <p:spPr>
              <a:xfrm>
                <a:off x="838200" y="4112168"/>
                <a:ext cx="1639680" cy="1724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7229BF6-0AFF-5592-2362-B9CFD1229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112168"/>
                <a:ext cx="1639680" cy="17244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9DEA6C-30BC-A777-DDC4-5546BF39530B}"/>
                  </a:ext>
                </a:extLst>
              </p:cNvPr>
              <p:cNvSpPr txBox="1"/>
              <p:nvPr/>
            </p:nvSpPr>
            <p:spPr>
              <a:xfrm>
                <a:off x="3509725" y="3951579"/>
                <a:ext cx="7506350" cy="20456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16</m:t>
                                        </m:r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16</m:t>
                                        </m:r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2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9DEA6C-30BC-A777-DDC4-5546BF3953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725" y="3951579"/>
                <a:ext cx="7506350" cy="20456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2B27149-821D-C44E-05CD-6387AC6FE2CC}"/>
              </a:ext>
            </a:extLst>
          </p:cNvPr>
          <p:cNvCxnSpPr>
            <a:cxnSpLocks/>
          </p:cNvCxnSpPr>
          <p:nvPr/>
        </p:nvCxnSpPr>
        <p:spPr>
          <a:xfrm>
            <a:off x="929640" y="1690688"/>
            <a:ext cx="221524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B20053B-C6AE-462C-416F-57480CF51BDC}"/>
              </a:ext>
            </a:extLst>
          </p:cNvPr>
          <p:cNvCxnSpPr>
            <a:cxnSpLocks/>
          </p:cNvCxnSpPr>
          <p:nvPr/>
        </p:nvCxnSpPr>
        <p:spPr>
          <a:xfrm>
            <a:off x="929640" y="3742645"/>
            <a:ext cx="221524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89C0AFF-BA9D-32BB-9026-3B3DD25D7D96}"/>
              </a:ext>
            </a:extLst>
          </p:cNvPr>
          <p:cNvCxnSpPr>
            <a:cxnSpLocks/>
          </p:cNvCxnSpPr>
          <p:nvPr/>
        </p:nvCxnSpPr>
        <p:spPr>
          <a:xfrm flipV="1">
            <a:off x="929640" y="1690688"/>
            <a:ext cx="0" cy="20519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795D82B-8D87-AD77-924D-6C4AD512A185}"/>
              </a:ext>
            </a:extLst>
          </p:cNvPr>
          <p:cNvCxnSpPr>
            <a:cxnSpLocks/>
          </p:cNvCxnSpPr>
          <p:nvPr/>
        </p:nvCxnSpPr>
        <p:spPr>
          <a:xfrm flipV="1">
            <a:off x="3144883" y="1690688"/>
            <a:ext cx="0" cy="20519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E5610B9-8191-E163-9C5A-060C980CBE08}"/>
                  </a:ext>
                </a:extLst>
              </p:cNvPr>
              <p:cNvSpPr txBox="1"/>
              <p:nvPr/>
            </p:nvSpPr>
            <p:spPr>
              <a:xfrm>
                <a:off x="4208363" y="1584891"/>
                <a:ext cx="5811719" cy="431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1" smtClean="0">
                          <a:latin typeface="Cambria Math" panose="02040503050406030204" pitchFamily="18" charset="0"/>
                        </a:rPr>
                        <m:t>span</m:t>
                      </m:r>
                      <m:d>
                        <m:dPr>
                          <m:endChr m:val="⟩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acc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acc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,…)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E5610B9-8191-E163-9C5A-060C980CB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363" y="1584891"/>
                <a:ext cx="5811719" cy="431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8AB1B51-3C6A-D980-7CB0-0B1DA83B1C05}"/>
                  </a:ext>
                </a:extLst>
              </p:cNvPr>
              <p:cNvSpPr txBox="1"/>
              <p:nvPr/>
            </p:nvSpPr>
            <p:spPr>
              <a:xfrm>
                <a:off x="4214224" y="2436415"/>
                <a:ext cx="1655197" cy="9554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b="0" dirty="0">
                  <a:solidFill>
                    <a:srgbClr val="FF0000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8AB1B51-3C6A-D980-7CB0-0B1DA83B1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224" y="2436415"/>
                <a:ext cx="1655197" cy="9554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5C516A7-03A3-CF6F-56D0-E63D19403C46}"/>
                  </a:ext>
                </a:extLst>
              </p:cNvPr>
              <p:cNvSpPr txBox="1"/>
              <p:nvPr/>
            </p:nvSpPr>
            <p:spPr>
              <a:xfrm>
                <a:off x="6322581" y="2436415"/>
                <a:ext cx="1613519" cy="9344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acc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800" b="0" dirty="0">
                  <a:solidFill>
                    <a:srgbClr val="FF0000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5C516A7-03A3-CF6F-56D0-E63D19403C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581" y="2436415"/>
                <a:ext cx="1613519" cy="9344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01DC84F-8B8A-D941-7D85-68AD10284D65}"/>
                  </a:ext>
                </a:extLst>
              </p:cNvPr>
              <p:cNvSpPr txBox="1"/>
              <p:nvPr/>
            </p:nvSpPr>
            <p:spPr>
              <a:xfrm>
                <a:off x="8300765" y="2398263"/>
                <a:ext cx="1719317" cy="10107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800" b="0" dirty="0">
                  <a:solidFill>
                    <a:srgbClr val="FF0000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acc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01DC84F-8B8A-D941-7D85-68AD10284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765" y="2398263"/>
                <a:ext cx="1719317" cy="10107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DADB1E4-738E-8244-E48C-5314D68BA69E}"/>
                  </a:ext>
                </a:extLst>
              </p:cNvPr>
              <p:cNvSpPr txBox="1"/>
              <p:nvPr/>
            </p:nvSpPr>
            <p:spPr>
              <a:xfrm>
                <a:off x="1871351" y="1757409"/>
                <a:ext cx="33182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DADB1E4-738E-8244-E48C-5314D68BA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351" y="1757409"/>
                <a:ext cx="331821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9218D44-9468-2B72-FFB5-1C3ACC0D7940}"/>
                  </a:ext>
                </a:extLst>
              </p:cNvPr>
              <p:cNvSpPr txBox="1"/>
              <p:nvPr/>
            </p:nvSpPr>
            <p:spPr>
              <a:xfrm>
                <a:off x="1016999" y="2451421"/>
                <a:ext cx="33182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9218D44-9468-2B72-FFB5-1C3ACC0D7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99" y="2451421"/>
                <a:ext cx="331821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6523D4F-F560-1A5F-04E2-25E4EF6E5367}"/>
                  </a:ext>
                </a:extLst>
              </p:cNvPr>
              <p:cNvSpPr txBox="1"/>
              <p:nvPr/>
            </p:nvSpPr>
            <p:spPr>
              <a:xfrm>
                <a:off x="2725704" y="2451421"/>
                <a:ext cx="33182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6523D4F-F560-1A5F-04E2-25E4EF6E5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704" y="2451421"/>
                <a:ext cx="331821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FC7F27D-FFB5-156D-C26D-E99844911223}"/>
                  </a:ext>
                </a:extLst>
              </p:cNvPr>
              <p:cNvSpPr txBox="1"/>
              <p:nvPr/>
            </p:nvSpPr>
            <p:spPr>
              <a:xfrm>
                <a:off x="1871351" y="3224401"/>
                <a:ext cx="3318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FC7F27D-FFB5-156D-C26D-E99844911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351" y="3224401"/>
                <a:ext cx="331821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>
            <a:extLst>
              <a:ext uri="{FF2B5EF4-FFF2-40B4-BE49-F238E27FC236}">
                <a16:creationId xmlns:a16="http://schemas.microsoft.com/office/drawing/2014/main" id="{3C8896D1-105D-1D60-2F93-8834C5FDBA37}"/>
              </a:ext>
            </a:extLst>
          </p:cNvPr>
          <p:cNvSpPr/>
          <p:nvPr/>
        </p:nvSpPr>
        <p:spPr>
          <a:xfrm>
            <a:off x="1022444" y="1788634"/>
            <a:ext cx="2044606" cy="186499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6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3" grpId="0"/>
      <p:bldP spid="32" grpId="0"/>
      <p:bldP spid="33" grpId="0"/>
      <p:bldP spid="34" grpId="0"/>
      <p:bldP spid="35" grpId="0"/>
      <p:bldP spid="36" grpId="0"/>
      <p:bldP spid="37" grpId="0"/>
      <p:bldP spid="39" grpId="0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0F3E8C9-00ED-F698-A38E-6169A947426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Context: Pure Gauge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SU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0F3E8C9-00ED-F698-A38E-6169A94742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6D2788C-353F-2A76-1AD2-9640139DA6EC}"/>
              </a:ext>
            </a:extLst>
          </p:cNvPr>
          <p:cNvSpPr txBox="1"/>
          <p:nvPr/>
        </p:nvSpPr>
        <p:spPr>
          <a:xfrm>
            <a:off x="1728216" y="4610481"/>
            <a:ext cx="8168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Anthony Ciavarella       Natalie Klco       Martin Savage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CC5F8F-989D-1DB5-F70E-78641DEA4F47}"/>
              </a:ext>
            </a:extLst>
          </p:cNvPr>
          <p:cNvSpPr txBox="1"/>
          <p:nvPr/>
        </p:nvSpPr>
        <p:spPr>
          <a:xfrm>
            <a:off x="838200" y="1281714"/>
            <a:ext cx="2911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arxiv</a:t>
            </a:r>
            <a:r>
              <a:rPr lang="en-US" sz="2800" dirty="0"/>
              <a:t>: 2101.10227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4D80E9-F7E2-C07A-E86D-30D2AFA17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601" y="1900750"/>
            <a:ext cx="4305556" cy="25663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0B0332-E93E-C9A3-AF81-0FE6B2D83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599" y="5133701"/>
            <a:ext cx="1733374" cy="14604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DDA983-5D99-F8FF-636D-A297A88109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2150" y="5133701"/>
            <a:ext cx="1451786" cy="14604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76DF4B-335B-5768-B0FC-DCEEEE598F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6616" y="5133701"/>
            <a:ext cx="1309512" cy="14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9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E1E9405-B098-A511-7201-3A02F56FB24C}"/>
                  </a:ext>
                </a:extLst>
              </p:cNvPr>
              <p:cNvSpPr txBox="1"/>
              <p:nvPr/>
            </p:nvSpPr>
            <p:spPr>
              <a:xfrm>
                <a:off x="8735697" y="1875346"/>
                <a:ext cx="5517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E1E9405-B098-A511-7201-3A02F56FB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5697" y="1875346"/>
                <a:ext cx="55175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8CADBD9-42AD-2A1D-F4A1-7F94E0C3F28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Context: Pure Gauge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SU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8CADBD9-42AD-2A1D-F4A1-7F94E0C3F2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5267EBC-D8CD-6EEC-F064-52DA04601273}"/>
              </a:ext>
            </a:extLst>
          </p:cNvPr>
          <p:cNvSpPr txBox="1"/>
          <p:nvPr/>
        </p:nvSpPr>
        <p:spPr>
          <a:xfrm>
            <a:off x="838200" y="1281714"/>
            <a:ext cx="2911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arxiv</a:t>
            </a:r>
            <a:r>
              <a:rPr lang="en-US" sz="2800" dirty="0"/>
              <a:t>: 2402.10265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D4BCF9-79D2-082E-6E59-B60E63FA0604}"/>
              </a:ext>
            </a:extLst>
          </p:cNvPr>
          <p:cNvSpPr/>
          <p:nvPr/>
        </p:nvSpPr>
        <p:spPr>
          <a:xfrm>
            <a:off x="7657598" y="879921"/>
            <a:ext cx="52322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DDAFE4-BCDE-23FC-3CE5-D9A3B7D53C6E}"/>
              </a:ext>
            </a:extLst>
          </p:cNvPr>
          <p:cNvSpPr/>
          <p:nvPr/>
        </p:nvSpPr>
        <p:spPr>
          <a:xfrm>
            <a:off x="8180818" y="879921"/>
            <a:ext cx="52322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DE6E3B-6D2E-8679-3795-3BD237099233}"/>
              </a:ext>
            </a:extLst>
          </p:cNvPr>
          <p:cNvSpPr/>
          <p:nvPr/>
        </p:nvSpPr>
        <p:spPr>
          <a:xfrm>
            <a:off x="7657598" y="1403141"/>
            <a:ext cx="52322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51BBDB-5552-1F1E-F218-47BDF83E5DF4}"/>
              </a:ext>
            </a:extLst>
          </p:cNvPr>
          <p:cNvSpPr/>
          <p:nvPr/>
        </p:nvSpPr>
        <p:spPr>
          <a:xfrm>
            <a:off x="8180818" y="1403141"/>
            <a:ext cx="52322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6FC5F9-03A8-C4CA-6128-550980C9195A}"/>
              </a:ext>
            </a:extLst>
          </p:cNvPr>
          <p:cNvSpPr/>
          <p:nvPr/>
        </p:nvSpPr>
        <p:spPr>
          <a:xfrm>
            <a:off x="7657598" y="1926361"/>
            <a:ext cx="52322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61CA0F-2496-7498-3C88-8644664DE25D}"/>
              </a:ext>
            </a:extLst>
          </p:cNvPr>
          <p:cNvSpPr/>
          <p:nvPr/>
        </p:nvSpPr>
        <p:spPr>
          <a:xfrm>
            <a:off x="8180818" y="1926361"/>
            <a:ext cx="52322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74DF39-610E-8EE9-20AB-9585B7520EE0}"/>
              </a:ext>
            </a:extLst>
          </p:cNvPr>
          <p:cNvSpPr/>
          <p:nvPr/>
        </p:nvSpPr>
        <p:spPr>
          <a:xfrm>
            <a:off x="7657598" y="2449581"/>
            <a:ext cx="52322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D169BD-95CC-66E1-DAE1-82D6B82B1F35}"/>
              </a:ext>
            </a:extLst>
          </p:cNvPr>
          <p:cNvSpPr/>
          <p:nvPr/>
        </p:nvSpPr>
        <p:spPr>
          <a:xfrm>
            <a:off x="8180818" y="2449581"/>
            <a:ext cx="52322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1BB50-423B-CB27-14F7-8BA990ABAC16}"/>
              </a:ext>
            </a:extLst>
          </p:cNvPr>
          <p:cNvSpPr/>
          <p:nvPr/>
        </p:nvSpPr>
        <p:spPr>
          <a:xfrm>
            <a:off x="7657598" y="2967074"/>
            <a:ext cx="52322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CC26E17-B80C-6DEC-71CF-358B897317A3}"/>
              </a:ext>
            </a:extLst>
          </p:cNvPr>
          <p:cNvSpPr/>
          <p:nvPr/>
        </p:nvSpPr>
        <p:spPr>
          <a:xfrm>
            <a:off x="8180818" y="2967074"/>
            <a:ext cx="52322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9832109-9F6A-2B84-3FE3-76D595D2C242}"/>
              </a:ext>
            </a:extLst>
          </p:cNvPr>
          <p:cNvSpPr/>
          <p:nvPr/>
        </p:nvSpPr>
        <p:spPr>
          <a:xfrm>
            <a:off x="7657598" y="3490294"/>
            <a:ext cx="52322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2920CB7-168D-1F12-A1B9-CBF3F95D38D6}"/>
              </a:ext>
            </a:extLst>
          </p:cNvPr>
          <p:cNvSpPr/>
          <p:nvPr/>
        </p:nvSpPr>
        <p:spPr>
          <a:xfrm>
            <a:off x="8180818" y="3490294"/>
            <a:ext cx="52322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B181B71-6B03-B817-E744-1BE30F253DF1}"/>
              </a:ext>
            </a:extLst>
          </p:cNvPr>
          <p:cNvSpPr/>
          <p:nvPr/>
        </p:nvSpPr>
        <p:spPr>
          <a:xfrm>
            <a:off x="7657598" y="4013514"/>
            <a:ext cx="52322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AF2DCB-67A6-4134-C04A-1246236F44E5}"/>
              </a:ext>
            </a:extLst>
          </p:cNvPr>
          <p:cNvSpPr/>
          <p:nvPr/>
        </p:nvSpPr>
        <p:spPr>
          <a:xfrm>
            <a:off x="8180818" y="4013514"/>
            <a:ext cx="52322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2DB7928-60C1-F52F-50DC-BF25098E7507}"/>
              </a:ext>
            </a:extLst>
          </p:cNvPr>
          <p:cNvSpPr/>
          <p:nvPr/>
        </p:nvSpPr>
        <p:spPr>
          <a:xfrm>
            <a:off x="8705348" y="879921"/>
            <a:ext cx="52322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B7616C-7524-F462-4F02-74EF2D4022B5}"/>
              </a:ext>
            </a:extLst>
          </p:cNvPr>
          <p:cNvSpPr/>
          <p:nvPr/>
        </p:nvSpPr>
        <p:spPr>
          <a:xfrm>
            <a:off x="9228568" y="879921"/>
            <a:ext cx="52322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67105A-E2A1-726D-4023-EEDEE0753935}"/>
              </a:ext>
            </a:extLst>
          </p:cNvPr>
          <p:cNvSpPr/>
          <p:nvPr/>
        </p:nvSpPr>
        <p:spPr>
          <a:xfrm>
            <a:off x="8705348" y="1403141"/>
            <a:ext cx="52322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2F55247-B9E6-AE4E-D177-368CF1C66317}"/>
              </a:ext>
            </a:extLst>
          </p:cNvPr>
          <p:cNvSpPr/>
          <p:nvPr/>
        </p:nvSpPr>
        <p:spPr>
          <a:xfrm>
            <a:off x="9228568" y="1403141"/>
            <a:ext cx="52322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36D4FC4-E610-D7CD-5023-4DF529E5758C}"/>
              </a:ext>
            </a:extLst>
          </p:cNvPr>
          <p:cNvSpPr/>
          <p:nvPr/>
        </p:nvSpPr>
        <p:spPr>
          <a:xfrm>
            <a:off x="8705348" y="1926361"/>
            <a:ext cx="52322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BDEA820-9EE2-603F-7280-594560912503}"/>
              </a:ext>
            </a:extLst>
          </p:cNvPr>
          <p:cNvSpPr/>
          <p:nvPr/>
        </p:nvSpPr>
        <p:spPr>
          <a:xfrm>
            <a:off x="9228568" y="1926361"/>
            <a:ext cx="52322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1612ED9-7AAE-8D42-BBAE-F689512538D5}"/>
              </a:ext>
            </a:extLst>
          </p:cNvPr>
          <p:cNvSpPr/>
          <p:nvPr/>
        </p:nvSpPr>
        <p:spPr>
          <a:xfrm>
            <a:off x="8705348" y="2449581"/>
            <a:ext cx="52322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D1F04A8-1E75-FDC1-5D1C-BEF04F920F12}"/>
              </a:ext>
            </a:extLst>
          </p:cNvPr>
          <p:cNvSpPr/>
          <p:nvPr/>
        </p:nvSpPr>
        <p:spPr>
          <a:xfrm>
            <a:off x="8705348" y="2967074"/>
            <a:ext cx="52322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9B6862F-410E-6361-4788-E68A61AE2D76}"/>
              </a:ext>
            </a:extLst>
          </p:cNvPr>
          <p:cNvSpPr/>
          <p:nvPr/>
        </p:nvSpPr>
        <p:spPr>
          <a:xfrm>
            <a:off x="9228568" y="2967074"/>
            <a:ext cx="52322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A537AE9-6CDA-C25D-6104-6B514CEE5B14}"/>
              </a:ext>
            </a:extLst>
          </p:cNvPr>
          <p:cNvSpPr/>
          <p:nvPr/>
        </p:nvSpPr>
        <p:spPr>
          <a:xfrm>
            <a:off x="8705348" y="3490294"/>
            <a:ext cx="52322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96F9EE9-29ED-8BB6-AE10-D298A76A34E7}"/>
              </a:ext>
            </a:extLst>
          </p:cNvPr>
          <p:cNvSpPr/>
          <p:nvPr/>
        </p:nvSpPr>
        <p:spPr>
          <a:xfrm>
            <a:off x="9228568" y="3490294"/>
            <a:ext cx="52322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0417CB9-8B86-C4F2-87CE-6E7BD20F3576}"/>
              </a:ext>
            </a:extLst>
          </p:cNvPr>
          <p:cNvSpPr/>
          <p:nvPr/>
        </p:nvSpPr>
        <p:spPr>
          <a:xfrm>
            <a:off x="8705348" y="4013514"/>
            <a:ext cx="52322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B5BFEF2-2F68-6B03-62A0-09106A6F7C3E}"/>
              </a:ext>
            </a:extLst>
          </p:cNvPr>
          <p:cNvSpPr/>
          <p:nvPr/>
        </p:nvSpPr>
        <p:spPr>
          <a:xfrm>
            <a:off x="9228568" y="4013514"/>
            <a:ext cx="52322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A4947EC-43C4-6501-CD00-EDEC18B44414}"/>
              </a:ext>
            </a:extLst>
          </p:cNvPr>
          <p:cNvSpPr/>
          <p:nvPr/>
        </p:nvSpPr>
        <p:spPr>
          <a:xfrm>
            <a:off x="9753098" y="879921"/>
            <a:ext cx="52322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3708C05-634F-3C70-8AD1-E97A561C61F3}"/>
              </a:ext>
            </a:extLst>
          </p:cNvPr>
          <p:cNvSpPr/>
          <p:nvPr/>
        </p:nvSpPr>
        <p:spPr>
          <a:xfrm>
            <a:off x="10276318" y="879921"/>
            <a:ext cx="52322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6C16713-6823-5B96-E0E3-13DEC61A6D4E}"/>
              </a:ext>
            </a:extLst>
          </p:cNvPr>
          <p:cNvSpPr/>
          <p:nvPr/>
        </p:nvSpPr>
        <p:spPr>
          <a:xfrm>
            <a:off x="9753098" y="1403141"/>
            <a:ext cx="52322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5F139D0-2862-37D9-A545-4EE5CCB2787F}"/>
              </a:ext>
            </a:extLst>
          </p:cNvPr>
          <p:cNvSpPr/>
          <p:nvPr/>
        </p:nvSpPr>
        <p:spPr>
          <a:xfrm>
            <a:off x="10276318" y="1403141"/>
            <a:ext cx="52322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7CA392F-50F2-1DA5-4D16-F8FAA3CBB1EC}"/>
              </a:ext>
            </a:extLst>
          </p:cNvPr>
          <p:cNvSpPr/>
          <p:nvPr/>
        </p:nvSpPr>
        <p:spPr>
          <a:xfrm>
            <a:off x="9753098" y="1926361"/>
            <a:ext cx="52322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0AFC899-8F37-E0E0-1D70-763141E039E8}"/>
              </a:ext>
            </a:extLst>
          </p:cNvPr>
          <p:cNvSpPr/>
          <p:nvPr/>
        </p:nvSpPr>
        <p:spPr>
          <a:xfrm>
            <a:off x="10276318" y="1926361"/>
            <a:ext cx="52322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293CACB-B83C-7FD7-AB77-40837F132D2F}"/>
              </a:ext>
            </a:extLst>
          </p:cNvPr>
          <p:cNvSpPr/>
          <p:nvPr/>
        </p:nvSpPr>
        <p:spPr>
          <a:xfrm>
            <a:off x="9753098" y="2449581"/>
            <a:ext cx="52322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2B5147B-DD50-0053-71B7-26948E823828}"/>
              </a:ext>
            </a:extLst>
          </p:cNvPr>
          <p:cNvSpPr/>
          <p:nvPr/>
        </p:nvSpPr>
        <p:spPr>
          <a:xfrm>
            <a:off x="10276318" y="2449581"/>
            <a:ext cx="52322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4F8FC4A-9341-2005-6496-85248670122B}"/>
              </a:ext>
            </a:extLst>
          </p:cNvPr>
          <p:cNvSpPr/>
          <p:nvPr/>
        </p:nvSpPr>
        <p:spPr>
          <a:xfrm>
            <a:off x="10276318" y="2967074"/>
            <a:ext cx="52322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49F58F3-2F11-761A-06A7-9FA2E3571B1D}"/>
              </a:ext>
            </a:extLst>
          </p:cNvPr>
          <p:cNvSpPr/>
          <p:nvPr/>
        </p:nvSpPr>
        <p:spPr>
          <a:xfrm>
            <a:off x="9753098" y="3490294"/>
            <a:ext cx="52322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1F3961E-64EB-6251-4240-0879F1E02C38}"/>
              </a:ext>
            </a:extLst>
          </p:cNvPr>
          <p:cNvSpPr/>
          <p:nvPr/>
        </p:nvSpPr>
        <p:spPr>
          <a:xfrm>
            <a:off x="10276318" y="3490294"/>
            <a:ext cx="52322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DBBC689-EF0E-936B-92CC-5309266277EA}"/>
              </a:ext>
            </a:extLst>
          </p:cNvPr>
          <p:cNvSpPr/>
          <p:nvPr/>
        </p:nvSpPr>
        <p:spPr>
          <a:xfrm>
            <a:off x="9753098" y="4013514"/>
            <a:ext cx="52322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4BE0185-4F62-698D-A696-2B37B29E84CA}"/>
              </a:ext>
            </a:extLst>
          </p:cNvPr>
          <p:cNvSpPr/>
          <p:nvPr/>
        </p:nvSpPr>
        <p:spPr>
          <a:xfrm>
            <a:off x="10276318" y="4013514"/>
            <a:ext cx="52322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6484564-F2F9-FED4-938E-ED576751DD3F}"/>
              </a:ext>
            </a:extLst>
          </p:cNvPr>
          <p:cNvSpPr/>
          <p:nvPr/>
        </p:nvSpPr>
        <p:spPr>
          <a:xfrm>
            <a:off x="10800848" y="879921"/>
            <a:ext cx="52322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066E40A-ECE8-2C49-AA17-37485FE2B2E1}"/>
              </a:ext>
            </a:extLst>
          </p:cNvPr>
          <p:cNvSpPr/>
          <p:nvPr/>
        </p:nvSpPr>
        <p:spPr>
          <a:xfrm>
            <a:off x="10800848" y="1403141"/>
            <a:ext cx="52322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C828E89-D501-0667-37BB-F4D59460B1AB}"/>
              </a:ext>
            </a:extLst>
          </p:cNvPr>
          <p:cNvSpPr/>
          <p:nvPr/>
        </p:nvSpPr>
        <p:spPr>
          <a:xfrm>
            <a:off x="10800848" y="1926361"/>
            <a:ext cx="52322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C8BF438-8524-524C-19C7-24B375F7E687}"/>
              </a:ext>
            </a:extLst>
          </p:cNvPr>
          <p:cNvSpPr/>
          <p:nvPr/>
        </p:nvSpPr>
        <p:spPr>
          <a:xfrm>
            <a:off x="10800848" y="2449581"/>
            <a:ext cx="52322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CFDFD10-5AD7-2410-E4E8-5FBFB2C7AA3C}"/>
              </a:ext>
            </a:extLst>
          </p:cNvPr>
          <p:cNvSpPr/>
          <p:nvPr/>
        </p:nvSpPr>
        <p:spPr>
          <a:xfrm>
            <a:off x="10800848" y="2967074"/>
            <a:ext cx="52322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369B6D2-E8B2-C2B6-3D86-402BA3FBBE98}"/>
              </a:ext>
            </a:extLst>
          </p:cNvPr>
          <p:cNvSpPr/>
          <p:nvPr/>
        </p:nvSpPr>
        <p:spPr>
          <a:xfrm>
            <a:off x="10800848" y="3490294"/>
            <a:ext cx="52322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A9E4CE6-1725-A451-8162-E2793C78B563}"/>
              </a:ext>
            </a:extLst>
          </p:cNvPr>
          <p:cNvSpPr/>
          <p:nvPr/>
        </p:nvSpPr>
        <p:spPr>
          <a:xfrm>
            <a:off x="10800848" y="4013514"/>
            <a:ext cx="52322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D52C193-03C8-C94A-2918-F8DC0B262FDC}"/>
              </a:ext>
            </a:extLst>
          </p:cNvPr>
          <p:cNvCxnSpPr/>
          <p:nvPr/>
        </p:nvCxnSpPr>
        <p:spPr>
          <a:xfrm>
            <a:off x="8704038" y="1926361"/>
            <a:ext cx="5245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30A31047-B671-2C93-C08B-3C2CB0695168}"/>
              </a:ext>
            </a:extLst>
          </p:cNvPr>
          <p:cNvSpPr/>
          <p:nvPr/>
        </p:nvSpPr>
        <p:spPr>
          <a:xfrm>
            <a:off x="9228568" y="2449581"/>
            <a:ext cx="52322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370120A-7068-6902-FB1E-4B55F7045B6E}"/>
                  </a:ext>
                </a:extLst>
              </p:cNvPr>
              <p:cNvSpPr txBox="1"/>
              <p:nvPr/>
            </p:nvSpPr>
            <p:spPr>
              <a:xfrm>
                <a:off x="867932" y="1807245"/>
                <a:ext cx="6366999" cy="15298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Electric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box>
                      <m:d>
                        <m:d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>
                                      <a:solidFill>
                                        <a:srgbClr val="FF0000"/>
                                      </a:solidFill>
                                    </a:rPr>
                                    <m:t>⟲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⟨</m:t>
                          </m:r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FF0000"/>
                              </a:solidFill>
                            </a:rPr>
                            <m:t>⟲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>
                                      <a:solidFill>
                                        <a:srgbClr val="FF0000"/>
                                      </a:solidFill>
                                    </a:rPr>
                                    <m:t>⟲</m:t>
                                  </m:r>
                                </m:e>
                              </m:d>
                            </m:e>
                            <m:sub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⟨</m:t>
                          </m:r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FF0000"/>
                              </a:solidFill>
                            </a:rPr>
                            <m:t>⟲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          + </m:t>
                      </m:r>
                      <m:box>
                        <m:box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box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>
                                      <a:solidFill>
                                        <a:srgbClr val="FF0000"/>
                                      </a:solidFill>
                                    </a:rPr>
                                    <m:t>⟳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⟨</m:t>
                          </m:r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FF0000"/>
                              </a:solidFill>
                            </a:rPr>
                            <m:t>⟳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>
                                      <a:solidFill>
                                        <a:srgbClr val="FF0000"/>
                                      </a:solidFill>
                                    </a:rPr>
                                    <m:t>⟳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⟨</m:t>
                          </m:r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FF0000"/>
                              </a:solidFill>
                            </a:rPr>
                            <m:t>⟳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370120A-7068-6902-FB1E-4B55F7045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932" y="1807245"/>
                <a:ext cx="6366999" cy="15298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519F7CE-A49E-325B-D5CD-FFE41B141486}"/>
                  </a:ext>
                </a:extLst>
              </p:cNvPr>
              <p:cNvSpPr txBox="1"/>
              <p:nvPr/>
            </p:nvSpPr>
            <p:spPr>
              <a:xfrm>
                <a:off x="-890889" y="3215823"/>
                <a:ext cx="8337154" cy="14397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□(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̂"/>
                              <m:ctrlP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sSub>
                        <m:sSubPr>
                          <m:ctrlPr>
                            <a:rPr lang="en-US" sz="2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sz="2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n-US" sz="2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sSub>
                        <m:sSubPr>
                          <m:ctrlPr>
                            <a:rPr lang="en-US" sz="2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sz="2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̂"/>
                              <m:ctrlPr>
                                <a:rPr lang="en-US" sz="2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sub>
                      </m:sSub>
                      <m:sSub>
                        <m:sSubPr>
                          <m:ctrlPr>
                            <a:rPr lang="en-US" sz="2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sz="2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n-US" sz="2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×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28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>
                                      <a:solidFill>
                                        <a:srgbClr val="00B0F0"/>
                                      </a:solidFill>
                                    </a:rPr>
                                    <m:t>⟲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⟨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rgbClr val="00B0F0"/>
                              </a:solidFill>
                            </a:rPr>
                            <m:t>0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28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>
                                      <a:solidFill>
                                        <a:srgbClr val="00B0F0"/>
                                      </a:solidFill>
                                    </a:rPr>
                                    <m:t>⟳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⟨</m:t>
                          </m:r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00B0F0"/>
                              </a:solidFill>
                            </a:rPr>
                            <m:t>⟲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28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 b="0" i="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⟨</m:t>
                          </m:r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00B0F0"/>
                              </a:solidFill>
                            </a:rPr>
                            <m:t>⟳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519F7CE-A49E-325B-D5CD-FFE41B141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90889" y="3215823"/>
                <a:ext cx="8337154" cy="14397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82D8EDB-8699-B649-C475-BF444E5EB83E}"/>
                  </a:ext>
                </a:extLst>
              </p:cNvPr>
              <p:cNvSpPr txBox="1"/>
              <p:nvPr/>
            </p:nvSpPr>
            <p:spPr>
              <a:xfrm>
                <a:off x="8735697" y="1359013"/>
                <a:ext cx="4631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82D8EDB-8699-B649-C475-BF444E5EB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5697" y="1359013"/>
                <a:ext cx="46313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73C39EE8-0140-492B-E6CB-7F0224481E5A}"/>
                  </a:ext>
                </a:extLst>
              </p:cNvPr>
              <p:cNvSpPr txBox="1"/>
              <p:nvPr/>
            </p:nvSpPr>
            <p:spPr>
              <a:xfrm>
                <a:off x="9781828" y="2905780"/>
                <a:ext cx="4631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73C39EE8-0140-492B-E6CB-7F0224481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1828" y="2905780"/>
                <a:ext cx="46313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934ED5CF-6488-C37C-1DE2-1523D2E2AB99}"/>
              </a:ext>
            </a:extLst>
          </p:cNvPr>
          <p:cNvSpPr/>
          <p:nvPr/>
        </p:nvSpPr>
        <p:spPr>
          <a:xfrm>
            <a:off x="9753098" y="2967074"/>
            <a:ext cx="523220" cy="52322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D54021A-1374-F75B-48E4-1ACA73A63B7B}"/>
                  </a:ext>
                </a:extLst>
              </p:cNvPr>
              <p:cNvSpPr txBox="1"/>
              <p:nvPr/>
            </p:nvSpPr>
            <p:spPr>
              <a:xfrm>
                <a:off x="10264840" y="3041242"/>
                <a:ext cx="5346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D54021A-1374-F75B-48E4-1ACA73A63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4840" y="3041242"/>
                <a:ext cx="534697" cy="369332"/>
              </a:xfrm>
              <a:prstGeom prst="rect">
                <a:avLst/>
              </a:prstGeom>
              <a:blipFill>
                <a:blip r:embed="rId9"/>
                <a:stretch>
                  <a:fillRect t="-6667" r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AAB7627-6AD3-D6AA-A137-649217810EEA}"/>
                  </a:ext>
                </a:extLst>
              </p:cNvPr>
              <p:cNvSpPr txBox="1"/>
              <p:nvPr/>
            </p:nvSpPr>
            <p:spPr>
              <a:xfrm>
                <a:off x="9725945" y="2511058"/>
                <a:ext cx="5380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AAB7627-6AD3-D6AA-A137-649217810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5945" y="2511058"/>
                <a:ext cx="538096" cy="369332"/>
              </a:xfrm>
              <a:prstGeom prst="rect">
                <a:avLst/>
              </a:prstGeom>
              <a:blipFill>
                <a:blip r:embed="rId10"/>
                <a:stretch>
                  <a:fillRect t="-6557" r="-41573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EBCA163-7411-4F8B-062B-58E73A79EBF8}"/>
                  </a:ext>
                </a:extLst>
              </p:cNvPr>
              <p:cNvSpPr txBox="1"/>
              <p:nvPr/>
            </p:nvSpPr>
            <p:spPr>
              <a:xfrm>
                <a:off x="9212777" y="3056406"/>
                <a:ext cx="5346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EBCA163-7411-4F8B-062B-58E73A79E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2777" y="3056406"/>
                <a:ext cx="534698" cy="369332"/>
              </a:xfrm>
              <a:prstGeom prst="rect">
                <a:avLst/>
              </a:prstGeom>
              <a:blipFill>
                <a:blip r:embed="rId11"/>
                <a:stretch>
                  <a:fillRect t="-6557" r="-42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EB2CEDA-BE31-B53A-6553-9613B06C803D}"/>
                  </a:ext>
                </a:extLst>
              </p:cNvPr>
              <p:cNvSpPr txBox="1"/>
              <p:nvPr/>
            </p:nvSpPr>
            <p:spPr>
              <a:xfrm>
                <a:off x="9744349" y="3582705"/>
                <a:ext cx="5380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EB2CEDA-BE31-B53A-6553-9613B06C8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4349" y="3582705"/>
                <a:ext cx="538096" cy="369332"/>
              </a:xfrm>
              <a:prstGeom prst="rect">
                <a:avLst/>
              </a:prstGeom>
              <a:blipFill>
                <a:blip r:embed="rId12"/>
                <a:stretch>
                  <a:fillRect t="-6667" r="-4157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>
            <a:extLst>
              <a:ext uri="{FF2B5EF4-FFF2-40B4-BE49-F238E27FC236}">
                <a16:creationId xmlns:a16="http://schemas.microsoft.com/office/drawing/2014/main" id="{00106442-CD70-F0E4-27CE-82B4F043984E}"/>
              </a:ext>
            </a:extLst>
          </p:cNvPr>
          <p:cNvSpPr txBox="1"/>
          <p:nvPr/>
        </p:nvSpPr>
        <p:spPr>
          <a:xfrm>
            <a:off x="3156966" y="4591432"/>
            <a:ext cx="6010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Anthony Ciavarella       Christian Bauer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9D5266A1-C6C6-9181-B0C8-202A8C9F575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49574" y="5114652"/>
            <a:ext cx="1733374" cy="1460402"/>
          </a:xfrm>
          <a:prstGeom prst="rect">
            <a:avLst/>
          </a:prstGeom>
        </p:spPr>
      </p:pic>
      <p:pic>
        <p:nvPicPr>
          <p:cNvPr id="82" name="Picture 4" descr="Christian Bauer, LBNL">
            <a:extLst>
              <a:ext uri="{FF2B5EF4-FFF2-40B4-BE49-F238E27FC236}">
                <a16:creationId xmlns:a16="http://schemas.microsoft.com/office/drawing/2014/main" id="{80FC9467-23B7-1C9B-E63C-42148DF2A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861" y="5114652"/>
            <a:ext cx="1460402" cy="146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12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1" grpId="0"/>
      <p:bldP spid="72" grpId="0"/>
      <p:bldP spid="73" grpId="0"/>
      <p:bldP spid="75" grpId="0"/>
      <p:bldP spid="48" grpId="0" animBg="1"/>
      <p:bldP spid="76" grpId="0"/>
      <p:bldP spid="77" grpId="0"/>
      <p:bldP spid="78" grpId="0"/>
      <p:bldP spid="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44DDA-6C90-2468-0BDC-53BD06F96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13FD9A-7EB7-F50D-D883-C851FB56AF1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Context: Pure Gauge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SU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13FD9A-7EB7-F50D-D883-C851FB56AF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2FB696-D7E1-5F2F-9318-5A8894E2042B}"/>
              </a:ext>
            </a:extLst>
          </p:cNvPr>
          <p:cNvCxnSpPr>
            <a:cxnSpLocks/>
          </p:cNvCxnSpPr>
          <p:nvPr/>
        </p:nvCxnSpPr>
        <p:spPr>
          <a:xfrm>
            <a:off x="929640" y="1919288"/>
            <a:ext cx="221524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94C2FC-3CB2-380A-DE36-7E45D95C3422}"/>
              </a:ext>
            </a:extLst>
          </p:cNvPr>
          <p:cNvCxnSpPr>
            <a:cxnSpLocks/>
          </p:cNvCxnSpPr>
          <p:nvPr/>
        </p:nvCxnSpPr>
        <p:spPr>
          <a:xfrm>
            <a:off x="929640" y="3971245"/>
            <a:ext cx="221524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30FDD3-D702-974D-0E51-C1D9EE26FAE8}"/>
              </a:ext>
            </a:extLst>
          </p:cNvPr>
          <p:cNvCxnSpPr>
            <a:cxnSpLocks/>
          </p:cNvCxnSpPr>
          <p:nvPr/>
        </p:nvCxnSpPr>
        <p:spPr>
          <a:xfrm flipV="1">
            <a:off x="929640" y="1919288"/>
            <a:ext cx="0" cy="20519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26252E9-9526-0F17-1382-8C97F715072C}"/>
              </a:ext>
            </a:extLst>
          </p:cNvPr>
          <p:cNvCxnSpPr>
            <a:cxnSpLocks/>
          </p:cNvCxnSpPr>
          <p:nvPr/>
        </p:nvCxnSpPr>
        <p:spPr>
          <a:xfrm flipV="1">
            <a:off x="3144883" y="1919288"/>
            <a:ext cx="0" cy="20519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7F200B1-A0AA-5E61-65EF-4FD375BC9A9E}"/>
                  </a:ext>
                </a:extLst>
              </p:cNvPr>
              <p:cNvSpPr txBox="1"/>
              <p:nvPr/>
            </p:nvSpPr>
            <p:spPr>
              <a:xfrm>
                <a:off x="3798788" y="1813491"/>
                <a:ext cx="7617855" cy="431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1" smtClean="0">
                          <a:latin typeface="Cambria Math" panose="02040503050406030204" pitchFamily="18" charset="0"/>
                        </a:rPr>
                        <m:t>span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acc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d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e>
                              </m:acc>
                            </m:e>
                          </m:d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"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"</m:t>
                              </m:r>
                            </m:e>
                          </m:d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"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acc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"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7F200B1-A0AA-5E61-65EF-4FD375BC9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788" y="1813491"/>
                <a:ext cx="7617855" cy="431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5812B0E-9D71-1E5D-31EF-864D97EC158D}"/>
                  </a:ext>
                </a:extLst>
              </p:cNvPr>
              <p:cNvSpPr txBox="1"/>
              <p:nvPr/>
            </p:nvSpPr>
            <p:spPr>
              <a:xfrm>
                <a:off x="3404599" y="2407840"/>
                <a:ext cx="2101793" cy="10524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b="0" dirty="0">
                  <a:solidFill>
                    <a:srgbClr val="FF0000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e>
                      </m:box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5812B0E-9D71-1E5D-31EF-864D97EC1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599" y="2407840"/>
                <a:ext cx="2101793" cy="10524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25D25CF-E588-E46E-DD53-D7652C492318}"/>
                  </a:ext>
                </a:extLst>
              </p:cNvPr>
              <p:cNvSpPr txBox="1"/>
              <p:nvPr/>
            </p:nvSpPr>
            <p:spPr>
              <a:xfrm>
                <a:off x="6255906" y="2407840"/>
                <a:ext cx="2101793" cy="10524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acc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e>
                      </m:box>
                    </m:oMath>
                  </m:oMathPara>
                </a14:m>
                <a:endParaRPr lang="en-US" sz="2800" b="0" dirty="0">
                  <a:solidFill>
                    <a:srgbClr val="FF0000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25D25CF-E588-E46E-DD53-D7652C492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906" y="2407840"/>
                <a:ext cx="2101793" cy="10524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22D00B2-C2F4-1114-1802-1CD57338B848}"/>
                  </a:ext>
                </a:extLst>
              </p:cNvPr>
              <p:cNvSpPr txBox="1"/>
              <p:nvPr/>
            </p:nvSpPr>
            <p:spPr>
              <a:xfrm>
                <a:off x="8977040" y="2369688"/>
                <a:ext cx="2603533" cy="12430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e>
                      </m:box>
                    </m:oMath>
                  </m:oMathPara>
                </a14:m>
                <a:endParaRPr lang="en-US" sz="2800" b="0" dirty="0">
                  <a:solidFill>
                    <a:srgbClr val="FF0000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acc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e>
                      </m:box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22D00B2-C2F4-1114-1802-1CD57338B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7040" y="2369688"/>
                <a:ext cx="2603533" cy="12430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2D385D8-1469-952C-0C83-36BA5D3FAD1E}"/>
                  </a:ext>
                </a:extLst>
              </p:cNvPr>
              <p:cNvSpPr txBox="1"/>
              <p:nvPr/>
            </p:nvSpPr>
            <p:spPr>
              <a:xfrm>
                <a:off x="1871351" y="1986009"/>
                <a:ext cx="33182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2D385D8-1469-952C-0C83-36BA5D3FA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351" y="1986009"/>
                <a:ext cx="331821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B0B27DF-356C-8732-8EDF-4D292F55DB36}"/>
                  </a:ext>
                </a:extLst>
              </p:cNvPr>
              <p:cNvSpPr txBox="1"/>
              <p:nvPr/>
            </p:nvSpPr>
            <p:spPr>
              <a:xfrm>
                <a:off x="1016999" y="2680021"/>
                <a:ext cx="33182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B0B27DF-356C-8732-8EDF-4D292F55D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99" y="2680021"/>
                <a:ext cx="331821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809465B-E1C1-DE1D-0D14-2D335B6C2281}"/>
                  </a:ext>
                </a:extLst>
              </p:cNvPr>
              <p:cNvSpPr txBox="1"/>
              <p:nvPr/>
            </p:nvSpPr>
            <p:spPr>
              <a:xfrm>
                <a:off x="2725704" y="2680021"/>
                <a:ext cx="33182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809465B-E1C1-DE1D-0D14-2D335B6C2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704" y="2680021"/>
                <a:ext cx="331821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51B0F77-0739-36FA-2438-DBD73A698607}"/>
                  </a:ext>
                </a:extLst>
              </p:cNvPr>
              <p:cNvSpPr txBox="1"/>
              <p:nvPr/>
            </p:nvSpPr>
            <p:spPr>
              <a:xfrm>
                <a:off x="1871351" y="3453001"/>
                <a:ext cx="3318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51B0F77-0739-36FA-2438-DBD73A698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351" y="3453001"/>
                <a:ext cx="331821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>
            <a:extLst>
              <a:ext uri="{FF2B5EF4-FFF2-40B4-BE49-F238E27FC236}">
                <a16:creationId xmlns:a16="http://schemas.microsoft.com/office/drawing/2014/main" id="{60E8216E-3651-4731-28DB-2736D5511A3C}"/>
              </a:ext>
            </a:extLst>
          </p:cNvPr>
          <p:cNvSpPr/>
          <p:nvPr/>
        </p:nvSpPr>
        <p:spPr>
          <a:xfrm>
            <a:off x="1022444" y="2017234"/>
            <a:ext cx="2044606" cy="186499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104189-364E-807E-7ED2-41768EDF0339}"/>
              </a:ext>
            </a:extLst>
          </p:cNvPr>
          <p:cNvSpPr txBox="1"/>
          <p:nvPr/>
        </p:nvSpPr>
        <p:spPr>
          <a:xfrm>
            <a:off x="838200" y="1281714"/>
            <a:ext cx="2911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arxiv</a:t>
            </a:r>
            <a:r>
              <a:rPr lang="en-US" sz="2800" dirty="0"/>
              <a:t>: 2402.10265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D0FEDD-4309-FF01-2F0C-900B2BB9ABFB}"/>
              </a:ext>
            </a:extLst>
          </p:cNvPr>
          <p:cNvSpPr txBox="1"/>
          <p:nvPr/>
        </p:nvSpPr>
        <p:spPr>
          <a:xfrm>
            <a:off x="3156966" y="4591432"/>
            <a:ext cx="6010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Anthony Ciavarella       Christian Bauer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8B017E-FDA5-C2D0-C92C-285C8AE3BC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49574" y="5114652"/>
            <a:ext cx="1733374" cy="1460402"/>
          </a:xfrm>
          <a:prstGeom prst="rect">
            <a:avLst/>
          </a:prstGeom>
        </p:spPr>
      </p:pic>
      <p:pic>
        <p:nvPicPr>
          <p:cNvPr id="10" name="Picture 4" descr="Christian Bauer, LBNL">
            <a:extLst>
              <a:ext uri="{FF2B5EF4-FFF2-40B4-BE49-F238E27FC236}">
                <a16:creationId xmlns:a16="http://schemas.microsoft.com/office/drawing/2014/main" id="{6BC09A13-D715-2BCF-EA9B-E6EAB39C6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861" y="5114652"/>
            <a:ext cx="1460402" cy="146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35F00E-9007-23D8-7346-E9641ABABF6F}"/>
                  </a:ext>
                </a:extLst>
              </p:cNvPr>
              <p:cNvSpPr txBox="1"/>
              <p:nvPr/>
            </p:nvSpPr>
            <p:spPr>
              <a:xfrm>
                <a:off x="3533775" y="3612721"/>
                <a:ext cx="8305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00B0F0"/>
                    </a:solidFill>
                  </a:rPr>
                  <a:t>Limit transitions based on powers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1/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00B0F0"/>
                  </a:solidFill>
                </a:endParaRP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FF0000"/>
                    </a:solidFill>
                  </a:rPr>
                  <a:t>Truncation scheme for electric energy density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35F00E-9007-23D8-7346-E9641ABAB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775" y="3612721"/>
                <a:ext cx="8305800" cy="954107"/>
              </a:xfrm>
              <a:prstGeom prst="rect">
                <a:avLst/>
              </a:prstGeom>
              <a:blipFill>
                <a:blip r:embed="rId13"/>
                <a:stretch>
                  <a:fillRect l="-1322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462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761237-509F-B101-BC37-B4F81149ACE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Context: Pure Gauge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SU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761237-509F-B101-BC37-B4F81149AC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05AE9AB-7288-4FA3-5199-41865F72966D}"/>
              </a:ext>
            </a:extLst>
          </p:cNvPr>
          <p:cNvSpPr txBox="1"/>
          <p:nvPr/>
        </p:nvSpPr>
        <p:spPr>
          <a:xfrm>
            <a:off x="838200" y="1281714"/>
            <a:ext cx="2911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arxiv</a:t>
            </a:r>
            <a:r>
              <a:rPr lang="en-US" sz="2800" dirty="0"/>
              <a:t>: 2402.10265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AD21EA-DC4E-E7F5-4A19-2BE64D94C3FE}"/>
              </a:ext>
            </a:extLst>
          </p:cNvPr>
          <p:cNvSpPr/>
          <p:nvPr/>
        </p:nvSpPr>
        <p:spPr>
          <a:xfrm>
            <a:off x="4845100" y="3007312"/>
            <a:ext cx="52322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61FD87-FFC6-6AB3-8B05-A0D51C1AC4B0}"/>
              </a:ext>
            </a:extLst>
          </p:cNvPr>
          <p:cNvSpPr/>
          <p:nvPr/>
        </p:nvSpPr>
        <p:spPr>
          <a:xfrm>
            <a:off x="5368320" y="3007312"/>
            <a:ext cx="52322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B7A3E9-D957-19EA-9C7D-F03A51E1B1B7}"/>
              </a:ext>
            </a:extLst>
          </p:cNvPr>
          <p:cNvSpPr/>
          <p:nvPr/>
        </p:nvSpPr>
        <p:spPr>
          <a:xfrm>
            <a:off x="5891540" y="3012021"/>
            <a:ext cx="52322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FC11CE0-22BB-1DEE-8723-06E2FF4A1BCB}"/>
              </a:ext>
            </a:extLst>
          </p:cNvPr>
          <p:cNvCxnSpPr>
            <a:cxnSpLocks/>
          </p:cNvCxnSpPr>
          <p:nvPr/>
        </p:nvCxnSpPr>
        <p:spPr>
          <a:xfrm>
            <a:off x="4826050" y="3005394"/>
            <a:ext cx="395779" cy="0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CF5F43C-84E7-EA4B-007B-375101FEF4A9}"/>
              </a:ext>
            </a:extLst>
          </p:cNvPr>
          <p:cNvCxnSpPr>
            <a:cxnSpLocks/>
          </p:cNvCxnSpPr>
          <p:nvPr/>
        </p:nvCxnSpPr>
        <p:spPr>
          <a:xfrm>
            <a:off x="5108348" y="3005394"/>
            <a:ext cx="2548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BFC116-6CF4-FD69-4725-8B27A021C406}"/>
              </a:ext>
            </a:extLst>
          </p:cNvPr>
          <p:cNvCxnSpPr>
            <a:cxnSpLocks/>
          </p:cNvCxnSpPr>
          <p:nvPr/>
        </p:nvCxnSpPr>
        <p:spPr>
          <a:xfrm>
            <a:off x="5368975" y="3005394"/>
            <a:ext cx="395779" cy="0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4630BAD-3F80-2CC5-C162-26F80C6BF058}"/>
              </a:ext>
            </a:extLst>
          </p:cNvPr>
          <p:cNvCxnSpPr>
            <a:cxnSpLocks/>
          </p:cNvCxnSpPr>
          <p:nvPr/>
        </p:nvCxnSpPr>
        <p:spPr>
          <a:xfrm>
            <a:off x="5651273" y="3005394"/>
            <a:ext cx="2548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DFD6EE8-C768-FC52-CE1F-DF02732F2A79}"/>
              </a:ext>
            </a:extLst>
          </p:cNvPr>
          <p:cNvCxnSpPr>
            <a:cxnSpLocks/>
          </p:cNvCxnSpPr>
          <p:nvPr/>
        </p:nvCxnSpPr>
        <p:spPr>
          <a:xfrm>
            <a:off x="5891540" y="3005394"/>
            <a:ext cx="395779" cy="0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E0F5643-EA71-8284-1EA3-FE4EEF88B5AE}"/>
              </a:ext>
            </a:extLst>
          </p:cNvPr>
          <p:cNvCxnSpPr>
            <a:cxnSpLocks/>
          </p:cNvCxnSpPr>
          <p:nvPr/>
        </p:nvCxnSpPr>
        <p:spPr>
          <a:xfrm>
            <a:off x="6173838" y="3005394"/>
            <a:ext cx="2548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E8135C7-29BB-08F7-2F98-A5A930B974D8}"/>
              </a:ext>
            </a:extLst>
          </p:cNvPr>
          <p:cNvCxnSpPr>
            <a:cxnSpLocks/>
          </p:cNvCxnSpPr>
          <p:nvPr/>
        </p:nvCxnSpPr>
        <p:spPr>
          <a:xfrm rot="10800000">
            <a:off x="6032941" y="3530532"/>
            <a:ext cx="395779" cy="0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4AC5DEA-F451-7D68-168B-E3AC720BA796}"/>
              </a:ext>
            </a:extLst>
          </p:cNvPr>
          <p:cNvCxnSpPr>
            <a:cxnSpLocks/>
          </p:cNvCxnSpPr>
          <p:nvPr/>
        </p:nvCxnSpPr>
        <p:spPr>
          <a:xfrm flipH="1">
            <a:off x="5877580" y="3527737"/>
            <a:ext cx="282801" cy="9422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D25CB2A-343C-D45B-60FD-06C176FBD3EA}"/>
              </a:ext>
            </a:extLst>
          </p:cNvPr>
          <p:cNvCxnSpPr>
            <a:cxnSpLocks/>
          </p:cNvCxnSpPr>
          <p:nvPr/>
        </p:nvCxnSpPr>
        <p:spPr>
          <a:xfrm rot="10800000">
            <a:off x="5495761" y="3533383"/>
            <a:ext cx="395779" cy="0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769A5F0-F588-A76D-3ECD-A5ECA6810F92}"/>
              </a:ext>
            </a:extLst>
          </p:cNvPr>
          <p:cNvCxnSpPr>
            <a:cxnSpLocks/>
          </p:cNvCxnSpPr>
          <p:nvPr/>
        </p:nvCxnSpPr>
        <p:spPr>
          <a:xfrm rot="10800000">
            <a:off x="5368319" y="3530588"/>
            <a:ext cx="2548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8F97CEF-4053-6D55-15CF-2D1AA7E7C1BB}"/>
              </a:ext>
            </a:extLst>
          </p:cNvPr>
          <p:cNvCxnSpPr>
            <a:cxnSpLocks/>
          </p:cNvCxnSpPr>
          <p:nvPr/>
        </p:nvCxnSpPr>
        <p:spPr>
          <a:xfrm rot="10800000">
            <a:off x="4983868" y="3530636"/>
            <a:ext cx="395779" cy="0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181E68-A0B9-CFA1-479F-5F55398133F8}"/>
              </a:ext>
            </a:extLst>
          </p:cNvPr>
          <p:cNvCxnSpPr>
            <a:cxnSpLocks/>
          </p:cNvCxnSpPr>
          <p:nvPr/>
        </p:nvCxnSpPr>
        <p:spPr>
          <a:xfrm rot="10800000">
            <a:off x="4856426" y="3537366"/>
            <a:ext cx="2548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D1F3BF3-4311-B017-C30C-A13201DF1606}"/>
              </a:ext>
            </a:extLst>
          </p:cNvPr>
          <p:cNvCxnSpPr>
            <a:cxnSpLocks/>
          </p:cNvCxnSpPr>
          <p:nvPr/>
        </p:nvCxnSpPr>
        <p:spPr>
          <a:xfrm rot="5400000">
            <a:off x="6215069" y="3194858"/>
            <a:ext cx="395779" cy="0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F71B8AD-74A9-9544-D40D-44FE235DAFDC}"/>
              </a:ext>
            </a:extLst>
          </p:cNvPr>
          <p:cNvCxnSpPr>
            <a:cxnSpLocks/>
          </p:cNvCxnSpPr>
          <p:nvPr/>
        </p:nvCxnSpPr>
        <p:spPr>
          <a:xfrm rot="5400000">
            <a:off x="6288301" y="3401174"/>
            <a:ext cx="2548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C77E114-636E-9865-82E8-D0F930F5F32D}"/>
              </a:ext>
            </a:extLst>
          </p:cNvPr>
          <p:cNvCxnSpPr>
            <a:cxnSpLocks/>
          </p:cNvCxnSpPr>
          <p:nvPr/>
        </p:nvCxnSpPr>
        <p:spPr>
          <a:xfrm rot="5400000">
            <a:off x="5690299" y="3216125"/>
            <a:ext cx="395779" cy="0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CEFA25E-2864-63BB-A9F8-DBB2A11F0369}"/>
              </a:ext>
            </a:extLst>
          </p:cNvPr>
          <p:cNvCxnSpPr>
            <a:cxnSpLocks/>
          </p:cNvCxnSpPr>
          <p:nvPr/>
        </p:nvCxnSpPr>
        <p:spPr>
          <a:xfrm rot="5400000">
            <a:off x="5763531" y="3422441"/>
            <a:ext cx="2548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D4F1C48-839C-4831-CA11-2DD29BC39711}"/>
              </a:ext>
            </a:extLst>
          </p:cNvPr>
          <p:cNvCxnSpPr>
            <a:cxnSpLocks/>
          </p:cNvCxnSpPr>
          <p:nvPr/>
        </p:nvCxnSpPr>
        <p:spPr>
          <a:xfrm rot="16200000">
            <a:off x="4642775" y="3356401"/>
            <a:ext cx="395779" cy="0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4A9A64B-CE2B-0A10-14F7-37DFCA024550}"/>
              </a:ext>
            </a:extLst>
          </p:cNvPr>
          <p:cNvCxnSpPr>
            <a:cxnSpLocks/>
          </p:cNvCxnSpPr>
          <p:nvPr/>
        </p:nvCxnSpPr>
        <p:spPr>
          <a:xfrm rot="16200000">
            <a:off x="4716007" y="3143617"/>
            <a:ext cx="2548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41E6031E-11BD-02FD-7994-7D87EE56B43E}"/>
              </a:ext>
            </a:extLst>
          </p:cNvPr>
          <p:cNvSpPr/>
          <p:nvPr/>
        </p:nvSpPr>
        <p:spPr>
          <a:xfrm>
            <a:off x="7859792" y="2999808"/>
            <a:ext cx="52322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E5F1DD1-BB14-9DEA-BDF2-464F5410BBDB}"/>
              </a:ext>
            </a:extLst>
          </p:cNvPr>
          <p:cNvSpPr/>
          <p:nvPr/>
        </p:nvSpPr>
        <p:spPr>
          <a:xfrm>
            <a:off x="8383012" y="2999808"/>
            <a:ext cx="52322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8A3B97E-ABB5-8E67-ADCD-B506D556741C}"/>
              </a:ext>
            </a:extLst>
          </p:cNvPr>
          <p:cNvSpPr/>
          <p:nvPr/>
        </p:nvSpPr>
        <p:spPr>
          <a:xfrm>
            <a:off x="8906232" y="3004517"/>
            <a:ext cx="52322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26571C0-3C95-C196-9BE0-9B39C3C143DF}"/>
              </a:ext>
            </a:extLst>
          </p:cNvPr>
          <p:cNvCxnSpPr>
            <a:cxnSpLocks/>
          </p:cNvCxnSpPr>
          <p:nvPr/>
        </p:nvCxnSpPr>
        <p:spPr>
          <a:xfrm>
            <a:off x="7840742" y="2997890"/>
            <a:ext cx="395779" cy="0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67A5221-0355-8D59-A9EA-8D432661E322}"/>
              </a:ext>
            </a:extLst>
          </p:cNvPr>
          <p:cNvCxnSpPr>
            <a:cxnSpLocks/>
          </p:cNvCxnSpPr>
          <p:nvPr/>
        </p:nvCxnSpPr>
        <p:spPr>
          <a:xfrm>
            <a:off x="8123040" y="2997890"/>
            <a:ext cx="2548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B1E8B01-19D2-5CED-59A7-E29E2721F753}"/>
              </a:ext>
            </a:extLst>
          </p:cNvPr>
          <p:cNvCxnSpPr>
            <a:cxnSpLocks/>
          </p:cNvCxnSpPr>
          <p:nvPr/>
        </p:nvCxnSpPr>
        <p:spPr>
          <a:xfrm>
            <a:off x="8383667" y="2997890"/>
            <a:ext cx="395779" cy="0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ED32C84-3ECF-9B3C-717A-40C6B76D70BF}"/>
              </a:ext>
            </a:extLst>
          </p:cNvPr>
          <p:cNvCxnSpPr>
            <a:cxnSpLocks/>
          </p:cNvCxnSpPr>
          <p:nvPr/>
        </p:nvCxnSpPr>
        <p:spPr>
          <a:xfrm>
            <a:off x="8665965" y="2997890"/>
            <a:ext cx="2548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6BD169B-4651-42B5-E95D-F5FC7D540824}"/>
              </a:ext>
            </a:extLst>
          </p:cNvPr>
          <p:cNvCxnSpPr>
            <a:cxnSpLocks/>
          </p:cNvCxnSpPr>
          <p:nvPr/>
        </p:nvCxnSpPr>
        <p:spPr>
          <a:xfrm>
            <a:off x="8906232" y="2997890"/>
            <a:ext cx="395779" cy="0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668A8D6-C4AB-86E2-A1E4-5AB733E5AA97}"/>
              </a:ext>
            </a:extLst>
          </p:cNvPr>
          <p:cNvCxnSpPr>
            <a:cxnSpLocks/>
          </p:cNvCxnSpPr>
          <p:nvPr/>
        </p:nvCxnSpPr>
        <p:spPr>
          <a:xfrm>
            <a:off x="9188530" y="2997890"/>
            <a:ext cx="2548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1A1F92D-281E-FDA4-A141-D775C3FE6FF1}"/>
              </a:ext>
            </a:extLst>
          </p:cNvPr>
          <p:cNvCxnSpPr>
            <a:cxnSpLocks/>
          </p:cNvCxnSpPr>
          <p:nvPr/>
        </p:nvCxnSpPr>
        <p:spPr>
          <a:xfrm rot="10800000">
            <a:off x="9047633" y="3523028"/>
            <a:ext cx="395779" cy="0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3E13FB2-C213-128D-2A9A-6A9D141B783F}"/>
              </a:ext>
            </a:extLst>
          </p:cNvPr>
          <p:cNvCxnSpPr>
            <a:cxnSpLocks/>
          </p:cNvCxnSpPr>
          <p:nvPr/>
        </p:nvCxnSpPr>
        <p:spPr>
          <a:xfrm flipH="1">
            <a:off x="8892272" y="3520233"/>
            <a:ext cx="282801" cy="9422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DC8C8D5-71E2-C18D-66F1-F22172F09C7C}"/>
              </a:ext>
            </a:extLst>
          </p:cNvPr>
          <p:cNvCxnSpPr>
            <a:cxnSpLocks/>
          </p:cNvCxnSpPr>
          <p:nvPr/>
        </p:nvCxnSpPr>
        <p:spPr>
          <a:xfrm rot="10800000">
            <a:off x="8510453" y="3525879"/>
            <a:ext cx="395779" cy="0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5D01E1E-7646-D617-8EEA-B1E13F177811}"/>
              </a:ext>
            </a:extLst>
          </p:cNvPr>
          <p:cNvCxnSpPr>
            <a:cxnSpLocks/>
          </p:cNvCxnSpPr>
          <p:nvPr/>
        </p:nvCxnSpPr>
        <p:spPr>
          <a:xfrm rot="10800000">
            <a:off x="8383011" y="3523084"/>
            <a:ext cx="2548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AE8D543-7C8C-F34D-06A2-B07C71320ECC}"/>
              </a:ext>
            </a:extLst>
          </p:cNvPr>
          <p:cNvCxnSpPr>
            <a:cxnSpLocks/>
          </p:cNvCxnSpPr>
          <p:nvPr/>
        </p:nvCxnSpPr>
        <p:spPr>
          <a:xfrm rot="10800000">
            <a:off x="7998560" y="3523132"/>
            <a:ext cx="395779" cy="0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297CF49-CDD2-6D96-E6E8-D129B64D10E9}"/>
              </a:ext>
            </a:extLst>
          </p:cNvPr>
          <p:cNvCxnSpPr>
            <a:cxnSpLocks/>
          </p:cNvCxnSpPr>
          <p:nvPr/>
        </p:nvCxnSpPr>
        <p:spPr>
          <a:xfrm rot="10800000">
            <a:off x="7871118" y="3529862"/>
            <a:ext cx="2548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5F69986-6A6C-3EBF-7D6D-BEF1C60E17AF}"/>
              </a:ext>
            </a:extLst>
          </p:cNvPr>
          <p:cNvCxnSpPr>
            <a:cxnSpLocks/>
          </p:cNvCxnSpPr>
          <p:nvPr/>
        </p:nvCxnSpPr>
        <p:spPr>
          <a:xfrm rot="5400000">
            <a:off x="9229761" y="3187354"/>
            <a:ext cx="395779" cy="0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287B4E1-A602-9CBA-A9F1-D3D1061F61D9}"/>
              </a:ext>
            </a:extLst>
          </p:cNvPr>
          <p:cNvCxnSpPr>
            <a:cxnSpLocks/>
          </p:cNvCxnSpPr>
          <p:nvPr/>
        </p:nvCxnSpPr>
        <p:spPr>
          <a:xfrm rot="5400000">
            <a:off x="9302993" y="3393670"/>
            <a:ext cx="2548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8A23D3C-4834-43DA-88EF-FFE8BBE435DC}"/>
              </a:ext>
            </a:extLst>
          </p:cNvPr>
          <p:cNvCxnSpPr>
            <a:cxnSpLocks/>
          </p:cNvCxnSpPr>
          <p:nvPr/>
        </p:nvCxnSpPr>
        <p:spPr>
          <a:xfrm rot="5400000">
            <a:off x="8183422" y="3187355"/>
            <a:ext cx="395779" cy="0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0B005D-F7CB-A98C-549A-7F6CCC6FFF76}"/>
              </a:ext>
            </a:extLst>
          </p:cNvPr>
          <p:cNvCxnSpPr>
            <a:cxnSpLocks/>
          </p:cNvCxnSpPr>
          <p:nvPr/>
        </p:nvCxnSpPr>
        <p:spPr>
          <a:xfrm rot="5400000">
            <a:off x="8256654" y="3393671"/>
            <a:ext cx="2548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0FB7186-B3B1-83A4-EA61-653810963578}"/>
              </a:ext>
            </a:extLst>
          </p:cNvPr>
          <p:cNvCxnSpPr>
            <a:cxnSpLocks/>
          </p:cNvCxnSpPr>
          <p:nvPr/>
        </p:nvCxnSpPr>
        <p:spPr>
          <a:xfrm rot="16200000">
            <a:off x="7657467" y="3348897"/>
            <a:ext cx="395779" cy="0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74AAC75-C737-BA07-5BA3-B473189C185F}"/>
              </a:ext>
            </a:extLst>
          </p:cNvPr>
          <p:cNvCxnSpPr>
            <a:cxnSpLocks/>
          </p:cNvCxnSpPr>
          <p:nvPr/>
        </p:nvCxnSpPr>
        <p:spPr>
          <a:xfrm rot="16200000">
            <a:off x="7730699" y="3136113"/>
            <a:ext cx="2548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2A3B1BFA-B5E6-E25E-2205-BCFD3199EFA7}"/>
              </a:ext>
            </a:extLst>
          </p:cNvPr>
          <p:cNvCxnSpPr>
            <a:cxnSpLocks/>
          </p:cNvCxnSpPr>
          <p:nvPr/>
        </p:nvCxnSpPr>
        <p:spPr>
          <a:xfrm rot="16200000">
            <a:off x="8707259" y="3322343"/>
            <a:ext cx="395779" cy="0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187A881-706C-4218-849F-CC0E289DBF60}"/>
              </a:ext>
            </a:extLst>
          </p:cNvPr>
          <p:cNvCxnSpPr>
            <a:cxnSpLocks/>
          </p:cNvCxnSpPr>
          <p:nvPr/>
        </p:nvCxnSpPr>
        <p:spPr>
          <a:xfrm rot="16200000">
            <a:off x="8780491" y="3109559"/>
            <a:ext cx="2548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E8183EA9-3311-1C18-3983-D70A1B025B4A}"/>
              </a:ext>
            </a:extLst>
          </p:cNvPr>
          <p:cNvSpPr/>
          <p:nvPr/>
        </p:nvSpPr>
        <p:spPr>
          <a:xfrm>
            <a:off x="1848916" y="3018642"/>
            <a:ext cx="52322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FB4CE61-5BDA-F468-47D8-30226FDC3101}"/>
              </a:ext>
            </a:extLst>
          </p:cNvPr>
          <p:cNvSpPr/>
          <p:nvPr/>
        </p:nvSpPr>
        <p:spPr>
          <a:xfrm>
            <a:off x="2372136" y="3018642"/>
            <a:ext cx="52322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FB6C715-D5CB-25D6-79F6-251F7B73F48D}"/>
              </a:ext>
            </a:extLst>
          </p:cNvPr>
          <p:cNvSpPr/>
          <p:nvPr/>
        </p:nvSpPr>
        <p:spPr>
          <a:xfrm>
            <a:off x="2895356" y="3023351"/>
            <a:ext cx="52322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0C23F66A-E648-503E-EF33-F381A343FC02}"/>
              </a:ext>
            </a:extLst>
          </p:cNvPr>
          <p:cNvCxnSpPr>
            <a:cxnSpLocks/>
          </p:cNvCxnSpPr>
          <p:nvPr/>
        </p:nvCxnSpPr>
        <p:spPr>
          <a:xfrm>
            <a:off x="2372791" y="3016724"/>
            <a:ext cx="395779" cy="0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AF64163-7124-B09E-7A4D-1C23517C9526}"/>
              </a:ext>
            </a:extLst>
          </p:cNvPr>
          <p:cNvCxnSpPr>
            <a:cxnSpLocks/>
          </p:cNvCxnSpPr>
          <p:nvPr/>
        </p:nvCxnSpPr>
        <p:spPr>
          <a:xfrm>
            <a:off x="2655089" y="3016724"/>
            <a:ext cx="2548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A9A92FC-3938-B37C-30A9-2E74FEB22F56}"/>
              </a:ext>
            </a:extLst>
          </p:cNvPr>
          <p:cNvCxnSpPr>
            <a:cxnSpLocks/>
          </p:cNvCxnSpPr>
          <p:nvPr/>
        </p:nvCxnSpPr>
        <p:spPr>
          <a:xfrm rot="10800000">
            <a:off x="2499577" y="3544713"/>
            <a:ext cx="395779" cy="0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5174C06-0A56-9BA4-9C68-A2596466BB12}"/>
              </a:ext>
            </a:extLst>
          </p:cNvPr>
          <p:cNvCxnSpPr>
            <a:cxnSpLocks/>
          </p:cNvCxnSpPr>
          <p:nvPr/>
        </p:nvCxnSpPr>
        <p:spPr>
          <a:xfrm rot="10800000">
            <a:off x="2372135" y="3541918"/>
            <a:ext cx="2548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9F42026D-1082-82F2-E9F6-428B7B15583F}"/>
              </a:ext>
            </a:extLst>
          </p:cNvPr>
          <p:cNvCxnSpPr>
            <a:cxnSpLocks/>
          </p:cNvCxnSpPr>
          <p:nvPr/>
        </p:nvCxnSpPr>
        <p:spPr>
          <a:xfrm rot="5400000">
            <a:off x="2699273" y="3216100"/>
            <a:ext cx="395779" cy="0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7A8C27CC-13FC-51C2-C19C-DE0CB0515EF3}"/>
              </a:ext>
            </a:extLst>
          </p:cNvPr>
          <p:cNvCxnSpPr>
            <a:cxnSpLocks/>
          </p:cNvCxnSpPr>
          <p:nvPr/>
        </p:nvCxnSpPr>
        <p:spPr>
          <a:xfrm rot="5400000">
            <a:off x="2772505" y="3441466"/>
            <a:ext cx="2548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A6B2797D-ABDC-4174-2C12-04CE1D42CCB8}"/>
              </a:ext>
            </a:extLst>
          </p:cNvPr>
          <p:cNvCxnSpPr>
            <a:cxnSpLocks/>
          </p:cNvCxnSpPr>
          <p:nvPr/>
        </p:nvCxnSpPr>
        <p:spPr>
          <a:xfrm rot="16200000">
            <a:off x="2182033" y="3341177"/>
            <a:ext cx="395779" cy="0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0FAF989-228D-B791-5455-4B5252A51BF4}"/>
              </a:ext>
            </a:extLst>
          </p:cNvPr>
          <p:cNvCxnSpPr>
            <a:cxnSpLocks/>
          </p:cNvCxnSpPr>
          <p:nvPr/>
        </p:nvCxnSpPr>
        <p:spPr>
          <a:xfrm rot="16200000">
            <a:off x="2245740" y="3128393"/>
            <a:ext cx="2548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449678E5-4964-0783-0AC1-CD83BD4BB1F1}"/>
              </a:ext>
            </a:extLst>
          </p:cNvPr>
          <p:cNvSpPr txBox="1"/>
          <p:nvPr/>
        </p:nvSpPr>
        <p:spPr>
          <a:xfrm>
            <a:off x="1894335" y="2233915"/>
            <a:ext cx="1521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Creation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AF87BAF-E881-FCFC-BFF6-F38520460F46}"/>
              </a:ext>
            </a:extLst>
          </p:cNvPr>
          <p:cNvSpPr txBox="1"/>
          <p:nvPr/>
        </p:nvSpPr>
        <p:spPr>
          <a:xfrm>
            <a:off x="4806110" y="2235542"/>
            <a:ext cx="1699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Extension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DEF7977-A8D1-92DC-D6C5-52BC88A6BB9C}"/>
              </a:ext>
            </a:extLst>
          </p:cNvPr>
          <p:cNvSpPr txBox="1"/>
          <p:nvPr/>
        </p:nvSpPr>
        <p:spPr>
          <a:xfrm>
            <a:off x="7560578" y="2232008"/>
            <a:ext cx="2154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Interposition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2F34305D-39B9-DC2F-BF44-21F46E64F330}"/>
                  </a:ext>
                </a:extLst>
              </p:cNvPr>
              <p:cNvSpPr txBox="1"/>
              <p:nvPr/>
            </p:nvSpPr>
            <p:spPr>
              <a:xfrm>
                <a:off x="1506792" y="4039038"/>
                <a:ext cx="22965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□(</m:t>
                              </m:r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2F34305D-39B9-DC2F-BF44-21F46E64F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792" y="4039038"/>
                <a:ext cx="2296591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7F784D6D-516F-D9CD-D35B-7370BD3FA27F}"/>
                  </a:ext>
                </a:extLst>
              </p:cNvPr>
              <p:cNvSpPr txBox="1"/>
              <p:nvPr/>
            </p:nvSpPr>
            <p:spPr>
              <a:xfrm>
                <a:off x="4454887" y="3976616"/>
                <a:ext cx="2392771" cy="5579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□(</m:t>
                              </m:r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box>
                        <m:boxPr>
                          <m:ctrlP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e>
                      </m:box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7F784D6D-516F-D9CD-D35B-7370BD3FA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887" y="3976616"/>
                <a:ext cx="2392771" cy="5579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FBBD7C91-A432-1093-C612-9D3171A5D8D7}"/>
                  </a:ext>
                </a:extLst>
              </p:cNvPr>
              <p:cNvSpPr txBox="1"/>
              <p:nvPr/>
            </p:nvSpPr>
            <p:spPr>
              <a:xfrm>
                <a:off x="7453069" y="3943614"/>
                <a:ext cx="2425792" cy="6136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□(</m:t>
                              </m:r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box>
                        <m:boxPr>
                          <m:ctrlP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sz="28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box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FBBD7C91-A432-1093-C612-9D3171A5D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069" y="3943614"/>
                <a:ext cx="2425792" cy="6136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Box 98">
            <a:extLst>
              <a:ext uri="{FF2B5EF4-FFF2-40B4-BE49-F238E27FC236}">
                <a16:creationId xmlns:a16="http://schemas.microsoft.com/office/drawing/2014/main" id="{591F6751-C729-C254-8EC4-F4A93F1DBD3C}"/>
              </a:ext>
            </a:extLst>
          </p:cNvPr>
          <p:cNvSpPr txBox="1"/>
          <p:nvPr/>
        </p:nvSpPr>
        <p:spPr>
          <a:xfrm>
            <a:off x="3156966" y="4591432"/>
            <a:ext cx="6010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Anthony Ciavarella       Christian Bauer</a:t>
            </a: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89A7F2F7-8F04-30A5-6174-BA8AD7DF02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9574" y="5114652"/>
            <a:ext cx="1733374" cy="1460402"/>
          </a:xfrm>
          <a:prstGeom prst="rect">
            <a:avLst/>
          </a:prstGeom>
        </p:spPr>
      </p:pic>
      <p:pic>
        <p:nvPicPr>
          <p:cNvPr id="101" name="Picture 4" descr="Christian Bauer, LBNL">
            <a:extLst>
              <a:ext uri="{FF2B5EF4-FFF2-40B4-BE49-F238E27FC236}">
                <a16:creationId xmlns:a16="http://schemas.microsoft.com/office/drawing/2014/main" id="{4016B45A-389B-A697-D280-F5B8FC951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861" y="5114652"/>
            <a:ext cx="1460402" cy="146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1379F7-F465-74B4-26CF-7E155669F598}"/>
                  </a:ext>
                </a:extLst>
              </p:cNvPr>
              <p:cNvSpPr txBox="1"/>
              <p:nvPr/>
            </p:nvSpPr>
            <p:spPr>
              <a:xfrm>
                <a:off x="837887" y="1727693"/>
                <a:ext cx="65991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00B0F0"/>
                    </a:solidFill>
                  </a:rPr>
                  <a:t>Limit transitions based on powers of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1/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1379F7-F465-74B4-26CF-7E155669F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887" y="1727693"/>
                <a:ext cx="6599179" cy="523220"/>
              </a:xfrm>
              <a:prstGeom prst="rect">
                <a:avLst/>
              </a:prstGeom>
              <a:blipFill>
                <a:blip r:embed="rId8"/>
                <a:stretch>
                  <a:fillRect l="-1847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721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47" grpId="0" animBg="1"/>
      <p:bldP spid="48" grpId="0" animBg="1"/>
      <p:bldP spid="49" grpId="0" animBg="1"/>
      <p:bldP spid="70" grpId="0" animBg="1"/>
      <p:bldP spid="71" grpId="0" animBg="1"/>
      <p:bldP spid="72" grpId="0" animBg="1"/>
      <p:bldP spid="93" grpId="0"/>
      <p:bldP spid="94" grpId="0"/>
      <p:bldP spid="95" grpId="0"/>
      <p:bldP spid="96" grpId="0"/>
      <p:bldP spid="97" grpId="0"/>
      <p:bldP spid="9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</TotalTime>
  <Words>1053</Words>
  <Application>Microsoft Office PowerPoint</Application>
  <PresentationFormat>Widescreen</PresentationFormat>
  <Paragraphs>235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Aptos</vt:lpstr>
      <vt:lpstr>Aptos Display</vt:lpstr>
      <vt:lpstr>Arial</vt:lpstr>
      <vt:lpstr>Cambria Math</vt:lpstr>
      <vt:lpstr>Office Theme</vt:lpstr>
      <vt:lpstr>Simulating Real-Time Dynamics of Lattice Gauge Theories with Fermions at Large N_c</vt:lpstr>
      <vt:lpstr>Outline</vt:lpstr>
      <vt:lpstr>Kogut-Susskind Model (with Matter)</vt:lpstr>
      <vt:lpstr>Kogut-Susskind Model (with Matter)</vt:lpstr>
      <vt:lpstr>Context: Pure Gauge SU(3)</vt:lpstr>
      <vt:lpstr>Context: Pure Gauge SU(3)</vt:lpstr>
      <vt:lpstr>Context: Pure Gauge SU(3)</vt:lpstr>
      <vt:lpstr>Context: Pure Gauge SU(3)</vt:lpstr>
      <vt:lpstr>Context: Pure Gauge SU(3)</vt:lpstr>
      <vt:lpstr>Context: Pure Gauge SU(3)</vt:lpstr>
      <vt:lpstr>Context: Pure Gauge SU(3)</vt:lpstr>
      <vt:lpstr>Truncation Scheme for Fermions</vt:lpstr>
      <vt:lpstr>Example: (n_p,n_l,k,n_f,n_o )=(0, 1, 1, 1, 0) in 1+1D</vt:lpstr>
      <vt:lpstr>Example: (n_p,n_l,k,n_f,n_o )=(0, 1, 1, 1, 0) in 1+1D</vt:lpstr>
      <vt:lpstr>Example: Large N_c in 1+1D with Higher Casimir</vt:lpstr>
      <vt:lpstr>String-Breaking, Abelian and SU(2) Case</vt:lpstr>
      <vt:lpstr>Non-Abelian String-Breaking at Large N_c</vt:lpstr>
      <vt:lpstr>Non-Abelian String-Breaking at Large N_c</vt:lpstr>
      <vt:lpstr>Non-Abelian String-Breaking at Large N_c</vt:lpstr>
      <vt:lpstr>Non-Abelian String-Breaking at Large N_c</vt:lpstr>
      <vt:lpstr>Non-Abelian String-Breaking at Large N_c</vt:lpstr>
      <vt:lpstr>Non-Abelian String-Breaking at Large N_c</vt:lpstr>
      <vt:lpstr>Non-Abelian String-Breaking at Large N_c</vt:lpstr>
      <vt:lpstr>Non-Abelian String-Breaking at Large N_c</vt:lpstr>
      <vt:lpstr>Non-Abelian String-Breaking at Large N_c</vt:lpstr>
      <vt:lpstr>Non-Abelian String-Breaking at Large N_c</vt:lpstr>
      <vt:lpstr>Non-Abelian String-Breaking at Large N_c</vt:lpstr>
      <vt:lpstr>Non-Abelian String-Breaking at Large N_c</vt:lpstr>
      <vt:lpstr>Non-Abelian String-Breaking at Large N_c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Neel Modi</dc:creator>
  <cp:lastModifiedBy>Neel Modi</cp:lastModifiedBy>
  <cp:revision>1</cp:revision>
  <dcterms:created xsi:type="dcterms:W3CDTF">2025-09-27T08:22:27Z</dcterms:created>
  <dcterms:modified xsi:type="dcterms:W3CDTF">2025-09-29T14:43:52Z</dcterms:modified>
</cp:coreProperties>
</file>