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9" r:id="rId1"/>
    <p:sldMasterId id="2147483760" r:id="rId2"/>
    <p:sldMasterId id="2147483762" r:id="rId3"/>
    <p:sldMasterId id="2147483763" r:id="rId4"/>
    <p:sldMasterId id="2147483764" r:id="rId5"/>
    <p:sldMasterId id="2147483766" r:id="rId6"/>
    <p:sldMasterId id="2147483776" r:id="rId7"/>
    <p:sldMasterId id="2147483785" r:id="rId8"/>
  </p:sldMasterIdLst>
  <p:notesMasterIdLst>
    <p:notesMasterId r:id="rId26"/>
  </p:notesMasterIdLst>
  <p:sldIdLst>
    <p:sldId id="256" r:id="rId9"/>
    <p:sldId id="258" r:id="rId10"/>
    <p:sldId id="1440" r:id="rId11"/>
    <p:sldId id="1456" r:id="rId12"/>
    <p:sldId id="257" r:id="rId13"/>
    <p:sldId id="426" r:id="rId14"/>
    <p:sldId id="266" r:id="rId15"/>
    <p:sldId id="428" r:id="rId16"/>
    <p:sldId id="406" r:id="rId17"/>
    <p:sldId id="281" r:id="rId18"/>
    <p:sldId id="1452" r:id="rId19"/>
    <p:sldId id="1453" r:id="rId20"/>
    <p:sldId id="259" r:id="rId21"/>
    <p:sldId id="277" r:id="rId22"/>
    <p:sldId id="1449" r:id="rId23"/>
    <p:sldId id="279" r:id="rId24"/>
    <p:sldId id="283" r:id="rId25"/>
  </p:sldIdLst>
  <p:sldSz cx="9144000" cy="5143500" type="screen16x9"/>
  <p:notesSz cx="6858000" cy="9144000"/>
  <p:embeddedFontLst>
    <p:embeddedFont>
      <p:font typeface="Avenir" panose="02000503020000020003" pitchFamily="2" charset="0"/>
      <p:regular r:id="rId27"/>
      <p:italic r:id="rId28"/>
    </p:embeddedFont>
    <p:embeddedFont>
      <p:font typeface="Avenir Book" panose="02000503020000020003" pitchFamily="2" charset="0"/>
      <p:regular r:id="rId29"/>
      <p:italic r:id="rId30"/>
    </p:embeddedFont>
    <p:embeddedFont>
      <p:font typeface="Barlow" pitchFamily="2" charset="77"/>
      <p:regular r:id="rId31"/>
      <p:bold r:id="rId32"/>
      <p:italic r:id="rId33"/>
      <p:boldItalic r:id="rId34"/>
    </p:embeddedFont>
    <p:embeddedFont>
      <p:font typeface="Libre Franklin" pitchFamily="2" charset="77"/>
      <p:regular r:id="rId35"/>
      <p:bold r:id="rId36"/>
      <p:italic r:id="rId37"/>
      <p:boldItalic r:id="rId38"/>
    </p:embeddedFont>
    <p:embeddedFont>
      <p:font typeface="Noto Sans Symbols" panose="020F0502020204030204" pitchFamily="34" charset="0"/>
      <p:regular r:id="rId39"/>
      <p:bold r:id="rId40"/>
      <p:italic r:id="rId41"/>
      <p:boldItalic r:id="rId42"/>
    </p:embeddedFont>
    <p:embeddedFont>
      <p:font typeface="Roboto"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42"/>
    <p:restoredTop sz="97097"/>
  </p:normalViewPr>
  <p:slideViewPr>
    <p:cSldViewPr snapToGrid="0">
      <p:cViewPr varScale="1">
        <p:scale>
          <a:sx n="170" d="100"/>
          <a:sy n="170" d="100"/>
        </p:scale>
        <p:origin x="768" y="256"/>
      </p:cViewPr>
      <p:guideLst>
        <p:guide orient="horz" pos="1620"/>
        <p:guide pos="2880"/>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3.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font" Target="fonts/font3.fntdata"/><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2.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Future_Circular_Collider#/media/File:Rough_approximations_of_the_LHC_layout_and_one_possible_layout_for_the_FCC.pn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arxiv.org/abs/2303.08533"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9" name="Google Shape;215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notes"/>
          <p:cNvSpPr txBox="1">
            <a:spLocks noGrp="1"/>
          </p:cNvSpPr>
          <p:nvPr>
            <p:ph type="body" idx="1"/>
          </p:nvPr>
        </p:nvSpPr>
        <p:spPr>
          <a:xfrm>
            <a:off x="685800" y="4343400"/>
            <a:ext cx="5422800" cy="4051200"/>
          </a:xfrm>
          <a:prstGeom prst="rect">
            <a:avLst/>
          </a:prstGeom>
          <a:noFill/>
          <a:ln>
            <a:noFill/>
          </a:ln>
        </p:spPr>
        <p:txBody>
          <a:bodyPr spcFirstLastPara="1" wrap="square" lIns="90000" tIns="46800" rIns="90000" bIns="46800" anchor="t" anchorCtr="0">
            <a:noAutofit/>
          </a:bodyPr>
          <a:lstStyle/>
          <a:p>
            <a:pPr marL="0" lvl="0" indent="0" algn="l" rtl="0">
              <a:lnSpc>
                <a:spcPct val="100000"/>
              </a:lnSpc>
              <a:spcBef>
                <a:spcPts val="360"/>
              </a:spcBef>
              <a:spcAft>
                <a:spcPts val="0"/>
              </a:spcAft>
              <a:buSzPts val="1400"/>
              <a:buNone/>
            </a:pPr>
            <a:endParaRPr/>
          </a:p>
        </p:txBody>
      </p:sp>
      <p:sp>
        <p:nvSpPr>
          <p:cNvPr id="405" name="Google Shape;405;p4: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74d2d95adc_1_0: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74d2d95adc_1_0: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502" name="Google Shape;502;g274d2d95adc_1_0: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5"/>
        <p:cNvGrpSpPr/>
        <p:nvPr/>
      </p:nvGrpSpPr>
      <p:grpSpPr>
        <a:xfrm>
          <a:off x="0" y="0"/>
          <a:ext cx="0" cy="0"/>
          <a:chOff x="0" y="0"/>
          <a:chExt cx="0" cy="0"/>
        </a:xfrm>
      </p:grpSpPr>
      <p:sp>
        <p:nvSpPr>
          <p:cNvPr id="3086" name="Google Shape;308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7" name="Google Shape;308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7"/>
        <p:cNvGrpSpPr/>
        <p:nvPr/>
      </p:nvGrpSpPr>
      <p:grpSpPr>
        <a:xfrm>
          <a:off x="0" y="0"/>
          <a:ext cx="0" cy="0"/>
          <a:chOff x="0" y="0"/>
          <a:chExt cx="0" cy="0"/>
        </a:xfrm>
      </p:grpSpPr>
      <p:sp>
        <p:nvSpPr>
          <p:cNvPr id="3108" name="Google Shape;310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9" name="Google Shape;310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0" name="Google Shape;86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600" cap="sq" cmpd="sng">
            <a:solidFill>
              <a:srgbClr val="000000"/>
            </a:solidFill>
            <a:prstDash val="solid"/>
            <a:miter lim="800000"/>
            <a:headEnd type="none" w="sm" len="sm"/>
            <a:tailEnd type="none" w="sm" len="sm"/>
          </a:ln>
        </p:spPr>
      </p:sp>
      <p:sp>
        <p:nvSpPr>
          <p:cNvPr id="2178" name="Google Shape;217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g23bf4d63008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9" name="Google Shape;2189;g23bf4d6300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6677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381000" y="685800"/>
            <a:ext cx="6096000" cy="3429000"/>
          </a:xfrm>
          <a:prstGeom prst="rect">
            <a:avLst/>
          </a:prstGeom>
        </p:spPr>
        <p:txBody>
          <a:bodyPr/>
          <a:lstStyle/>
          <a:p>
            <a:endParaRPr/>
          </a:p>
        </p:txBody>
      </p:sp>
      <p:sp>
        <p:nvSpPr>
          <p:cNvPr id="126" name="Shape 126"/>
          <p:cNvSpPr>
            <a:spLocks noGrp="1"/>
          </p:cNvSpPr>
          <p:nvPr>
            <p:ph type="body" sz="quarter" idx="1"/>
          </p:nvPr>
        </p:nvSpPr>
        <p:spPr>
          <a:prstGeom prst="rect">
            <a:avLst/>
          </a:prstGeom>
        </p:spPr>
        <p:txBody>
          <a:bodyPr/>
          <a:lstStyle/>
          <a:p>
            <a:pPr defTabSz="914400">
              <a:lnSpc>
                <a:spcPct val="115000"/>
              </a:lnSpc>
              <a:defRPr sz="1200" b="1">
                <a:latin typeface="Times New Roman"/>
                <a:ea typeface="Times New Roman"/>
                <a:cs typeface="Times New Roman"/>
                <a:sym typeface="Times New Roman"/>
              </a:defRPr>
            </a:pPr>
            <a:r>
              <a:t>Image sources:</a:t>
            </a:r>
            <a:endParaRPr sz="2400"/>
          </a:p>
          <a:p>
            <a:pPr marL="457200" indent="-317500" defTabSz="914400">
              <a:spcBef>
                <a:spcPts val="300"/>
              </a:spcBef>
              <a:buClr>
                <a:srgbClr val="000000"/>
              </a:buClr>
              <a:buSzPts val="1200"/>
              <a:buFont typeface="Arial"/>
              <a:buChar char="-"/>
              <a:defRPr sz="1200">
                <a:latin typeface="Times New Roman"/>
                <a:ea typeface="Times New Roman"/>
                <a:cs typeface="Times New Roman"/>
                <a:sym typeface="Times New Roman"/>
              </a:defRPr>
            </a:pPr>
            <a:r>
              <a:t>FCC image from Wikipedia: </a:t>
            </a:r>
            <a:r>
              <a:rPr u="sng">
                <a:solidFill>
                  <a:srgbClr val="9454C3"/>
                </a:solidFill>
                <a:uFill>
                  <a:solidFill>
                    <a:srgbClr val="9454C3"/>
                  </a:solidFill>
                </a:uFill>
                <a:hlinkClick r:id="rId3"/>
              </a:rPr>
              <a:t>https://en.wikipedia.org/wiki/Future_Circular_Collider#/media/File:Rough_approximations_of_the_LHC_layout_and_one_possible_layout_for_the_FCC.png</a:t>
            </a:r>
            <a:endParaRPr sz="2400"/>
          </a:p>
          <a:p>
            <a:pPr marL="457200" indent="-317500" defTabSz="914400">
              <a:buClr>
                <a:srgbClr val="000000"/>
              </a:buClr>
              <a:buSzPts val="1200"/>
              <a:buFont typeface="Arial"/>
              <a:buChar char="-"/>
              <a:defRPr sz="1200">
                <a:latin typeface="Times New Roman"/>
                <a:ea typeface="Times New Roman"/>
                <a:cs typeface="Times New Roman"/>
                <a:sym typeface="Times New Roman"/>
              </a:defRPr>
            </a:pPr>
            <a:r>
              <a:t>Muon Collider figure from </a:t>
            </a:r>
            <a:r>
              <a:rPr sz="2200" u="sng">
                <a:solidFill>
                  <a:srgbClr val="9454C3"/>
                </a:solidFill>
                <a:uFill>
                  <a:solidFill>
                    <a:srgbClr val="9454C3"/>
                  </a:solidFill>
                </a:uFill>
                <a:latin typeface="+mn-lt"/>
                <a:ea typeface="+mn-ea"/>
                <a:cs typeface="+mn-cs"/>
                <a:sym typeface="Arial"/>
                <a:hlinkClick r:id="rId4"/>
              </a:rPr>
              <a:t>https://arxiv.org/abs/2303.08533</a:t>
            </a:r>
            <a:r>
              <a:t> Figure 1</a:t>
            </a:r>
            <a:endParaRPr sz="2400"/>
          </a:p>
          <a:p>
            <a:pPr marL="457200" indent="-317500" defTabSz="914400">
              <a:buClr>
                <a:srgbClr val="000000"/>
              </a:buClr>
              <a:buSzPts val="1200"/>
              <a:buFont typeface="Arial"/>
              <a:buChar char="-"/>
              <a:defRPr sz="1200">
                <a:latin typeface="Times New Roman"/>
                <a:ea typeface="Times New Roman"/>
                <a:cs typeface="Times New Roman"/>
                <a:sym typeface="Times New Roman"/>
              </a:defRPr>
            </a:pPr>
            <a:r>
              <a:t>Where is wakefield collider picture coming from? Carlo’s community snowmass paper?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60"/>
              </a:spcBef>
              <a:spcAft>
                <a:spcPts val="0"/>
              </a:spcAft>
              <a:buClr>
                <a:srgbClr val="000000"/>
              </a:buClr>
              <a:buSzPts val="1400"/>
              <a:buFontTx/>
              <a:buNone/>
              <a:tabLst/>
              <a:defRPr/>
            </a:pPr>
            <a:r>
              <a:rPr lang="en-US" sz="1800" b="1" i="0" u="sng" dirty="0">
                <a:solidFill>
                  <a:srgbClr val="FF0000"/>
                </a:solidFill>
              </a:rPr>
              <a:t> - Be brief!</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u="none" smtClean="0">
                <a:solidFill>
                  <a:srgbClr val="000000"/>
                </a:solidFill>
                <a:latin typeface="Calibri"/>
                <a:ea typeface="Calibri"/>
                <a:cs typeface="Calibri"/>
                <a:sym typeface="Calibri"/>
              </a:rPr>
              <a:t>6</a:t>
            </a:fld>
            <a:endParaRPr lang="en-US" sz="1200" b="0" u="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89085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228600">
              <a:buFontTx/>
              <a:buChar char="-"/>
            </a:pPr>
            <a:r>
              <a:rPr lang="en-US" sz="1800" b="1" i="1" dirty="0"/>
              <a:t>Transition from P5 to: “during the Snowmass process, leading up to P5, community derived conceptual design and parameter set based on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u="none" smtClean="0">
                <a:solidFill>
                  <a:srgbClr val="000000"/>
                </a:solidFill>
                <a:latin typeface="Calibri"/>
                <a:ea typeface="Calibri"/>
                <a:cs typeface="Calibri"/>
                <a:sym typeface="Calibri"/>
              </a:rPr>
              <a:t>8</a:t>
            </a:fld>
            <a:endParaRPr lang="en-US" sz="1200" b="0" u="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95126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ce2b36ac5b_0_14: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ce2b36ac5b_0_14:notes"/>
          <p:cNvSpPr txBox="1">
            <a:spLocks noGrp="1"/>
          </p:cNvSpPr>
          <p:nvPr>
            <p:ph type="body" idx="1"/>
          </p:nvPr>
        </p:nvSpPr>
        <p:spPr>
          <a:xfrm>
            <a:off x="685800" y="4343400"/>
            <a:ext cx="5422800" cy="4051200"/>
          </a:xfrm>
          <a:prstGeom prst="rect">
            <a:avLst/>
          </a:prstGeom>
        </p:spPr>
        <p:txBody>
          <a:bodyPr spcFirstLastPara="1" wrap="square" lIns="90000" tIns="46800" rIns="90000" bIns="46800" anchor="t" anchorCtr="0">
            <a:noAutofit/>
          </a:bodyPr>
          <a:lstStyle/>
          <a:p>
            <a:pPr marL="0" lvl="0" indent="-228600" algn="l" rtl="0">
              <a:spcBef>
                <a:spcPts val="360"/>
              </a:spcBef>
              <a:spcAft>
                <a:spcPts val="0"/>
              </a:spcAft>
              <a:buFontTx/>
              <a:buChar char="-"/>
            </a:pPr>
            <a:r>
              <a:rPr lang="en-US" b="1" i="1" dirty="0"/>
              <a:t>Expand upon Snowmass community white paper (JINST 2023) into community-wide end-to-end design effort</a:t>
            </a:r>
          </a:p>
        </p:txBody>
      </p:sp>
      <p:sp>
        <p:nvSpPr>
          <p:cNvPr id="166" name="Google Shape;166;g2ce2b36ac5b_0_14:notes"/>
          <p:cNvSpPr txBox="1">
            <a:spLocks noGrp="1"/>
          </p:cNvSpPr>
          <p:nvPr>
            <p:ph type="sldNum" idx="12"/>
          </p:nvPr>
        </p:nvSpPr>
        <p:spPr>
          <a:xfrm>
            <a:off x="3884613" y="8685213"/>
            <a:ext cx="2908200" cy="3936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432329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8"/>
        <p:cNvGrpSpPr/>
        <p:nvPr/>
      </p:nvGrpSpPr>
      <p:grpSpPr>
        <a:xfrm>
          <a:off x="0" y="0"/>
          <a:ext cx="0" cy="0"/>
          <a:chOff x="0" y="0"/>
          <a:chExt cx="0" cy="0"/>
        </a:xfrm>
      </p:grpSpPr>
      <p:sp>
        <p:nvSpPr>
          <p:cNvPr id="3129" name="Google Shape;3129;g260ee17c4e0_0_5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0" name="Google Shape;3130;g260ee17c4e0_0_5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notes"/>
          <p:cNvSpPr txBox="1">
            <a:spLocks noGrp="1"/>
          </p:cNvSpPr>
          <p:nvPr>
            <p:ph type="body" idx="1"/>
          </p:nvPr>
        </p:nvSpPr>
        <p:spPr>
          <a:xfrm>
            <a:off x="685800" y="4343400"/>
            <a:ext cx="5422800" cy="405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3" name="Google Shape;333;p3:notes"/>
          <p:cNvSpPr>
            <a:spLocks noGrp="1" noRot="1" noChangeAspect="1"/>
          </p:cNvSpPr>
          <p:nvPr>
            <p:ph type="sldImg" idx="2"/>
          </p:nvPr>
        </p:nvSpPr>
        <p:spPr>
          <a:xfrm>
            <a:off x="406400" y="685800"/>
            <a:ext cx="5981700" cy="3365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8.xml"/><Relationship Id="rId4" Type="http://schemas.openxmlformats.org/officeDocument/2006/relationships/image" Target="../media/image6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tiff"/><Relationship Id="rId2" Type="http://schemas.openxmlformats.org/officeDocument/2006/relationships/image" Target="../media/image66.png"/><Relationship Id="rId1" Type="http://schemas.openxmlformats.org/officeDocument/2006/relationships/slideMaster" Target="../slideMasters/slideMaster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4.png"/><Relationship Id="rId2" Type="http://schemas.openxmlformats.org/officeDocument/2006/relationships/image" Target="../media/image66.png"/><Relationship Id="rId1" Type="http://schemas.openxmlformats.org/officeDocument/2006/relationships/slideMaster" Target="../slideMasters/slideMaster8.xml"/><Relationship Id="rId6" Type="http://schemas.openxmlformats.org/officeDocument/2006/relationships/image" Target="../media/image73.png"/><Relationship Id="rId5" Type="http://schemas.openxmlformats.org/officeDocument/2006/relationships/image" Target="../media/image72.tiff"/><Relationship Id="rId4" Type="http://schemas.openxmlformats.org/officeDocument/2006/relationships/image" Target="../media/image68.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3.xml"/><Relationship Id="rId6" Type="http://schemas.openxmlformats.org/officeDocument/2006/relationships/image" Target="../media/image3.jp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Master" Target="../slideMasters/slideMaster3.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jp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Master" Target="../slideMasters/slideMaster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g"/><Relationship Id="rId1" Type="http://schemas.openxmlformats.org/officeDocument/2006/relationships/slideMaster" Target="../slideMasters/slideMaster6.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4.jpg"/><Relationship Id="rId1" Type="http://schemas.openxmlformats.org/officeDocument/2006/relationships/slideMaster" Target="../slideMasters/slideMaster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Master" Target="../slideMasters/slideMaster6.xml"/><Relationship Id="rId6" Type="http://schemas.openxmlformats.org/officeDocument/2006/relationships/image" Target="../media/image3.jpg"/><Relationship Id="rId5" Type="http://schemas.openxmlformats.org/officeDocument/2006/relationships/image" Target="../media/image41.png"/><Relationship Id="rId4" Type="http://schemas.openxmlformats.org/officeDocument/2006/relationships/image" Target="../media/image4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4.jpg"/><Relationship Id="rId1" Type="http://schemas.openxmlformats.org/officeDocument/2006/relationships/slideMaster" Target="../slideMasters/slideMaster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g"/><Relationship Id="rId1" Type="http://schemas.openxmlformats.org/officeDocument/2006/relationships/slideMaster" Target="../slideMasters/slideMaster6.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jpg"/><Relationship Id="rId1" Type="http://schemas.openxmlformats.org/officeDocument/2006/relationships/slideMaster" Target="../slideMasters/slideMaster6.xml"/><Relationship Id="rId5" Type="http://schemas.openxmlformats.org/officeDocument/2006/relationships/image" Target="../media/image37.png"/><Relationship Id="rId4" Type="http://schemas.openxmlformats.org/officeDocument/2006/relationships/image" Target="../media/image3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4.jpg"/><Relationship Id="rId1" Type="http://schemas.openxmlformats.org/officeDocument/2006/relationships/slideMaster" Target="../slideMasters/slideMaster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7.png"/><Relationship Id="rId2" Type="http://schemas.openxmlformats.org/officeDocument/2006/relationships/image" Target="../media/image42.jpg"/><Relationship Id="rId1" Type="http://schemas.openxmlformats.org/officeDocument/2006/relationships/slideMaster" Target="../slideMasters/slideMaster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jp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2.jp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jpg"/><Relationship Id="rId1" Type="http://schemas.openxmlformats.org/officeDocument/2006/relationships/slideMaster" Target="../slideMasters/slideMaster7.xml"/><Relationship Id="rId5" Type="http://schemas.openxmlformats.org/officeDocument/2006/relationships/image" Target="../media/image45.png"/><Relationship Id="rId4" Type="http://schemas.openxmlformats.org/officeDocument/2006/relationships/image" Target="../media/image44.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7.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2.jpeg"/><Relationship Id="rId1" Type="http://schemas.openxmlformats.org/officeDocument/2006/relationships/slideMaster" Target="../slideMasters/slideMaster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jp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8.xml"/><Relationship Id="rId5" Type="http://schemas.openxmlformats.org/officeDocument/2006/relationships/image" Target="../media/image49.png"/><Relationship Id="rId4" Type="http://schemas.openxmlformats.org/officeDocument/2006/relationships/image" Target="../media/image48.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8.xml"/><Relationship Id="rId4" Type="http://schemas.openxmlformats.org/officeDocument/2006/relationships/image" Target="../media/image49.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0.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0.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6.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ext slide white background">
  <p:cSld name="1_Text slide white background">
    <p:bg>
      <p:bgPr>
        <a:solidFill>
          <a:schemeClr val="lt1"/>
        </a:solidFill>
        <a:effectLst/>
      </p:bgPr>
    </p:bg>
    <p:spTree>
      <p:nvGrpSpPr>
        <p:cNvPr id="1" name="Shape 46"/>
        <p:cNvGrpSpPr/>
        <p:nvPr/>
      </p:nvGrpSpPr>
      <p:grpSpPr>
        <a:xfrm>
          <a:off x="0" y="0"/>
          <a:ext cx="0" cy="0"/>
          <a:chOff x="0" y="0"/>
          <a:chExt cx="0" cy="0"/>
        </a:xfrm>
      </p:grpSpPr>
      <p:sp>
        <p:nvSpPr>
          <p:cNvPr id="47" name="Google Shape;47;p2"/>
          <p:cNvSpPr txBox="1">
            <a:spLocks noGrp="1"/>
          </p:cNvSpPr>
          <p:nvPr>
            <p:ph type="body" idx="1"/>
          </p:nvPr>
        </p:nvSpPr>
        <p:spPr>
          <a:xfrm>
            <a:off x="355147" y="963217"/>
            <a:ext cx="8433707" cy="337838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2"/>
              </a:buClr>
              <a:buSzPts val="1400"/>
              <a:buChar char="•"/>
              <a:defRPr sz="1400"/>
            </a:lvl1pPr>
            <a:lvl2pPr marL="914400" lvl="1" indent="-317500" algn="l">
              <a:lnSpc>
                <a:spcPct val="100000"/>
              </a:lnSpc>
              <a:spcBef>
                <a:spcPts val="300"/>
              </a:spcBef>
              <a:spcAft>
                <a:spcPts val="0"/>
              </a:spcAft>
              <a:buClr>
                <a:srgbClr val="1F497D"/>
              </a:buClr>
              <a:buSzPts val="1400"/>
              <a:buChar char="o"/>
              <a:defRPr sz="1400"/>
            </a:lvl2pPr>
            <a:lvl3pPr marL="1371600" lvl="2" indent="-317500" algn="l">
              <a:lnSpc>
                <a:spcPct val="100000"/>
              </a:lnSpc>
              <a:spcBef>
                <a:spcPts val="300"/>
              </a:spcBef>
              <a:spcAft>
                <a:spcPts val="0"/>
              </a:spcAft>
              <a:buClr>
                <a:srgbClr val="1F497D"/>
              </a:buClr>
              <a:buSzPts val="1400"/>
              <a:buChar char="•"/>
              <a:defRPr sz="1400"/>
            </a:lvl3pPr>
            <a:lvl4pPr marL="1828800" lvl="3" indent="-317500" algn="l">
              <a:lnSpc>
                <a:spcPct val="100000"/>
              </a:lnSpc>
              <a:spcBef>
                <a:spcPts val="300"/>
              </a:spcBef>
              <a:spcAft>
                <a:spcPts val="0"/>
              </a:spcAft>
              <a:buClr>
                <a:srgbClr val="1F497D"/>
              </a:buClr>
              <a:buSzPts val="1400"/>
              <a:buChar char="–"/>
              <a:defRPr sz="1400"/>
            </a:lvl4pPr>
            <a:lvl5pPr marL="2286000" lvl="4" indent="-317500" algn="l">
              <a:lnSpc>
                <a:spcPct val="100000"/>
              </a:lnSpc>
              <a:spcBef>
                <a:spcPts val="300"/>
              </a:spcBef>
              <a:spcAft>
                <a:spcPts val="0"/>
              </a:spcAft>
              <a:buClr>
                <a:srgbClr val="1F497D"/>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pic>
        <p:nvPicPr>
          <p:cNvPr id="48" name="Google Shape;48;p2"/>
          <p:cNvPicPr preferRelativeResize="0"/>
          <p:nvPr/>
        </p:nvPicPr>
        <p:blipFill rotWithShape="1">
          <a:blip r:embed="rId2">
            <a:alphaModFix/>
          </a:blip>
          <a:srcRect/>
          <a:stretch/>
        </p:blipFill>
        <p:spPr>
          <a:xfrm>
            <a:off x="0" y="0"/>
            <a:ext cx="9144000" cy="714662"/>
          </a:xfrm>
          <a:prstGeom prst="rect">
            <a:avLst/>
          </a:prstGeom>
          <a:noFill/>
          <a:ln>
            <a:noFill/>
          </a:ln>
        </p:spPr>
      </p:pic>
      <p:sp>
        <p:nvSpPr>
          <p:cNvPr id="49" name="Google Shape;49;p2"/>
          <p:cNvSpPr txBox="1">
            <a:spLocks noGrp="1"/>
          </p:cNvSpPr>
          <p:nvPr>
            <p:ph type="body" idx="2"/>
          </p:nvPr>
        </p:nvSpPr>
        <p:spPr>
          <a:xfrm>
            <a:off x="1363267" y="147467"/>
            <a:ext cx="6417469" cy="407704"/>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228600" algn="l">
              <a:lnSpc>
                <a:spcPct val="100000"/>
              </a:lnSpc>
              <a:spcBef>
                <a:spcPts val="300"/>
              </a:spcBef>
              <a:spcAft>
                <a:spcPts val="0"/>
              </a:spcAft>
              <a:buClr>
                <a:srgbClr val="1F497D"/>
              </a:buClr>
              <a:buSzPts val="1500"/>
              <a:buNone/>
              <a:defRPr sz="1400"/>
            </a:lvl2pPr>
            <a:lvl3pPr marL="1371600" lvl="2" indent="-228600" algn="l">
              <a:lnSpc>
                <a:spcPct val="100000"/>
              </a:lnSpc>
              <a:spcBef>
                <a:spcPts val="300"/>
              </a:spcBef>
              <a:spcAft>
                <a:spcPts val="0"/>
              </a:spcAft>
              <a:buClr>
                <a:srgbClr val="1F497D"/>
              </a:buClr>
              <a:buSzPts val="1500"/>
              <a:buNone/>
              <a:defRPr sz="1400"/>
            </a:lvl3pPr>
            <a:lvl4pPr marL="1828800" lvl="3" indent="-228600" algn="l">
              <a:lnSpc>
                <a:spcPct val="100000"/>
              </a:lnSpc>
              <a:spcBef>
                <a:spcPts val="300"/>
              </a:spcBef>
              <a:spcAft>
                <a:spcPts val="0"/>
              </a:spcAft>
              <a:buClr>
                <a:srgbClr val="1F497D"/>
              </a:buClr>
              <a:buSzPts val="1500"/>
              <a:buNone/>
              <a:defRPr sz="1400"/>
            </a:lvl4pPr>
            <a:lvl5pPr marL="2286000" lvl="4" indent="-228600" algn="l">
              <a:lnSpc>
                <a:spcPct val="100000"/>
              </a:lnSpc>
              <a:spcBef>
                <a:spcPts val="300"/>
              </a:spcBef>
              <a:spcAft>
                <a:spcPts val="0"/>
              </a:spcAft>
              <a:buClr>
                <a:srgbClr val="1F497D"/>
              </a:buClr>
              <a:buSzPts val="1500"/>
              <a:buNone/>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50" name="Google Shape;50;p2"/>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308"/>
        <p:cNvGrpSpPr/>
        <p:nvPr/>
      </p:nvGrpSpPr>
      <p:grpSpPr>
        <a:xfrm>
          <a:off x="0" y="0"/>
          <a:ext cx="0" cy="0"/>
          <a:chOff x="0" y="0"/>
          <a:chExt cx="0" cy="0"/>
        </a:xfrm>
      </p:grpSpPr>
      <p:sp>
        <p:nvSpPr>
          <p:cNvPr id="309" name="Google Shape;309;p11"/>
          <p:cNvSpPr txBox="1">
            <a:spLocks noGrp="1"/>
          </p:cNvSpPr>
          <p:nvPr>
            <p:ph type="title"/>
          </p:nvPr>
        </p:nvSpPr>
        <p:spPr>
          <a:xfrm>
            <a:off x="665704" y="166743"/>
            <a:ext cx="7812600" cy="510900"/>
          </a:xfrm>
          <a:prstGeom prst="rect">
            <a:avLst/>
          </a:prstGeom>
          <a:noFill/>
          <a:ln>
            <a:noFill/>
          </a:ln>
          <a:effectLst>
            <a:outerShdw blurRad="50800" dist="38100" dir="2700000" algn="tl" rotWithShape="0">
              <a:srgbClr val="000000">
                <a:alpha val="41568"/>
              </a:srgbClr>
            </a:outerShdw>
          </a:effectLst>
        </p:spPr>
        <p:txBody>
          <a:bodyPr spcFirstLastPara="1" wrap="square" lIns="0" tIns="0" rIns="0" bIns="0" anchor="t" anchorCtr="0">
            <a:noAutofit/>
          </a:bodyPr>
          <a:lstStyle>
            <a:lvl1pPr lvl="0" algn="l">
              <a:lnSpc>
                <a:spcPct val="100000"/>
              </a:lnSpc>
              <a:spcBef>
                <a:spcPts val="0"/>
              </a:spcBef>
              <a:spcAft>
                <a:spcPts val="0"/>
              </a:spcAft>
              <a:buSzPts val="1100"/>
              <a:buNone/>
              <a:defRPr sz="4100" b="0" i="0">
                <a:solidFill>
                  <a:srgbClr val="2C7C9F"/>
                </a:solidFill>
                <a:latin typeface="Arial"/>
                <a:ea typeface="Arial"/>
                <a:cs typeface="Arial"/>
                <a:sym typeface="Arial"/>
              </a:defRPr>
            </a:lvl1pPr>
            <a:lvl2pPr lvl="1" algn="ctr">
              <a:lnSpc>
                <a:spcPct val="100000"/>
              </a:lnSpc>
              <a:spcBef>
                <a:spcPts val="0"/>
              </a:spcBef>
              <a:spcAft>
                <a:spcPts val="0"/>
              </a:spcAft>
              <a:buSzPts val="800"/>
              <a:buNone/>
              <a:defRPr/>
            </a:lvl2pPr>
            <a:lvl3pPr lvl="2" algn="ctr">
              <a:lnSpc>
                <a:spcPct val="100000"/>
              </a:lnSpc>
              <a:spcBef>
                <a:spcPts val="0"/>
              </a:spcBef>
              <a:spcAft>
                <a:spcPts val="0"/>
              </a:spcAft>
              <a:buSzPts val="800"/>
              <a:buNone/>
              <a:defRPr/>
            </a:lvl3pPr>
            <a:lvl4pPr lvl="3" algn="ctr">
              <a:lnSpc>
                <a:spcPct val="100000"/>
              </a:lnSpc>
              <a:spcBef>
                <a:spcPts val="0"/>
              </a:spcBef>
              <a:spcAft>
                <a:spcPts val="0"/>
              </a:spcAft>
              <a:buSzPts val="800"/>
              <a:buNone/>
              <a:defRPr/>
            </a:lvl4pPr>
            <a:lvl5pPr lvl="4" algn="ctr">
              <a:lnSpc>
                <a:spcPct val="100000"/>
              </a:lnSpc>
              <a:spcBef>
                <a:spcPts val="0"/>
              </a:spcBef>
              <a:spcAft>
                <a:spcPts val="0"/>
              </a:spcAft>
              <a:buSzPts val="800"/>
              <a:buNone/>
              <a:defRPr/>
            </a:lvl5pPr>
            <a:lvl6pPr lvl="5" algn="ctr">
              <a:lnSpc>
                <a:spcPct val="100000"/>
              </a:lnSpc>
              <a:spcBef>
                <a:spcPts val="0"/>
              </a:spcBef>
              <a:spcAft>
                <a:spcPts val="0"/>
              </a:spcAft>
              <a:buSzPts val="800"/>
              <a:buNone/>
              <a:defRPr/>
            </a:lvl6pPr>
            <a:lvl7pPr lvl="6" algn="ctr">
              <a:lnSpc>
                <a:spcPct val="100000"/>
              </a:lnSpc>
              <a:spcBef>
                <a:spcPts val="0"/>
              </a:spcBef>
              <a:spcAft>
                <a:spcPts val="0"/>
              </a:spcAft>
              <a:buSzPts val="800"/>
              <a:buNone/>
              <a:defRPr/>
            </a:lvl7pPr>
            <a:lvl8pPr lvl="7" algn="ctr">
              <a:lnSpc>
                <a:spcPct val="100000"/>
              </a:lnSpc>
              <a:spcBef>
                <a:spcPts val="0"/>
              </a:spcBef>
              <a:spcAft>
                <a:spcPts val="0"/>
              </a:spcAft>
              <a:buSzPts val="800"/>
              <a:buNone/>
              <a:defRPr/>
            </a:lvl8pPr>
            <a:lvl9pPr lvl="8" algn="ctr">
              <a:lnSpc>
                <a:spcPct val="100000"/>
              </a:lnSpc>
              <a:spcBef>
                <a:spcPts val="0"/>
              </a:spcBef>
              <a:spcAft>
                <a:spcPts val="0"/>
              </a:spcAft>
              <a:buSzPts val="800"/>
              <a:buNone/>
              <a:defRPr/>
            </a:lvl9pPr>
          </a:lstStyle>
          <a:p>
            <a:endParaRPr/>
          </a:p>
        </p:txBody>
      </p:sp>
      <p:sp>
        <p:nvSpPr>
          <p:cNvPr id="310" name="Google Shape;310;p11"/>
          <p:cNvSpPr txBox="1">
            <a:spLocks noGrp="1"/>
          </p:cNvSpPr>
          <p:nvPr>
            <p:ph type="body" idx="1"/>
          </p:nvPr>
        </p:nvSpPr>
        <p:spPr>
          <a:xfrm>
            <a:off x="416007" y="1556497"/>
            <a:ext cx="3684900" cy="19929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400"/>
              </a:spcBef>
              <a:spcAft>
                <a:spcPts val="0"/>
              </a:spcAft>
              <a:buSzPts val="1400"/>
              <a:buNone/>
              <a:defRPr sz="1600" b="0" i="0">
                <a:solidFill>
                  <a:srgbClr val="FF0000"/>
                </a:solidFill>
                <a:latin typeface="Calibri"/>
                <a:ea typeface="Calibri"/>
                <a:cs typeface="Calibri"/>
                <a:sym typeface="Calibri"/>
              </a:defRPr>
            </a:lvl1pPr>
            <a:lvl2pPr marL="914400" lvl="1" indent="-228600" algn="l">
              <a:lnSpc>
                <a:spcPct val="100000"/>
              </a:lnSpc>
              <a:spcBef>
                <a:spcPts val="300"/>
              </a:spcBef>
              <a:spcAft>
                <a:spcPts val="0"/>
              </a:spcAft>
              <a:buSzPts val="1100"/>
              <a:buNone/>
              <a:defRPr/>
            </a:lvl2pPr>
            <a:lvl3pPr marL="1371600" lvl="2" indent="-228600" algn="l">
              <a:lnSpc>
                <a:spcPct val="100000"/>
              </a:lnSpc>
              <a:spcBef>
                <a:spcPts val="300"/>
              </a:spcBef>
              <a:spcAft>
                <a:spcPts val="0"/>
              </a:spcAft>
              <a:buSzPts val="1100"/>
              <a:buNone/>
              <a:defRPr/>
            </a:lvl3pPr>
            <a:lvl4pPr marL="1828800" lvl="3" indent="-228600" algn="l">
              <a:lnSpc>
                <a:spcPct val="100000"/>
              </a:lnSpc>
              <a:spcBef>
                <a:spcPts val="300"/>
              </a:spcBef>
              <a:spcAft>
                <a:spcPts val="0"/>
              </a:spcAft>
              <a:buSzPts val="1100"/>
              <a:buNone/>
              <a:defRPr/>
            </a:lvl4pPr>
            <a:lvl5pPr marL="2286000" lvl="4" indent="-228600" algn="l">
              <a:lnSpc>
                <a:spcPct val="100000"/>
              </a:lnSpc>
              <a:spcBef>
                <a:spcPts val="300"/>
              </a:spcBef>
              <a:spcAft>
                <a:spcPts val="0"/>
              </a:spcAft>
              <a:buSzPts val="1100"/>
              <a:buNone/>
              <a:defRPr/>
            </a:lvl5pPr>
            <a:lvl6pPr marL="2743200" lvl="5" indent="-228600" algn="l">
              <a:lnSpc>
                <a:spcPct val="100000"/>
              </a:lnSpc>
              <a:spcBef>
                <a:spcPts val="300"/>
              </a:spcBef>
              <a:spcAft>
                <a:spcPts val="0"/>
              </a:spcAft>
              <a:buSzPts val="1100"/>
              <a:buNone/>
              <a:defRPr/>
            </a:lvl6pPr>
            <a:lvl7pPr marL="3200400" lvl="6" indent="-228600" algn="l">
              <a:lnSpc>
                <a:spcPct val="100000"/>
              </a:lnSpc>
              <a:spcBef>
                <a:spcPts val="300"/>
              </a:spcBef>
              <a:spcAft>
                <a:spcPts val="0"/>
              </a:spcAft>
              <a:buSzPts val="1100"/>
              <a:buNone/>
              <a:defRPr/>
            </a:lvl7pPr>
            <a:lvl8pPr marL="3657600" lvl="7" indent="-228600" algn="l">
              <a:lnSpc>
                <a:spcPct val="100000"/>
              </a:lnSpc>
              <a:spcBef>
                <a:spcPts val="300"/>
              </a:spcBef>
              <a:spcAft>
                <a:spcPts val="0"/>
              </a:spcAft>
              <a:buSzPts val="1100"/>
              <a:buNone/>
              <a:defRPr/>
            </a:lvl8pPr>
            <a:lvl9pPr marL="4114800" lvl="8" indent="-228600" algn="l">
              <a:lnSpc>
                <a:spcPct val="100000"/>
              </a:lnSpc>
              <a:spcBef>
                <a:spcPts val="300"/>
              </a:spcBef>
              <a:spcAft>
                <a:spcPts val="0"/>
              </a:spcAft>
              <a:buSzPts val="1100"/>
              <a:buNone/>
              <a:defRPr/>
            </a:lvl9pPr>
          </a:lstStyle>
          <a:p>
            <a:endParaRPr/>
          </a:p>
        </p:txBody>
      </p:sp>
      <p:sp>
        <p:nvSpPr>
          <p:cNvPr id="311" name="Google Shape;311;p11"/>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888888"/>
              </a:buClr>
              <a:buSzPts val="9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9pPr>
          </a:lstStyle>
          <a:p>
            <a:endParaRPr/>
          </a:p>
        </p:txBody>
      </p:sp>
      <p:sp>
        <p:nvSpPr>
          <p:cNvPr id="312" name="Google Shape;312;p11"/>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888888"/>
              </a:buClr>
              <a:buSzPts val="9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9pPr>
          </a:lstStyle>
          <a:p>
            <a:endParaRPr/>
          </a:p>
        </p:txBody>
      </p:sp>
      <p:sp>
        <p:nvSpPr>
          <p:cNvPr id="313" name="Google Shape;313;p11"/>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800"/>
              <a:buFont typeface="Arial"/>
              <a:buNone/>
              <a:defRPr sz="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500">
              <a:latin typeface="Calibri"/>
              <a:ea typeface="Calibri"/>
              <a:cs typeface="Calibri"/>
              <a:sym typeface="Calibri"/>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6_DOE template">
    <p:spTree>
      <p:nvGrpSpPr>
        <p:cNvPr id="1" name=""/>
        <p:cNvGrpSpPr/>
        <p:nvPr/>
      </p:nvGrpSpPr>
      <p:grpSpPr>
        <a:xfrm>
          <a:off x="0" y="0"/>
          <a:ext cx="0" cy="0"/>
          <a:chOff x="0" y="0"/>
          <a:chExt cx="0" cy="0"/>
        </a:xfrm>
      </p:grpSpPr>
      <p:sp>
        <p:nvSpPr>
          <p:cNvPr id="3" name="Rectangle 2"/>
          <p:cNvSpPr>
            <a:spLocks noChangeArrowheads="1"/>
          </p:cNvSpPr>
          <p:nvPr/>
        </p:nvSpPr>
        <p:spPr bwMode="auto">
          <a:xfrm>
            <a:off x="24" y="55"/>
            <a:ext cx="9144000" cy="641747"/>
          </a:xfrm>
          <a:prstGeom prst="rect">
            <a:avLst/>
          </a:prstGeom>
          <a:solidFill>
            <a:srgbClr val="003959"/>
          </a:solidFill>
          <a:ln>
            <a:noFill/>
          </a:ln>
          <a:effectLst>
            <a:outerShdw blurRad="50800" dist="38100" dir="5400000" algn="t" rotWithShape="0">
              <a:srgbClr val="000000">
                <a:alpha val="39999"/>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defTabSz="912813" eaLnBrk="0" hangingPunct="0">
              <a:defRPr sz="2400">
                <a:solidFill>
                  <a:schemeClr val="tx1"/>
                </a:solidFill>
                <a:latin typeface="Arial" charset="0"/>
                <a:ea typeface="ＭＳ Ｐゴシック" charset="-128"/>
                <a:cs typeface="ＭＳ Ｐゴシック" charset="-128"/>
              </a:defRPr>
            </a:lvl1pPr>
            <a:lvl2pPr marL="742950" indent="-285750" defTabSz="912813" eaLnBrk="0" hangingPunct="0">
              <a:defRPr sz="2400">
                <a:solidFill>
                  <a:schemeClr val="tx1"/>
                </a:solidFill>
                <a:latin typeface="Arial" charset="0"/>
                <a:ea typeface="ＭＳ Ｐゴシック" charset="-128"/>
                <a:cs typeface="ＭＳ Ｐゴシック" charset="-128"/>
              </a:defRPr>
            </a:lvl2pPr>
            <a:lvl3pPr marL="1143000" indent="-228600" defTabSz="912813" eaLnBrk="0" hangingPunct="0">
              <a:defRPr sz="2400">
                <a:solidFill>
                  <a:schemeClr val="tx1"/>
                </a:solidFill>
                <a:latin typeface="Arial" charset="0"/>
                <a:ea typeface="ＭＳ Ｐゴシック" charset="-128"/>
                <a:cs typeface="ＭＳ Ｐゴシック" charset="-128"/>
              </a:defRPr>
            </a:lvl3pPr>
            <a:lvl4pPr marL="1600200" indent="-228600" defTabSz="912813" eaLnBrk="0" hangingPunct="0">
              <a:defRPr sz="2400">
                <a:solidFill>
                  <a:schemeClr val="tx1"/>
                </a:solidFill>
                <a:latin typeface="Arial" charset="0"/>
                <a:ea typeface="ＭＳ Ｐゴシック" charset="-128"/>
                <a:cs typeface="ＭＳ Ｐゴシック" charset="-128"/>
              </a:defRPr>
            </a:lvl4pPr>
            <a:lvl5pPr marL="2057400" indent="-228600" defTabSz="912813" eaLnBrk="0" hangingPunct="0">
              <a:defRPr sz="2400">
                <a:solidFill>
                  <a:schemeClr val="tx1"/>
                </a:solidFill>
                <a:latin typeface="Arial" charset="0"/>
                <a:ea typeface="ＭＳ Ｐゴシック" charset="-128"/>
                <a:cs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9pPr>
          </a:lstStyle>
          <a:p>
            <a:pPr>
              <a:buClr>
                <a:srgbClr val="000000"/>
              </a:buClr>
              <a:buFont typeface="Arial"/>
              <a:buNone/>
            </a:pPr>
            <a:endParaRPr lang="x-none" altLang="x-none" sz="1800" kern="0">
              <a:solidFill>
                <a:srgbClr val="000000"/>
              </a:solidFill>
              <a:sym typeface="Arial"/>
            </a:endParaRPr>
          </a:p>
        </p:txBody>
      </p:sp>
      <p:sp>
        <p:nvSpPr>
          <p:cNvPr id="16" name="Title 1"/>
          <p:cNvSpPr>
            <a:spLocks noGrp="1"/>
          </p:cNvSpPr>
          <p:nvPr>
            <p:ph type="title"/>
          </p:nvPr>
        </p:nvSpPr>
        <p:spPr>
          <a:xfrm>
            <a:off x="24" y="9434"/>
            <a:ext cx="9144000" cy="632315"/>
          </a:xfrm>
          <a:prstGeom prst="rect">
            <a:avLst/>
          </a:prstGeom>
        </p:spPr>
        <p:txBody>
          <a:bodyPr anchor="ctr">
            <a:normAutofit/>
          </a:bodyPr>
          <a:lstStyle>
            <a:lvl1pPr>
              <a:defRPr sz="21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Google Shape;769;p7">
            <a:extLst>
              <a:ext uri="{FF2B5EF4-FFF2-40B4-BE49-F238E27FC236}">
                <a16:creationId xmlns:a16="http://schemas.microsoft.com/office/drawing/2014/main" id="{95DBEC8E-D136-4849-83CA-BCDA746D0D60}"/>
              </a:ext>
            </a:extLst>
          </p:cNvPr>
          <p:cNvSpPr txBox="1">
            <a:spLocks/>
          </p:cNvSpPr>
          <p:nvPr userDrawn="1"/>
        </p:nvSpPr>
        <p:spPr>
          <a:xfrm>
            <a:off x="8612376" y="54"/>
            <a:ext cx="531651" cy="273844"/>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9pPr>
          </a:lstStyle>
          <a:p>
            <a:pPr defTabSz="685800"/>
            <a:fld id="{00000000-1234-1234-1234-123412341234}" type="slidenum">
              <a:rPr lang="en-US" sz="750" kern="0" smtClean="0"/>
              <a:pPr defTabSz="685800"/>
              <a:t>‹#›</a:t>
            </a:fld>
            <a:endParaRPr lang="en-US" sz="750" kern="0" dirty="0"/>
          </a:p>
        </p:txBody>
      </p:sp>
    </p:spTree>
    <p:extLst>
      <p:ext uri="{BB962C8B-B14F-4D97-AF65-F5344CB8AC3E}">
        <p14:creationId xmlns:p14="http://schemas.microsoft.com/office/powerpoint/2010/main" val="38736799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DOE template">
    <p:spTree>
      <p:nvGrpSpPr>
        <p:cNvPr id="1" name=""/>
        <p:cNvGrpSpPr/>
        <p:nvPr/>
      </p:nvGrpSpPr>
      <p:grpSpPr>
        <a:xfrm>
          <a:off x="0" y="0"/>
          <a:ext cx="0" cy="0"/>
          <a:chOff x="0" y="0"/>
          <a:chExt cx="0" cy="0"/>
        </a:xfrm>
      </p:grpSpPr>
      <p:sp>
        <p:nvSpPr>
          <p:cNvPr id="3" name="Rectangle 2"/>
          <p:cNvSpPr>
            <a:spLocks noChangeArrowheads="1"/>
          </p:cNvSpPr>
          <p:nvPr/>
        </p:nvSpPr>
        <p:spPr bwMode="auto">
          <a:xfrm>
            <a:off x="24" y="55"/>
            <a:ext cx="9144000" cy="641747"/>
          </a:xfrm>
          <a:prstGeom prst="rect">
            <a:avLst/>
          </a:prstGeom>
          <a:solidFill>
            <a:srgbClr val="003959"/>
          </a:solidFill>
          <a:ln>
            <a:noFill/>
          </a:ln>
          <a:effectLst>
            <a:outerShdw blurRad="50800" dist="38100" dir="5400000" algn="t" rotWithShape="0">
              <a:srgbClr val="000000">
                <a:alpha val="39999"/>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defTabSz="912813" eaLnBrk="0" hangingPunct="0">
              <a:defRPr sz="2400">
                <a:solidFill>
                  <a:schemeClr val="tx1"/>
                </a:solidFill>
                <a:latin typeface="Arial" charset="0"/>
                <a:ea typeface="ＭＳ Ｐゴシック" charset="-128"/>
                <a:cs typeface="ＭＳ Ｐゴシック" charset="-128"/>
              </a:defRPr>
            </a:lvl1pPr>
            <a:lvl2pPr marL="742950" indent="-285750" defTabSz="912813" eaLnBrk="0" hangingPunct="0">
              <a:defRPr sz="2400">
                <a:solidFill>
                  <a:schemeClr val="tx1"/>
                </a:solidFill>
                <a:latin typeface="Arial" charset="0"/>
                <a:ea typeface="ＭＳ Ｐゴシック" charset="-128"/>
                <a:cs typeface="ＭＳ Ｐゴシック" charset="-128"/>
              </a:defRPr>
            </a:lvl2pPr>
            <a:lvl3pPr marL="1143000" indent="-228600" defTabSz="912813" eaLnBrk="0" hangingPunct="0">
              <a:defRPr sz="2400">
                <a:solidFill>
                  <a:schemeClr val="tx1"/>
                </a:solidFill>
                <a:latin typeface="Arial" charset="0"/>
                <a:ea typeface="ＭＳ Ｐゴシック" charset="-128"/>
                <a:cs typeface="ＭＳ Ｐゴシック" charset="-128"/>
              </a:defRPr>
            </a:lvl3pPr>
            <a:lvl4pPr marL="1600200" indent="-228600" defTabSz="912813" eaLnBrk="0" hangingPunct="0">
              <a:defRPr sz="2400">
                <a:solidFill>
                  <a:schemeClr val="tx1"/>
                </a:solidFill>
                <a:latin typeface="Arial" charset="0"/>
                <a:ea typeface="ＭＳ Ｐゴシック" charset="-128"/>
                <a:cs typeface="ＭＳ Ｐゴシック" charset="-128"/>
              </a:defRPr>
            </a:lvl4pPr>
            <a:lvl5pPr marL="2057400" indent="-228600" defTabSz="912813" eaLnBrk="0" hangingPunct="0">
              <a:defRPr sz="2400">
                <a:solidFill>
                  <a:schemeClr val="tx1"/>
                </a:solidFill>
                <a:latin typeface="Arial" charset="0"/>
                <a:ea typeface="ＭＳ Ｐゴシック" charset="-128"/>
                <a:cs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9pPr>
          </a:lstStyle>
          <a:p>
            <a:pPr>
              <a:buClr>
                <a:srgbClr val="000000"/>
              </a:buClr>
              <a:buFont typeface="Arial"/>
              <a:buNone/>
            </a:pPr>
            <a:endParaRPr lang="x-none" altLang="x-none" sz="1800" kern="0">
              <a:solidFill>
                <a:srgbClr val="000000"/>
              </a:solidFill>
              <a:sym typeface="Arial"/>
            </a:endParaRPr>
          </a:p>
        </p:txBody>
      </p:sp>
      <p:sp>
        <p:nvSpPr>
          <p:cNvPr id="16" name="Title 1"/>
          <p:cNvSpPr>
            <a:spLocks noGrp="1"/>
          </p:cNvSpPr>
          <p:nvPr>
            <p:ph type="title"/>
          </p:nvPr>
        </p:nvSpPr>
        <p:spPr>
          <a:xfrm>
            <a:off x="24" y="9434"/>
            <a:ext cx="9144000" cy="632315"/>
          </a:xfrm>
          <a:prstGeom prst="rect">
            <a:avLst/>
          </a:prstGeom>
        </p:spPr>
        <p:txBody>
          <a:bodyPr anchor="ctr">
            <a:normAutofit/>
          </a:bodyPr>
          <a:lstStyle>
            <a:lvl1pPr>
              <a:defRPr sz="21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Google Shape;769;p7">
            <a:extLst>
              <a:ext uri="{FF2B5EF4-FFF2-40B4-BE49-F238E27FC236}">
                <a16:creationId xmlns:a16="http://schemas.microsoft.com/office/drawing/2014/main" id="{95DBEC8E-D136-4849-83CA-BCDA746D0D60}"/>
              </a:ext>
            </a:extLst>
          </p:cNvPr>
          <p:cNvSpPr txBox="1">
            <a:spLocks/>
          </p:cNvSpPr>
          <p:nvPr userDrawn="1"/>
        </p:nvSpPr>
        <p:spPr>
          <a:xfrm>
            <a:off x="8612376" y="54"/>
            <a:ext cx="531651" cy="273844"/>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9pPr>
          </a:lstStyle>
          <a:p>
            <a:pPr defTabSz="685800"/>
            <a:fld id="{00000000-1234-1234-1234-123412341234}" type="slidenum">
              <a:rPr lang="en-US" sz="750" kern="0" smtClean="0"/>
              <a:pPr defTabSz="685800"/>
              <a:t>‹#›</a:t>
            </a:fld>
            <a:endParaRPr lang="en-US" sz="750" kern="0" dirty="0"/>
          </a:p>
        </p:txBody>
      </p:sp>
      <p:sp>
        <p:nvSpPr>
          <p:cNvPr id="5" name="Rectangle 4">
            <a:extLst>
              <a:ext uri="{FF2B5EF4-FFF2-40B4-BE49-F238E27FC236}">
                <a16:creationId xmlns:a16="http://schemas.microsoft.com/office/drawing/2014/main" id="{13B6B5B2-F36D-4E46-A171-7C56FEC6697E}"/>
              </a:ext>
            </a:extLst>
          </p:cNvPr>
          <p:cNvSpPr/>
          <p:nvPr userDrawn="1"/>
        </p:nvSpPr>
        <p:spPr>
          <a:xfrm>
            <a:off x="24" y="4679685"/>
            <a:ext cx="9144000" cy="463815"/>
          </a:xfrm>
          <a:prstGeom prst="rect">
            <a:avLst/>
          </a:prstGeom>
          <a:solidFill>
            <a:srgbClr val="00395A"/>
          </a:solidFill>
          <a:ln>
            <a:noFill/>
          </a:ln>
          <a:effectLst/>
        </p:spPr>
        <p:style>
          <a:lnRef idx="1">
            <a:schemeClr val="accent1"/>
          </a:lnRef>
          <a:fillRef idx="3">
            <a:schemeClr val="accent1"/>
          </a:fillRef>
          <a:effectRef idx="2">
            <a:schemeClr val="accent1"/>
          </a:effectRef>
          <a:fontRef idx="minor">
            <a:schemeClr val="lt1"/>
          </a:fontRef>
        </p:style>
        <p:txBody>
          <a:bodyPr lIns="68562" tIns="34282" rIns="68562" bIns="34282" anchor="ctr"/>
          <a:lstStyle/>
          <a:p>
            <a:pPr algn="ctr" defTabSz="342812">
              <a:defRPr/>
            </a:pPr>
            <a:endParaRPr lang="en-US" sz="1050" kern="0" dirty="0">
              <a:solidFill>
                <a:srgbClr val="FFFFFF"/>
              </a:solidFill>
              <a:latin typeface="Arial" charset="0"/>
              <a:ea typeface="ＭＳ Ｐゴシック" charset="0"/>
              <a:cs typeface="ＭＳ Ｐゴシック" charset="0"/>
              <a:sym typeface="Arial"/>
            </a:endParaRPr>
          </a:p>
          <a:p>
            <a:pPr algn="ctr" defTabSz="342812">
              <a:defRPr/>
            </a:pPr>
            <a:endParaRPr lang="en-US" sz="1050" kern="0" dirty="0">
              <a:solidFill>
                <a:srgbClr val="FFFFFF"/>
              </a:solidFill>
              <a:latin typeface="Arial" charset="0"/>
              <a:ea typeface="ＭＳ Ｐゴシック" charset="0"/>
              <a:cs typeface="ＭＳ Ｐゴシック" charset="0"/>
              <a:sym typeface="Arial"/>
            </a:endParaRPr>
          </a:p>
        </p:txBody>
      </p:sp>
      <p:grpSp>
        <p:nvGrpSpPr>
          <p:cNvPr id="7" name="Gruppieren">
            <a:extLst>
              <a:ext uri="{FF2B5EF4-FFF2-40B4-BE49-F238E27FC236}">
                <a16:creationId xmlns:a16="http://schemas.microsoft.com/office/drawing/2014/main" id="{76492401-3FBD-3C44-A354-FD07AAC927C4}"/>
              </a:ext>
            </a:extLst>
          </p:cNvPr>
          <p:cNvGrpSpPr>
            <a:grpSpLocks noChangeAspect="1"/>
          </p:cNvGrpSpPr>
          <p:nvPr userDrawn="1"/>
        </p:nvGrpSpPr>
        <p:grpSpPr>
          <a:xfrm>
            <a:off x="117595" y="4755757"/>
            <a:ext cx="1716214" cy="311672"/>
            <a:chOff x="0" y="0"/>
            <a:chExt cx="7972921" cy="1447913"/>
          </a:xfrm>
        </p:grpSpPr>
        <p:pic>
          <p:nvPicPr>
            <p:cNvPr id="8" name="Logo_MPQ_farbig.jpg" descr="Logo_MPQ_farbig.jpg">
              <a:extLst>
                <a:ext uri="{FF2B5EF4-FFF2-40B4-BE49-F238E27FC236}">
                  <a16:creationId xmlns:a16="http://schemas.microsoft.com/office/drawing/2014/main" id="{A6E3C519-444C-EC4C-AA09-18233E1E87D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919998" y="0"/>
              <a:ext cx="1052924" cy="1447914"/>
            </a:xfrm>
            <a:prstGeom prst="rect">
              <a:avLst/>
            </a:prstGeom>
            <a:ln w="12700" cap="flat">
              <a:noFill/>
              <a:miter lim="400000"/>
            </a:ln>
            <a:effectLst/>
          </p:spPr>
        </p:pic>
        <p:pic>
          <p:nvPicPr>
            <p:cNvPr id="9" name="lmu-logo.jpg" descr="lmu-logo.jpg">
              <a:extLst>
                <a:ext uri="{FF2B5EF4-FFF2-40B4-BE49-F238E27FC236}">
                  <a16:creationId xmlns:a16="http://schemas.microsoft.com/office/drawing/2014/main" id="{B0224BE3-3B21-2C43-85F8-F5701B8DE4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3050201" cy="1447914"/>
            </a:xfrm>
            <a:prstGeom prst="rect">
              <a:avLst/>
            </a:prstGeom>
            <a:ln w="12700" cap="flat">
              <a:noFill/>
              <a:miter lim="400000"/>
            </a:ln>
            <a:effectLst/>
          </p:spPr>
        </p:pic>
        <p:pic>
          <p:nvPicPr>
            <p:cNvPr id="10" name="pasted-image.pdf" descr="pasted-image.pdf">
              <a:extLst>
                <a:ext uri="{FF2B5EF4-FFF2-40B4-BE49-F238E27FC236}">
                  <a16:creationId xmlns:a16="http://schemas.microsoft.com/office/drawing/2014/main" id="{783BB300-8E39-FF4C-87C7-B54B73A0E2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95866" y="0"/>
              <a:ext cx="3378467" cy="1447914"/>
            </a:xfrm>
            <a:prstGeom prst="rect">
              <a:avLst/>
            </a:prstGeom>
            <a:ln w="12700" cap="flat">
              <a:noFill/>
              <a:miter lim="400000"/>
            </a:ln>
            <a:effectLst/>
          </p:spPr>
        </p:pic>
      </p:grpSp>
      <p:pic>
        <p:nvPicPr>
          <p:cNvPr id="2" name="Picture 1">
            <a:extLst>
              <a:ext uri="{FF2B5EF4-FFF2-40B4-BE49-F238E27FC236}">
                <a16:creationId xmlns:a16="http://schemas.microsoft.com/office/drawing/2014/main" id="{386ED7A8-7C39-1945-98ED-053CCB45910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910638" y="4728006"/>
            <a:ext cx="369208" cy="369208"/>
          </a:xfrm>
          <a:prstGeom prst="rect">
            <a:avLst/>
          </a:prstGeom>
        </p:spPr>
      </p:pic>
      <p:pic>
        <p:nvPicPr>
          <p:cNvPr id="11" name="Google Shape;721;p12" descr="LBNL_Banner.psd">
            <a:extLst>
              <a:ext uri="{FF2B5EF4-FFF2-40B4-BE49-F238E27FC236}">
                <a16:creationId xmlns:a16="http://schemas.microsoft.com/office/drawing/2014/main" id="{77337F8E-3EA5-5C46-8CBE-FA5B8B66C731}"/>
              </a:ext>
            </a:extLst>
          </p:cNvPr>
          <p:cNvPicPr preferRelativeResize="0"/>
          <p:nvPr userDrawn="1"/>
        </p:nvPicPr>
        <p:blipFill rotWithShape="1">
          <a:blip r:embed="rId6" cstate="email">
            <a:alphaModFix/>
            <a:extLst>
              <a:ext uri="{28A0092B-C50C-407E-A947-70E740481C1C}">
                <a14:useLocalDpi xmlns:a14="http://schemas.microsoft.com/office/drawing/2010/main"/>
              </a:ext>
            </a:extLst>
          </a:blip>
          <a:srcRect/>
          <a:stretch/>
        </p:blipFill>
        <p:spPr>
          <a:xfrm>
            <a:off x="2279819" y="4755756"/>
            <a:ext cx="510387" cy="342900"/>
          </a:xfrm>
          <a:prstGeom prst="rect">
            <a:avLst/>
          </a:prstGeom>
          <a:solidFill>
            <a:srgbClr val="083B5D"/>
          </a:solidFill>
          <a:ln>
            <a:noFill/>
          </a:ln>
        </p:spPr>
      </p:pic>
    </p:spTree>
    <p:extLst>
      <p:ext uri="{BB962C8B-B14F-4D97-AF65-F5344CB8AC3E}">
        <p14:creationId xmlns:p14="http://schemas.microsoft.com/office/powerpoint/2010/main" val="34216897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DOE template">
    <p:spTree>
      <p:nvGrpSpPr>
        <p:cNvPr id="1" name=""/>
        <p:cNvGrpSpPr/>
        <p:nvPr/>
      </p:nvGrpSpPr>
      <p:grpSpPr>
        <a:xfrm>
          <a:off x="0" y="0"/>
          <a:ext cx="0" cy="0"/>
          <a:chOff x="0" y="0"/>
          <a:chExt cx="0" cy="0"/>
        </a:xfrm>
      </p:grpSpPr>
      <p:sp>
        <p:nvSpPr>
          <p:cNvPr id="3" name="Rectangle 2"/>
          <p:cNvSpPr>
            <a:spLocks noChangeArrowheads="1"/>
          </p:cNvSpPr>
          <p:nvPr/>
        </p:nvSpPr>
        <p:spPr bwMode="auto">
          <a:xfrm>
            <a:off x="24" y="55"/>
            <a:ext cx="9144000" cy="641747"/>
          </a:xfrm>
          <a:prstGeom prst="rect">
            <a:avLst/>
          </a:prstGeom>
          <a:solidFill>
            <a:srgbClr val="003959"/>
          </a:solidFill>
          <a:ln>
            <a:noFill/>
          </a:ln>
          <a:effectLst>
            <a:outerShdw blurRad="50800" dist="38100" dir="5400000" algn="t" rotWithShape="0">
              <a:srgbClr val="000000">
                <a:alpha val="39999"/>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defTabSz="912813" eaLnBrk="0" hangingPunct="0">
              <a:defRPr sz="2400">
                <a:solidFill>
                  <a:schemeClr val="tx1"/>
                </a:solidFill>
                <a:latin typeface="Arial" charset="0"/>
                <a:ea typeface="ＭＳ Ｐゴシック" charset="-128"/>
                <a:cs typeface="ＭＳ Ｐゴシック" charset="-128"/>
              </a:defRPr>
            </a:lvl1pPr>
            <a:lvl2pPr marL="742950" indent="-285750" defTabSz="912813" eaLnBrk="0" hangingPunct="0">
              <a:defRPr sz="2400">
                <a:solidFill>
                  <a:schemeClr val="tx1"/>
                </a:solidFill>
                <a:latin typeface="Arial" charset="0"/>
                <a:ea typeface="ＭＳ Ｐゴシック" charset="-128"/>
                <a:cs typeface="ＭＳ Ｐゴシック" charset="-128"/>
              </a:defRPr>
            </a:lvl2pPr>
            <a:lvl3pPr marL="1143000" indent="-228600" defTabSz="912813" eaLnBrk="0" hangingPunct="0">
              <a:defRPr sz="2400">
                <a:solidFill>
                  <a:schemeClr val="tx1"/>
                </a:solidFill>
                <a:latin typeface="Arial" charset="0"/>
                <a:ea typeface="ＭＳ Ｐゴシック" charset="-128"/>
                <a:cs typeface="ＭＳ Ｐゴシック" charset="-128"/>
              </a:defRPr>
            </a:lvl3pPr>
            <a:lvl4pPr marL="1600200" indent="-228600" defTabSz="912813" eaLnBrk="0" hangingPunct="0">
              <a:defRPr sz="2400">
                <a:solidFill>
                  <a:schemeClr val="tx1"/>
                </a:solidFill>
                <a:latin typeface="Arial" charset="0"/>
                <a:ea typeface="ＭＳ Ｐゴシック" charset="-128"/>
                <a:cs typeface="ＭＳ Ｐゴシック" charset="-128"/>
              </a:defRPr>
            </a:lvl4pPr>
            <a:lvl5pPr marL="2057400" indent="-228600" defTabSz="912813" eaLnBrk="0" hangingPunct="0">
              <a:defRPr sz="2400">
                <a:solidFill>
                  <a:schemeClr val="tx1"/>
                </a:solidFill>
                <a:latin typeface="Arial" charset="0"/>
                <a:ea typeface="ＭＳ Ｐゴシック" charset="-128"/>
                <a:cs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9pPr>
          </a:lstStyle>
          <a:p>
            <a:pPr>
              <a:buClr>
                <a:srgbClr val="000000"/>
              </a:buClr>
              <a:buFont typeface="Arial"/>
              <a:buNone/>
            </a:pPr>
            <a:endParaRPr lang="x-none" altLang="x-none" sz="1800" kern="0">
              <a:solidFill>
                <a:srgbClr val="000000"/>
              </a:solidFill>
              <a:sym typeface="Arial"/>
            </a:endParaRPr>
          </a:p>
        </p:txBody>
      </p:sp>
      <p:sp>
        <p:nvSpPr>
          <p:cNvPr id="16" name="Title 1"/>
          <p:cNvSpPr>
            <a:spLocks noGrp="1"/>
          </p:cNvSpPr>
          <p:nvPr>
            <p:ph type="title"/>
          </p:nvPr>
        </p:nvSpPr>
        <p:spPr>
          <a:xfrm>
            <a:off x="24" y="9434"/>
            <a:ext cx="9144000" cy="632315"/>
          </a:xfrm>
          <a:prstGeom prst="rect">
            <a:avLst/>
          </a:prstGeom>
        </p:spPr>
        <p:txBody>
          <a:bodyPr anchor="ctr">
            <a:normAutofit/>
          </a:bodyPr>
          <a:lstStyle>
            <a:lvl1pPr>
              <a:defRPr sz="21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Google Shape;769;p7">
            <a:extLst>
              <a:ext uri="{FF2B5EF4-FFF2-40B4-BE49-F238E27FC236}">
                <a16:creationId xmlns:a16="http://schemas.microsoft.com/office/drawing/2014/main" id="{95DBEC8E-D136-4849-83CA-BCDA746D0D60}"/>
              </a:ext>
            </a:extLst>
          </p:cNvPr>
          <p:cNvSpPr txBox="1">
            <a:spLocks/>
          </p:cNvSpPr>
          <p:nvPr userDrawn="1"/>
        </p:nvSpPr>
        <p:spPr>
          <a:xfrm>
            <a:off x="8612376" y="54"/>
            <a:ext cx="531651" cy="273844"/>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9pPr>
          </a:lstStyle>
          <a:p>
            <a:pPr defTabSz="685800"/>
            <a:fld id="{00000000-1234-1234-1234-123412341234}" type="slidenum">
              <a:rPr lang="en-US" sz="750" kern="0" smtClean="0"/>
              <a:pPr defTabSz="685800"/>
              <a:t>‹#›</a:t>
            </a:fld>
            <a:endParaRPr lang="en-US" sz="750" kern="0" dirty="0"/>
          </a:p>
        </p:txBody>
      </p:sp>
      <p:sp>
        <p:nvSpPr>
          <p:cNvPr id="5" name="Rectangle 4">
            <a:extLst>
              <a:ext uri="{FF2B5EF4-FFF2-40B4-BE49-F238E27FC236}">
                <a16:creationId xmlns:a16="http://schemas.microsoft.com/office/drawing/2014/main" id="{13B6B5B2-F36D-4E46-A171-7C56FEC6697E}"/>
              </a:ext>
            </a:extLst>
          </p:cNvPr>
          <p:cNvSpPr/>
          <p:nvPr userDrawn="1"/>
        </p:nvSpPr>
        <p:spPr>
          <a:xfrm>
            <a:off x="24" y="4679685"/>
            <a:ext cx="9144000" cy="463815"/>
          </a:xfrm>
          <a:prstGeom prst="rect">
            <a:avLst/>
          </a:prstGeom>
          <a:solidFill>
            <a:srgbClr val="00395A"/>
          </a:solidFill>
          <a:ln>
            <a:noFill/>
          </a:ln>
          <a:effectLst/>
        </p:spPr>
        <p:style>
          <a:lnRef idx="1">
            <a:schemeClr val="accent1"/>
          </a:lnRef>
          <a:fillRef idx="3">
            <a:schemeClr val="accent1"/>
          </a:fillRef>
          <a:effectRef idx="2">
            <a:schemeClr val="accent1"/>
          </a:effectRef>
          <a:fontRef idx="minor">
            <a:schemeClr val="lt1"/>
          </a:fontRef>
        </p:style>
        <p:txBody>
          <a:bodyPr lIns="68562" tIns="34282" rIns="68562" bIns="34282" anchor="ctr"/>
          <a:lstStyle/>
          <a:p>
            <a:pPr algn="ctr" defTabSz="342812">
              <a:defRPr/>
            </a:pPr>
            <a:endParaRPr lang="en-US" sz="1050" kern="0" dirty="0">
              <a:solidFill>
                <a:srgbClr val="FFFFFF"/>
              </a:solidFill>
              <a:latin typeface="Arial" charset="0"/>
              <a:ea typeface="ＭＳ Ｐゴシック" charset="0"/>
              <a:cs typeface="ＭＳ Ｐゴシック" charset="0"/>
              <a:sym typeface="Arial"/>
            </a:endParaRPr>
          </a:p>
          <a:p>
            <a:pPr algn="ctr" defTabSz="342812">
              <a:defRPr/>
            </a:pPr>
            <a:endParaRPr lang="en-US" sz="1050" kern="0" dirty="0">
              <a:solidFill>
                <a:srgbClr val="FFFFFF"/>
              </a:solidFill>
              <a:latin typeface="Arial" charset="0"/>
              <a:ea typeface="ＭＳ Ｐゴシック" charset="0"/>
              <a:cs typeface="ＭＳ Ｐゴシック" charset="0"/>
              <a:sym typeface="Arial"/>
            </a:endParaRPr>
          </a:p>
        </p:txBody>
      </p:sp>
      <p:grpSp>
        <p:nvGrpSpPr>
          <p:cNvPr id="7" name="Gruppieren">
            <a:extLst>
              <a:ext uri="{FF2B5EF4-FFF2-40B4-BE49-F238E27FC236}">
                <a16:creationId xmlns:a16="http://schemas.microsoft.com/office/drawing/2014/main" id="{76492401-3FBD-3C44-A354-FD07AAC927C4}"/>
              </a:ext>
            </a:extLst>
          </p:cNvPr>
          <p:cNvGrpSpPr>
            <a:grpSpLocks noChangeAspect="1"/>
          </p:cNvGrpSpPr>
          <p:nvPr userDrawn="1"/>
        </p:nvGrpSpPr>
        <p:grpSpPr>
          <a:xfrm>
            <a:off x="117595" y="4755757"/>
            <a:ext cx="1716214" cy="311672"/>
            <a:chOff x="0" y="0"/>
            <a:chExt cx="7972921" cy="1447913"/>
          </a:xfrm>
        </p:grpSpPr>
        <p:pic>
          <p:nvPicPr>
            <p:cNvPr id="8" name="Logo_MPQ_farbig.jpg" descr="Logo_MPQ_farbig.jpg">
              <a:extLst>
                <a:ext uri="{FF2B5EF4-FFF2-40B4-BE49-F238E27FC236}">
                  <a16:creationId xmlns:a16="http://schemas.microsoft.com/office/drawing/2014/main" id="{A6E3C519-444C-EC4C-AA09-18233E1E87D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919998" y="0"/>
              <a:ext cx="1052924" cy="1447914"/>
            </a:xfrm>
            <a:prstGeom prst="rect">
              <a:avLst/>
            </a:prstGeom>
            <a:ln w="12700" cap="flat">
              <a:noFill/>
              <a:miter lim="400000"/>
            </a:ln>
            <a:effectLst/>
          </p:spPr>
        </p:pic>
        <p:pic>
          <p:nvPicPr>
            <p:cNvPr id="9" name="lmu-logo.jpg" descr="lmu-logo.jpg">
              <a:extLst>
                <a:ext uri="{FF2B5EF4-FFF2-40B4-BE49-F238E27FC236}">
                  <a16:creationId xmlns:a16="http://schemas.microsoft.com/office/drawing/2014/main" id="{B0224BE3-3B21-2C43-85F8-F5701B8DE4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3050201" cy="1447914"/>
            </a:xfrm>
            <a:prstGeom prst="rect">
              <a:avLst/>
            </a:prstGeom>
            <a:ln w="12700" cap="flat">
              <a:noFill/>
              <a:miter lim="400000"/>
            </a:ln>
            <a:effectLst/>
          </p:spPr>
        </p:pic>
        <p:pic>
          <p:nvPicPr>
            <p:cNvPr id="10" name="pasted-image.pdf" descr="pasted-image.pdf">
              <a:extLst>
                <a:ext uri="{FF2B5EF4-FFF2-40B4-BE49-F238E27FC236}">
                  <a16:creationId xmlns:a16="http://schemas.microsoft.com/office/drawing/2014/main" id="{783BB300-8E39-FF4C-87C7-B54B73A0E2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95866" y="0"/>
              <a:ext cx="3378467" cy="1447914"/>
            </a:xfrm>
            <a:prstGeom prst="rect">
              <a:avLst/>
            </a:prstGeom>
            <a:ln w="12700" cap="flat">
              <a:noFill/>
              <a:miter lim="400000"/>
            </a:ln>
            <a:effectLst/>
          </p:spPr>
        </p:pic>
      </p:grpSp>
    </p:spTree>
    <p:extLst>
      <p:ext uri="{BB962C8B-B14F-4D97-AF65-F5344CB8AC3E}">
        <p14:creationId xmlns:p14="http://schemas.microsoft.com/office/powerpoint/2010/main" val="11613257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DOE template">
    <p:spTree>
      <p:nvGrpSpPr>
        <p:cNvPr id="1" name=""/>
        <p:cNvGrpSpPr/>
        <p:nvPr/>
      </p:nvGrpSpPr>
      <p:grpSpPr>
        <a:xfrm>
          <a:off x="0" y="0"/>
          <a:ext cx="0" cy="0"/>
          <a:chOff x="0" y="0"/>
          <a:chExt cx="0" cy="0"/>
        </a:xfrm>
      </p:grpSpPr>
      <p:sp>
        <p:nvSpPr>
          <p:cNvPr id="3" name="Rectangle 2"/>
          <p:cNvSpPr>
            <a:spLocks noChangeArrowheads="1"/>
          </p:cNvSpPr>
          <p:nvPr/>
        </p:nvSpPr>
        <p:spPr bwMode="auto">
          <a:xfrm>
            <a:off x="24" y="55"/>
            <a:ext cx="9144000" cy="641747"/>
          </a:xfrm>
          <a:prstGeom prst="rect">
            <a:avLst/>
          </a:prstGeom>
          <a:solidFill>
            <a:srgbClr val="003959"/>
          </a:solidFill>
          <a:ln>
            <a:noFill/>
          </a:ln>
          <a:effectLst>
            <a:outerShdw blurRad="50800" dist="38100" dir="5400000" algn="t" rotWithShape="0">
              <a:srgbClr val="000000">
                <a:alpha val="39999"/>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defTabSz="912813" eaLnBrk="0" hangingPunct="0">
              <a:defRPr sz="2400">
                <a:solidFill>
                  <a:schemeClr val="tx1"/>
                </a:solidFill>
                <a:latin typeface="Arial" charset="0"/>
                <a:ea typeface="ＭＳ Ｐゴシック" charset="-128"/>
                <a:cs typeface="ＭＳ Ｐゴシック" charset="-128"/>
              </a:defRPr>
            </a:lvl1pPr>
            <a:lvl2pPr marL="742950" indent="-285750" defTabSz="912813" eaLnBrk="0" hangingPunct="0">
              <a:defRPr sz="2400">
                <a:solidFill>
                  <a:schemeClr val="tx1"/>
                </a:solidFill>
                <a:latin typeface="Arial" charset="0"/>
                <a:ea typeface="ＭＳ Ｐゴシック" charset="-128"/>
                <a:cs typeface="ＭＳ Ｐゴシック" charset="-128"/>
              </a:defRPr>
            </a:lvl2pPr>
            <a:lvl3pPr marL="1143000" indent="-228600" defTabSz="912813" eaLnBrk="0" hangingPunct="0">
              <a:defRPr sz="2400">
                <a:solidFill>
                  <a:schemeClr val="tx1"/>
                </a:solidFill>
                <a:latin typeface="Arial" charset="0"/>
                <a:ea typeface="ＭＳ Ｐゴシック" charset="-128"/>
                <a:cs typeface="ＭＳ Ｐゴシック" charset="-128"/>
              </a:defRPr>
            </a:lvl3pPr>
            <a:lvl4pPr marL="1600200" indent="-228600" defTabSz="912813" eaLnBrk="0" hangingPunct="0">
              <a:defRPr sz="2400">
                <a:solidFill>
                  <a:schemeClr val="tx1"/>
                </a:solidFill>
                <a:latin typeface="Arial" charset="0"/>
                <a:ea typeface="ＭＳ Ｐゴシック" charset="-128"/>
                <a:cs typeface="ＭＳ Ｐゴシック" charset="-128"/>
              </a:defRPr>
            </a:lvl4pPr>
            <a:lvl5pPr marL="2057400" indent="-228600" defTabSz="912813" eaLnBrk="0" hangingPunct="0">
              <a:defRPr sz="2400">
                <a:solidFill>
                  <a:schemeClr val="tx1"/>
                </a:solidFill>
                <a:latin typeface="Arial" charset="0"/>
                <a:ea typeface="ＭＳ Ｐゴシック" charset="-128"/>
                <a:cs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9pPr>
          </a:lstStyle>
          <a:p>
            <a:pPr>
              <a:buClr>
                <a:srgbClr val="000000"/>
              </a:buClr>
              <a:buFont typeface="Arial"/>
              <a:buNone/>
            </a:pPr>
            <a:endParaRPr lang="x-none" altLang="x-none" sz="1800" kern="0">
              <a:solidFill>
                <a:srgbClr val="000000"/>
              </a:solidFill>
              <a:sym typeface="Arial"/>
            </a:endParaRPr>
          </a:p>
        </p:txBody>
      </p:sp>
      <p:sp>
        <p:nvSpPr>
          <p:cNvPr id="16" name="Title 1"/>
          <p:cNvSpPr>
            <a:spLocks noGrp="1"/>
          </p:cNvSpPr>
          <p:nvPr>
            <p:ph type="title"/>
          </p:nvPr>
        </p:nvSpPr>
        <p:spPr>
          <a:xfrm>
            <a:off x="24" y="9434"/>
            <a:ext cx="9144000" cy="632315"/>
          </a:xfrm>
          <a:prstGeom prst="rect">
            <a:avLst/>
          </a:prstGeom>
        </p:spPr>
        <p:txBody>
          <a:bodyPr anchor="ctr">
            <a:normAutofit/>
          </a:bodyPr>
          <a:lstStyle>
            <a:lvl1pPr>
              <a:defRPr sz="21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Google Shape;769;p7">
            <a:extLst>
              <a:ext uri="{FF2B5EF4-FFF2-40B4-BE49-F238E27FC236}">
                <a16:creationId xmlns:a16="http://schemas.microsoft.com/office/drawing/2014/main" id="{95DBEC8E-D136-4849-83CA-BCDA746D0D60}"/>
              </a:ext>
            </a:extLst>
          </p:cNvPr>
          <p:cNvSpPr txBox="1">
            <a:spLocks/>
          </p:cNvSpPr>
          <p:nvPr userDrawn="1"/>
        </p:nvSpPr>
        <p:spPr>
          <a:xfrm>
            <a:off x="8612376" y="54"/>
            <a:ext cx="531651" cy="273844"/>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9pPr>
          </a:lstStyle>
          <a:p>
            <a:pPr defTabSz="685800"/>
            <a:fld id="{00000000-1234-1234-1234-123412341234}" type="slidenum">
              <a:rPr lang="en-US" sz="750" kern="0" smtClean="0"/>
              <a:pPr defTabSz="685800"/>
              <a:t>‹#›</a:t>
            </a:fld>
            <a:endParaRPr lang="en-US" sz="750" kern="0" dirty="0"/>
          </a:p>
        </p:txBody>
      </p:sp>
      <p:sp>
        <p:nvSpPr>
          <p:cNvPr id="5" name="Rectangle 4">
            <a:extLst>
              <a:ext uri="{FF2B5EF4-FFF2-40B4-BE49-F238E27FC236}">
                <a16:creationId xmlns:a16="http://schemas.microsoft.com/office/drawing/2014/main" id="{B332F93F-637C-E24E-AACA-84F1F5D3A088}"/>
              </a:ext>
            </a:extLst>
          </p:cNvPr>
          <p:cNvSpPr/>
          <p:nvPr userDrawn="1"/>
        </p:nvSpPr>
        <p:spPr>
          <a:xfrm>
            <a:off x="24" y="4679685"/>
            <a:ext cx="9144000" cy="463815"/>
          </a:xfrm>
          <a:prstGeom prst="rect">
            <a:avLst/>
          </a:prstGeom>
          <a:solidFill>
            <a:srgbClr val="00395A"/>
          </a:solidFill>
          <a:ln>
            <a:noFill/>
          </a:ln>
          <a:effectLst/>
        </p:spPr>
        <p:style>
          <a:lnRef idx="1">
            <a:schemeClr val="accent1"/>
          </a:lnRef>
          <a:fillRef idx="3">
            <a:schemeClr val="accent1"/>
          </a:fillRef>
          <a:effectRef idx="2">
            <a:schemeClr val="accent1"/>
          </a:effectRef>
          <a:fontRef idx="minor">
            <a:schemeClr val="lt1"/>
          </a:fontRef>
        </p:style>
        <p:txBody>
          <a:bodyPr lIns="68562" tIns="34282" rIns="68562" bIns="34282" anchor="ctr"/>
          <a:lstStyle/>
          <a:p>
            <a:pPr algn="ctr" defTabSz="342812">
              <a:defRPr/>
            </a:pPr>
            <a:endParaRPr lang="en-US" sz="1050" kern="0" dirty="0">
              <a:solidFill>
                <a:srgbClr val="FFFFFF"/>
              </a:solidFill>
              <a:latin typeface="Arial" charset="0"/>
              <a:ea typeface="ＭＳ Ｐゴシック" charset="0"/>
              <a:cs typeface="ＭＳ Ｐゴシック" charset="0"/>
              <a:sym typeface="Arial"/>
            </a:endParaRPr>
          </a:p>
          <a:p>
            <a:pPr algn="ctr" defTabSz="342812">
              <a:defRPr/>
            </a:pPr>
            <a:endParaRPr lang="en-US" sz="1050" kern="0" dirty="0">
              <a:solidFill>
                <a:srgbClr val="FFFFFF"/>
              </a:solidFill>
              <a:latin typeface="Arial" charset="0"/>
              <a:ea typeface="ＭＳ Ｐゴシック" charset="0"/>
              <a:cs typeface="ＭＳ Ｐゴシック" charset="0"/>
              <a:sym typeface="Arial"/>
            </a:endParaRPr>
          </a:p>
        </p:txBody>
      </p:sp>
      <p:pic>
        <p:nvPicPr>
          <p:cNvPr id="7" name="Google Shape;721;p12" descr="LBNL_Banner.psd">
            <a:extLst>
              <a:ext uri="{FF2B5EF4-FFF2-40B4-BE49-F238E27FC236}">
                <a16:creationId xmlns:a16="http://schemas.microsoft.com/office/drawing/2014/main" id="{A1961599-2E93-8043-BA50-6DA97F889D32}"/>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28602" y="4739492"/>
            <a:ext cx="510387" cy="342900"/>
          </a:xfrm>
          <a:prstGeom prst="rect">
            <a:avLst/>
          </a:prstGeom>
          <a:solidFill>
            <a:srgbClr val="083B5D"/>
          </a:solidFill>
          <a:ln>
            <a:noFill/>
          </a:ln>
        </p:spPr>
      </p:pic>
      <p:pic>
        <p:nvPicPr>
          <p:cNvPr id="8" name="Google Shape;722;p12" descr="LBNL_Banner.psd">
            <a:extLst>
              <a:ext uri="{FF2B5EF4-FFF2-40B4-BE49-F238E27FC236}">
                <a16:creationId xmlns:a16="http://schemas.microsoft.com/office/drawing/2014/main" id="{AEAE2816-1E30-B949-A05F-0396143604E1}"/>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8328633" y="4754370"/>
            <a:ext cx="786792" cy="342900"/>
          </a:xfrm>
          <a:prstGeom prst="rect">
            <a:avLst/>
          </a:prstGeom>
          <a:solidFill>
            <a:srgbClr val="083B5D"/>
          </a:solidFill>
          <a:ln>
            <a:noFill/>
          </a:ln>
        </p:spPr>
      </p:pic>
      <p:pic>
        <p:nvPicPr>
          <p:cNvPr id="9" name="Google Shape;725;p12" descr="ATAP_footer_orange_reversed_.png">
            <a:extLst>
              <a:ext uri="{FF2B5EF4-FFF2-40B4-BE49-F238E27FC236}">
                <a16:creationId xmlns:a16="http://schemas.microsoft.com/office/drawing/2014/main" id="{3B12444F-B14A-1043-B13F-00D61D70AB3D}"/>
              </a:ext>
            </a:extLst>
          </p:cNvPr>
          <p:cNvPicPr preferRelativeResize="0"/>
          <p:nvPr userDrawn="1"/>
        </p:nvPicPr>
        <p:blipFill rotWithShape="1">
          <a:blip r:embed="rId4" cstate="email">
            <a:alphaModFix/>
            <a:extLst>
              <a:ext uri="{28A0092B-C50C-407E-A947-70E740481C1C}">
                <a14:useLocalDpi xmlns:a14="http://schemas.microsoft.com/office/drawing/2010/main"/>
              </a:ext>
            </a:extLst>
          </a:blip>
          <a:srcRect/>
          <a:stretch/>
        </p:blipFill>
        <p:spPr>
          <a:xfrm>
            <a:off x="680261" y="4744707"/>
            <a:ext cx="2174081" cy="325040"/>
          </a:xfrm>
          <a:prstGeom prst="rect">
            <a:avLst/>
          </a:prstGeom>
          <a:noFill/>
          <a:ln>
            <a:noFill/>
          </a:ln>
        </p:spPr>
      </p:pic>
      <p:pic>
        <p:nvPicPr>
          <p:cNvPr id="2" name="Picture 1">
            <a:extLst>
              <a:ext uri="{FF2B5EF4-FFF2-40B4-BE49-F238E27FC236}">
                <a16:creationId xmlns:a16="http://schemas.microsoft.com/office/drawing/2014/main" id="{F1714278-1437-8B41-A66E-E2D3B2152AE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603765" y="4728125"/>
            <a:ext cx="362336" cy="362336"/>
          </a:xfrm>
          <a:prstGeom prst="rect">
            <a:avLst/>
          </a:prstGeom>
        </p:spPr>
      </p:pic>
      <p:pic>
        <p:nvPicPr>
          <p:cNvPr id="4" name="Picture 3">
            <a:extLst>
              <a:ext uri="{FF2B5EF4-FFF2-40B4-BE49-F238E27FC236}">
                <a16:creationId xmlns:a16="http://schemas.microsoft.com/office/drawing/2014/main" id="{18DA682F-9DBD-C442-AEA6-3E226205921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26614" b="28100"/>
          <a:stretch/>
        </p:blipFill>
        <p:spPr>
          <a:xfrm>
            <a:off x="2985695" y="4729996"/>
            <a:ext cx="1428750" cy="362336"/>
          </a:xfrm>
          <a:prstGeom prst="rect">
            <a:avLst/>
          </a:prstGeom>
        </p:spPr>
      </p:pic>
      <p:sp>
        <p:nvSpPr>
          <p:cNvPr id="15" name="Rectangle 14">
            <a:extLst>
              <a:ext uri="{FF2B5EF4-FFF2-40B4-BE49-F238E27FC236}">
                <a16:creationId xmlns:a16="http://schemas.microsoft.com/office/drawing/2014/main" id="{91AD6E05-F30F-FA46-A199-B34B369820A3}"/>
              </a:ext>
            </a:extLst>
          </p:cNvPr>
          <p:cNvSpPr/>
          <p:nvPr userDrawn="1"/>
        </p:nvSpPr>
        <p:spPr>
          <a:xfrm>
            <a:off x="5966075" y="4790381"/>
            <a:ext cx="1810111" cy="253916"/>
          </a:xfrm>
          <a:prstGeom prst="rect">
            <a:avLst/>
          </a:prstGeom>
        </p:spPr>
        <p:txBody>
          <a:bodyPr wrap="none">
            <a:spAutoFit/>
          </a:bodyPr>
          <a:lstStyle/>
          <a:p>
            <a:pPr defTabSz="685800">
              <a:buClr>
                <a:srgbClr val="000000"/>
              </a:buClr>
              <a:buFont typeface="Arial"/>
              <a:buNone/>
            </a:pPr>
            <a:r>
              <a:rPr lang="en-US" sz="1050" kern="0" dirty="0">
                <a:solidFill>
                  <a:srgbClr val="FFFFFF"/>
                </a:solidFill>
                <a:latin typeface="Arial"/>
                <a:ea typeface="Arial"/>
                <a:cs typeface="Arial"/>
                <a:sym typeface="Arial"/>
              </a:rPr>
              <a:t>https://</a:t>
            </a:r>
            <a:r>
              <a:rPr lang="en-US" sz="1050" kern="0" dirty="0" err="1">
                <a:solidFill>
                  <a:srgbClr val="FFFFFF"/>
                </a:solidFill>
                <a:latin typeface="Arial"/>
                <a:ea typeface="Arial"/>
                <a:cs typeface="Arial"/>
                <a:sym typeface="Arial"/>
              </a:rPr>
              <a:t>www.lasernetus.org</a:t>
            </a:r>
            <a:r>
              <a:rPr lang="en-US" sz="1050" kern="0" dirty="0">
                <a:solidFill>
                  <a:srgbClr val="FFFFFF"/>
                </a:solidFill>
                <a:latin typeface="Arial"/>
                <a:ea typeface="Arial"/>
                <a:cs typeface="Arial"/>
                <a:sym typeface="Arial"/>
              </a:rPr>
              <a:t>/</a:t>
            </a:r>
          </a:p>
        </p:txBody>
      </p:sp>
      <p:pic>
        <p:nvPicPr>
          <p:cNvPr id="17" name="Picture 16">
            <a:extLst>
              <a:ext uri="{FF2B5EF4-FFF2-40B4-BE49-F238E27FC236}">
                <a16:creationId xmlns:a16="http://schemas.microsoft.com/office/drawing/2014/main" id="{2A6E3D27-DF21-1144-B969-61A6E605C09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532781" y="4720283"/>
            <a:ext cx="989049" cy="377041"/>
          </a:xfrm>
          <a:prstGeom prst="rect">
            <a:avLst/>
          </a:prstGeom>
        </p:spPr>
      </p:pic>
    </p:spTree>
    <p:extLst>
      <p:ext uri="{BB962C8B-B14F-4D97-AF65-F5344CB8AC3E}">
        <p14:creationId xmlns:p14="http://schemas.microsoft.com/office/powerpoint/2010/main" val="19747273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DOE template">
    <p:spTree>
      <p:nvGrpSpPr>
        <p:cNvPr id="1" name=""/>
        <p:cNvGrpSpPr/>
        <p:nvPr/>
      </p:nvGrpSpPr>
      <p:grpSpPr>
        <a:xfrm>
          <a:off x="0" y="0"/>
          <a:ext cx="0" cy="0"/>
          <a:chOff x="0" y="0"/>
          <a:chExt cx="0" cy="0"/>
        </a:xfrm>
      </p:grpSpPr>
      <p:sp>
        <p:nvSpPr>
          <p:cNvPr id="3" name="Rectangle 2"/>
          <p:cNvSpPr>
            <a:spLocks noChangeArrowheads="1"/>
          </p:cNvSpPr>
          <p:nvPr/>
        </p:nvSpPr>
        <p:spPr bwMode="auto">
          <a:xfrm>
            <a:off x="24" y="55"/>
            <a:ext cx="9144000" cy="641747"/>
          </a:xfrm>
          <a:prstGeom prst="rect">
            <a:avLst/>
          </a:prstGeom>
          <a:solidFill>
            <a:srgbClr val="003959"/>
          </a:solidFill>
          <a:ln>
            <a:noFill/>
          </a:ln>
          <a:effectLst>
            <a:outerShdw blurRad="50800" dist="38100" dir="5400000" algn="t" rotWithShape="0">
              <a:srgbClr val="000000">
                <a:alpha val="39999"/>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defTabSz="912813" eaLnBrk="0" hangingPunct="0">
              <a:defRPr sz="2400">
                <a:solidFill>
                  <a:schemeClr val="tx1"/>
                </a:solidFill>
                <a:latin typeface="Arial" charset="0"/>
                <a:ea typeface="ＭＳ Ｐゴシック" charset="-128"/>
                <a:cs typeface="ＭＳ Ｐゴシック" charset="-128"/>
              </a:defRPr>
            </a:lvl1pPr>
            <a:lvl2pPr marL="742950" indent="-285750" defTabSz="912813" eaLnBrk="0" hangingPunct="0">
              <a:defRPr sz="2400">
                <a:solidFill>
                  <a:schemeClr val="tx1"/>
                </a:solidFill>
                <a:latin typeface="Arial" charset="0"/>
                <a:ea typeface="ＭＳ Ｐゴシック" charset="-128"/>
                <a:cs typeface="ＭＳ Ｐゴシック" charset="-128"/>
              </a:defRPr>
            </a:lvl2pPr>
            <a:lvl3pPr marL="1143000" indent="-228600" defTabSz="912813" eaLnBrk="0" hangingPunct="0">
              <a:defRPr sz="2400">
                <a:solidFill>
                  <a:schemeClr val="tx1"/>
                </a:solidFill>
                <a:latin typeface="Arial" charset="0"/>
                <a:ea typeface="ＭＳ Ｐゴシック" charset="-128"/>
                <a:cs typeface="ＭＳ Ｐゴシック" charset="-128"/>
              </a:defRPr>
            </a:lvl3pPr>
            <a:lvl4pPr marL="1600200" indent="-228600" defTabSz="912813" eaLnBrk="0" hangingPunct="0">
              <a:defRPr sz="2400">
                <a:solidFill>
                  <a:schemeClr val="tx1"/>
                </a:solidFill>
                <a:latin typeface="Arial" charset="0"/>
                <a:ea typeface="ＭＳ Ｐゴシック" charset="-128"/>
                <a:cs typeface="ＭＳ Ｐゴシック" charset="-128"/>
              </a:defRPr>
            </a:lvl4pPr>
            <a:lvl5pPr marL="2057400" indent="-228600" defTabSz="912813" eaLnBrk="0" hangingPunct="0">
              <a:defRPr sz="2400">
                <a:solidFill>
                  <a:schemeClr val="tx1"/>
                </a:solidFill>
                <a:latin typeface="Arial" charset="0"/>
                <a:ea typeface="ＭＳ Ｐゴシック" charset="-128"/>
                <a:cs typeface="ＭＳ Ｐゴシック" charset="-128"/>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128"/>
                <a:cs typeface="ＭＳ Ｐゴシック" charset="-128"/>
              </a:defRPr>
            </a:lvl9pPr>
          </a:lstStyle>
          <a:p>
            <a:pPr>
              <a:buClr>
                <a:srgbClr val="000000"/>
              </a:buClr>
              <a:buFont typeface="Arial"/>
              <a:buNone/>
            </a:pPr>
            <a:endParaRPr lang="x-none" altLang="x-none" sz="1800" kern="0">
              <a:solidFill>
                <a:srgbClr val="000000"/>
              </a:solidFill>
              <a:sym typeface="Arial"/>
            </a:endParaRPr>
          </a:p>
        </p:txBody>
      </p:sp>
      <p:sp>
        <p:nvSpPr>
          <p:cNvPr id="16" name="Title 1"/>
          <p:cNvSpPr>
            <a:spLocks noGrp="1"/>
          </p:cNvSpPr>
          <p:nvPr>
            <p:ph type="title"/>
          </p:nvPr>
        </p:nvSpPr>
        <p:spPr>
          <a:xfrm>
            <a:off x="24" y="9434"/>
            <a:ext cx="9144000" cy="632315"/>
          </a:xfrm>
          <a:prstGeom prst="rect">
            <a:avLst/>
          </a:prstGeom>
        </p:spPr>
        <p:txBody>
          <a:bodyPr anchor="ctr">
            <a:normAutofit/>
          </a:bodyPr>
          <a:lstStyle>
            <a:lvl1pPr>
              <a:defRPr sz="210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Google Shape;769;p7">
            <a:extLst>
              <a:ext uri="{FF2B5EF4-FFF2-40B4-BE49-F238E27FC236}">
                <a16:creationId xmlns:a16="http://schemas.microsoft.com/office/drawing/2014/main" id="{95DBEC8E-D136-4849-83CA-BCDA746D0D60}"/>
              </a:ext>
            </a:extLst>
          </p:cNvPr>
          <p:cNvSpPr txBox="1">
            <a:spLocks/>
          </p:cNvSpPr>
          <p:nvPr userDrawn="1"/>
        </p:nvSpPr>
        <p:spPr>
          <a:xfrm>
            <a:off x="8612376" y="54"/>
            <a:ext cx="531651" cy="273844"/>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1000" b="0" i="0" u="none" strike="noStrike" cap="none">
                <a:solidFill>
                  <a:srgbClr val="888C8F"/>
                </a:solidFill>
                <a:latin typeface="Arial"/>
                <a:ea typeface="Arial"/>
                <a:cs typeface="Arial"/>
                <a:sym typeface="Arial"/>
              </a:defRPr>
            </a:lvl9pPr>
          </a:lstStyle>
          <a:p>
            <a:pPr defTabSz="685800"/>
            <a:fld id="{00000000-1234-1234-1234-123412341234}" type="slidenum">
              <a:rPr lang="en-US" sz="750" kern="0" smtClean="0"/>
              <a:pPr defTabSz="685800"/>
              <a:t>‹#›</a:t>
            </a:fld>
            <a:endParaRPr lang="en-US" sz="750" kern="0" dirty="0"/>
          </a:p>
        </p:txBody>
      </p:sp>
      <p:sp>
        <p:nvSpPr>
          <p:cNvPr id="5" name="Rectangle 4">
            <a:extLst>
              <a:ext uri="{FF2B5EF4-FFF2-40B4-BE49-F238E27FC236}">
                <a16:creationId xmlns:a16="http://schemas.microsoft.com/office/drawing/2014/main" id="{B332F93F-637C-E24E-AACA-84F1F5D3A088}"/>
              </a:ext>
            </a:extLst>
          </p:cNvPr>
          <p:cNvSpPr/>
          <p:nvPr userDrawn="1"/>
        </p:nvSpPr>
        <p:spPr>
          <a:xfrm>
            <a:off x="24" y="4679685"/>
            <a:ext cx="9144000" cy="463815"/>
          </a:xfrm>
          <a:prstGeom prst="rect">
            <a:avLst/>
          </a:prstGeom>
          <a:solidFill>
            <a:srgbClr val="00395A"/>
          </a:solidFill>
          <a:ln>
            <a:noFill/>
          </a:ln>
          <a:effectLst/>
        </p:spPr>
        <p:style>
          <a:lnRef idx="1">
            <a:schemeClr val="accent1"/>
          </a:lnRef>
          <a:fillRef idx="3">
            <a:schemeClr val="accent1"/>
          </a:fillRef>
          <a:effectRef idx="2">
            <a:schemeClr val="accent1"/>
          </a:effectRef>
          <a:fontRef idx="minor">
            <a:schemeClr val="lt1"/>
          </a:fontRef>
        </p:style>
        <p:txBody>
          <a:bodyPr lIns="68562" tIns="34282" rIns="68562" bIns="34282" anchor="ctr"/>
          <a:lstStyle/>
          <a:p>
            <a:pPr algn="ctr" defTabSz="342812">
              <a:defRPr/>
            </a:pPr>
            <a:endParaRPr lang="en-US" sz="1050" kern="0" dirty="0">
              <a:solidFill>
                <a:srgbClr val="FFFFFF"/>
              </a:solidFill>
              <a:latin typeface="Arial" charset="0"/>
              <a:ea typeface="ＭＳ Ｐゴシック" charset="0"/>
              <a:cs typeface="ＭＳ Ｐゴシック" charset="0"/>
              <a:sym typeface="Arial"/>
            </a:endParaRPr>
          </a:p>
          <a:p>
            <a:pPr algn="ctr" defTabSz="342812">
              <a:defRPr/>
            </a:pPr>
            <a:endParaRPr lang="en-US" sz="1050" kern="0" dirty="0">
              <a:solidFill>
                <a:srgbClr val="FFFFFF"/>
              </a:solidFill>
              <a:latin typeface="Arial" charset="0"/>
              <a:ea typeface="ＭＳ Ｐゴシック" charset="0"/>
              <a:cs typeface="ＭＳ Ｐゴシック" charset="0"/>
              <a:sym typeface="Arial"/>
            </a:endParaRPr>
          </a:p>
        </p:txBody>
      </p:sp>
      <p:pic>
        <p:nvPicPr>
          <p:cNvPr id="7" name="Google Shape;721;p12" descr="LBNL_Banner.psd">
            <a:extLst>
              <a:ext uri="{FF2B5EF4-FFF2-40B4-BE49-F238E27FC236}">
                <a16:creationId xmlns:a16="http://schemas.microsoft.com/office/drawing/2014/main" id="{A1961599-2E93-8043-BA50-6DA97F889D32}"/>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28602" y="4739492"/>
            <a:ext cx="510387" cy="342900"/>
          </a:xfrm>
          <a:prstGeom prst="rect">
            <a:avLst/>
          </a:prstGeom>
          <a:solidFill>
            <a:srgbClr val="083B5D"/>
          </a:solidFill>
          <a:ln>
            <a:noFill/>
          </a:ln>
        </p:spPr>
      </p:pic>
      <p:pic>
        <p:nvPicPr>
          <p:cNvPr id="8" name="Google Shape;722;p12" descr="LBNL_Banner.psd">
            <a:extLst>
              <a:ext uri="{FF2B5EF4-FFF2-40B4-BE49-F238E27FC236}">
                <a16:creationId xmlns:a16="http://schemas.microsoft.com/office/drawing/2014/main" id="{AEAE2816-1E30-B949-A05F-0396143604E1}"/>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2957436" y="4744652"/>
            <a:ext cx="786792" cy="342900"/>
          </a:xfrm>
          <a:prstGeom prst="rect">
            <a:avLst/>
          </a:prstGeom>
          <a:solidFill>
            <a:srgbClr val="083B5D"/>
          </a:solidFill>
          <a:ln>
            <a:noFill/>
          </a:ln>
        </p:spPr>
      </p:pic>
      <p:pic>
        <p:nvPicPr>
          <p:cNvPr id="9" name="Google Shape;725;p12" descr="ATAP_footer_orange_reversed_.png">
            <a:extLst>
              <a:ext uri="{FF2B5EF4-FFF2-40B4-BE49-F238E27FC236}">
                <a16:creationId xmlns:a16="http://schemas.microsoft.com/office/drawing/2014/main" id="{3B12444F-B14A-1043-B13F-00D61D70AB3D}"/>
              </a:ext>
            </a:extLst>
          </p:cNvPr>
          <p:cNvPicPr preferRelativeResize="0"/>
          <p:nvPr userDrawn="1"/>
        </p:nvPicPr>
        <p:blipFill rotWithShape="1">
          <a:blip r:embed="rId4" cstate="email">
            <a:alphaModFix/>
            <a:extLst>
              <a:ext uri="{28A0092B-C50C-407E-A947-70E740481C1C}">
                <a14:useLocalDpi xmlns:a14="http://schemas.microsoft.com/office/drawing/2010/main"/>
              </a:ext>
            </a:extLst>
          </a:blip>
          <a:srcRect/>
          <a:stretch/>
        </p:blipFill>
        <p:spPr>
          <a:xfrm>
            <a:off x="680261" y="4744707"/>
            <a:ext cx="2174081" cy="325040"/>
          </a:xfrm>
          <a:prstGeom prst="rect">
            <a:avLst/>
          </a:prstGeom>
          <a:noFill/>
          <a:ln>
            <a:noFill/>
          </a:ln>
        </p:spPr>
      </p:pic>
      <p:pic>
        <p:nvPicPr>
          <p:cNvPr id="10" name="Picture 9">
            <a:extLst>
              <a:ext uri="{FF2B5EF4-FFF2-40B4-BE49-F238E27FC236}">
                <a16:creationId xmlns:a16="http://schemas.microsoft.com/office/drawing/2014/main" id="{23930CCF-C326-B14A-A44F-3A52AB3A538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315144" y="4727547"/>
            <a:ext cx="340618" cy="342200"/>
          </a:xfrm>
          <a:prstGeom prst="rect">
            <a:avLst/>
          </a:prstGeom>
          <a:solidFill>
            <a:schemeClr val="bg1"/>
          </a:solidFill>
        </p:spPr>
      </p:pic>
      <p:pic>
        <p:nvPicPr>
          <p:cNvPr id="11" name="Picture 10">
            <a:extLst>
              <a:ext uri="{FF2B5EF4-FFF2-40B4-BE49-F238E27FC236}">
                <a16:creationId xmlns:a16="http://schemas.microsoft.com/office/drawing/2014/main" id="{B4FEB0B7-3B5F-BC4D-84B8-30ED51CF78B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724519" y="4721307"/>
            <a:ext cx="509471" cy="360358"/>
          </a:xfrm>
          <a:prstGeom prst="rect">
            <a:avLst/>
          </a:prstGeom>
        </p:spPr>
      </p:pic>
      <p:grpSp>
        <p:nvGrpSpPr>
          <p:cNvPr id="12" name="Google Shape;718;p12">
            <a:extLst>
              <a:ext uri="{FF2B5EF4-FFF2-40B4-BE49-F238E27FC236}">
                <a16:creationId xmlns:a16="http://schemas.microsoft.com/office/drawing/2014/main" id="{10DF8BAA-F039-6346-88E5-DBB62CD01906}"/>
              </a:ext>
            </a:extLst>
          </p:cNvPr>
          <p:cNvGrpSpPr/>
          <p:nvPr userDrawn="1"/>
        </p:nvGrpSpPr>
        <p:grpSpPr>
          <a:xfrm>
            <a:off x="4736867" y="4774852"/>
            <a:ext cx="1114824" cy="328583"/>
            <a:chOff x="10874809" y="757499"/>
            <a:chExt cx="1152091" cy="338727"/>
          </a:xfrm>
        </p:grpSpPr>
        <p:pic>
          <p:nvPicPr>
            <p:cNvPr id="13" name="Google Shape;719;p12" descr="NNSA">
              <a:extLst>
                <a:ext uri="{FF2B5EF4-FFF2-40B4-BE49-F238E27FC236}">
                  <a16:creationId xmlns:a16="http://schemas.microsoft.com/office/drawing/2014/main" id="{C1F3CC84-2AFF-FB40-A467-E6FD5D463E14}"/>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0917770" y="757499"/>
              <a:ext cx="1001002" cy="215013"/>
            </a:xfrm>
            <a:prstGeom prst="rect">
              <a:avLst/>
            </a:prstGeom>
            <a:noFill/>
            <a:ln>
              <a:noFill/>
            </a:ln>
          </p:spPr>
        </p:pic>
        <p:sp>
          <p:nvSpPr>
            <p:cNvPr id="14" name="Google Shape;720;p12">
              <a:extLst>
                <a:ext uri="{FF2B5EF4-FFF2-40B4-BE49-F238E27FC236}">
                  <a16:creationId xmlns:a16="http://schemas.microsoft.com/office/drawing/2014/main" id="{D905CEE9-6BCC-F044-BFBC-B4D1A95A3B09}"/>
                </a:ext>
              </a:extLst>
            </p:cNvPr>
            <p:cNvSpPr txBox="1"/>
            <p:nvPr/>
          </p:nvSpPr>
          <p:spPr>
            <a:xfrm>
              <a:off x="10874809" y="946747"/>
              <a:ext cx="1152091" cy="149479"/>
            </a:xfrm>
            <a:prstGeom prst="rect">
              <a:avLst/>
            </a:prstGeom>
            <a:noFill/>
            <a:ln>
              <a:noFill/>
            </a:ln>
          </p:spPr>
          <p:txBody>
            <a:bodyPr spcFirstLastPara="1" wrap="square" lIns="86475" tIns="43225" rIns="86475" bIns="43225" anchor="t" anchorCtr="0">
              <a:spAutoFit/>
            </a:bodyPr>
            <a:lstStyle/>
            <a:p>
              <a:pPr defTabSz="685800">
                <a:buClr>
                  <a:srgbClr val="FFFFFF"/>
                </a:buClr>
                <a:buSzPts val="500"/>
                <a:buFont typeface="Arial"/>
                <a:buNone/>
              </a:pPr>
              <a:r>
                <a:rPr lang="en-US" sz="375" i="1" kern="0">
                  <a:solidFill>
                    <a:srgbClr val="FFFFFF"/>
                  </a:solidFill>
                  <a:latin typeface="Arial"/>
                  <a:ea typeface="Arial"/>
                  <a:cs typeface="Arial"/>
                  <a:sym typeface="Arial"/>
                </a:rPr>
                <a:t>Defense Nuclear Nonproliferation</a:t>
              </a:r>
              <a:endParaRPr sz="375" kern="0">
                <a:solidFill>
                  <a:srgbClr val="FFFFFF"/>
                </a:solidFill>
                <a:latin typeface="Arial"/>
                <a:ea typeface="Arial"/>
                <a:cs typeface="Arial"/>
                <a:sym typeface="Arial"/>
              </a:endParaRPr>
            </a:p>
          </p:txBody>
        </p:sp>
      </p:grpSp>
      <p:sp>
        <p:nvSpPr>
          <p:cNvPr id="2" name="TextBox 1">
            <a:extLst>
              <a:ext uri="{FF2B5EF4-FFF2-40B4-BE49-F238E27FC236}">
                <a16:creationId xmlns:a16="http://schemas.microsoft.com/office/drawing/2014/main" id="{3A3EF00F-964E-7945-A730-CC4D59E33375}"/>
              </a:ext>
            </a:extLst>
          </p:cNvPr>
          <p:cNvSpPr txBox="1"/>
          <p:nvPr userDrawn="1"/>
        </p:nvSpPr>
        <p:spPr>
          <a:xfrm>
            <a:off x="5445579" y="4957225"/>
            <a:ext cx="287258" cy="150041"/>
          </a:xfrm>
          <a:prstGeom prst="rect">
            <a:avLst/>
          </a:prstGeom>
          <a:noFill/>
        </p:spPr>
        <p:txBody>
          <a:bodyPr wrap="none" rtlCol="0">
            <a:spAutoFit/>
          </a:bodyPr>
          <a:lstStyle/>
          <a:p>
            <a:pPr defTabSz="685800">
              <a:buClr>
                <a:srgbClr val="000000"/>
              </a:buClr>
              <a:buFont typeface="Arial"/>
              <a:buNone/>
            </a:pPr>
            <a:r>
              <a:rPr lang="en-US" sz="375" i="1" kern="0" dirty="0">
                <a:solidFill>
                  <a:srgbClr val="FFFFFF"/>
                </a:solidFill>
                <a:latin typeface="Arial"/>
                <a:ea typeface="Arial"/>
                <a:cs typeface="Arial"/>
                <a:sym typeface="Arial"/>
              </a:rPr>
              <a:t>R&amp;D</a:t>
            </a:r>
            <a:endParaRPr lang="en-US" sz="1050" i="1" kern="0"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26759765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Default">
    <p:bg>
      <p:bgRef idx="1001">
        <a:schemeClr val="bg1"/>
      </p:bgRef>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4C6F6622-8D5F-764D-99EB-A00E1BE1F12C}"/>
              </a:ext>
            </a:extLst>
          </p:cNvPr>
          <p:cNvSpPr txBox="1"/>
          <p:nvPr userDrawn="1"/>
        </p:nvSpPr>
        <p:spPr>
          <a:xfrm>
            <a:off x="6369100" y="135620"/>
            <a:ext cx="0" cy="0"/>
          </a:xfrm>
          <a:prstGeom prst="rect">
            <a:avLst/>
          </a:prstGeom>
        </p:spPr>
        <p:txBody>
          <a:bodyPr vert="horz" wrap="none" lIns="46881" tIns="46881" rIns="46881" bIns="46881" rtlCol="0" anchor="b">
            <a:noAutofit/>
          </a:bodyPr>
          <a:lstStyle/>
          <a:p>
            <a:pPr defTabSz="685800">
              <a:buClr>
                <a:srgbClr val="000000"/>
              </a:buClr>
              <a:buFont typeface="Arial"/>
              <a:buNone/>
            </a:pPr>
            <a:endParaRPr lang="de-DE" sz="1319" b="1" kern="0"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95130A39-76D3-D049-BB33-213D69D2416A}"/>
              </a:ext>
            </a:extLst>
          </p:cNvPr>
          <p:cNvSpPr txBox="1"/>
          <p:nvPr userDrawn="1"/>
        </p:nvSpPr>
        <p:spPr>
          <a:xfrm>
            <a:off x="2284724" y="2118250"/>
            <a:ext cx="5109057" cy="671640"/>
          </a:xfrm>
          <a:prstGeom prst="rect">
            <a:avLst/>
          </a:prstGeom>
        </p:spPr>
        <p:txBody>
          <a:bodyPr vert="horz" wrap="square" lIns="46881" tIns="46881" rIns="46881" bIns="46881" rtlCol="0" anchor="b">
            <a:noAutofit/>
          </a:bodyPr>
          <a:lstStyle/>
          <a:p>
            <a:pPr defTabSz="685800">
              <a:buClr>
                <a:srgbClr val="000000"/>
              </a:buClr>
              <a:buFont typeface="Arial"/>
              <a:buNone/>
            </a:pPr>
            <a:endParaRPr lang="en-US" sz="1319" b="1" kern="0" dirty="0">
              <a:solidFill>
                <a:srgbClr val="000000"/>
              </a:solidFill>
              <a:latin typeface="Arial"/>
              <a:ea typeface="Arial"/>
              <a:cs typeface="Arial"/>
              <a:sym typeface="Arial"/>
            </a:endParaRPr>
          </a:p>
        </p:txBody>
      </p:sp>
      <p:sp>
        <p:nvSpPr>
          <p:cNvPr id="13" name="Google Shape;769;p7">
            <a:extLst>
              <a:ext uri="{FF2B5EF4-FFF2-40B4-BE49-F238E27FC236}">
                <a16:creationId xmlns:a16="http://schemas.microsoft.com/office/drawing/2014/main" id="{378AC423-5AF5-2247-B225-3DEE1D8A4B30}"/>
              </a:ext>
            </a:extLst>
          </p:cNvPr>
          <p:cNvSpPr txBox="1">
            <a:spLocks noGrp="1"/>
          </p:cNvSpPr>
          <p:nvPr>
            <p:ph type="sldNum" idx="12"/>
          </p:nvPr>
        </p:nvSpPr>
        <p:spPr>
          <a:xfrm>
            <a:off x="8612376" y="54"/>
            <a:ext cx="531651"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prstClr val="white"/>
                </a:solidFill>
              </a:rPr>
              <a:pPr/>
              <a:t>‹#›</a:t>
            </a:fld>
            <a:endParaRPr dirty="0">
              <a:solidFill>
                <a:prstClr val="white"/>
              </a:solidFill>
            </a:endParaRPr>
          </a:p>
        </p:txBody>
      </p:sp>
    </p:spTree>
    <p:extLst>
      <p:ext uri="{BB962C8B-B14F-4D97-AF65-F5344CB8AC3E}">
        <p14:creationId xmlns:p14="http://schemas.microsoft.com/office/powerpoint/2010/main" val="528275131"/>
      </p:ext>
    </p:extLst>
  </p:cSld>
  <p:clrMapOvr>
    <a:overrideClrMapping bg1="lt1" tx1="dk1" bg2="lt2" tx2="dk2" accent1="accent1" accent2="accent2" accent3="accent3" accent4="accent4" accent5="accent5" accent6="accent6" hlink="hlink" folHlink="folHlink"/>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Default">
    <p:bg>
      <p:bgPr>
        <a:solidFill>
          <a:srgbClr val="FFFFFF"/>
        </a:solidFill>
        <a:effectLst/>
      </p:bgPr>
    </p:bg>
    <p:spTree>
      <p:nvGrpSpPr>
        <p:cNvPr id="1" name=""/>
        <p:cNvGrpSpPr/>
        <p:nvPr/>
      </p:nvGrpSpPr>
      <p:grpSpPr>
        <a:xfrm>
          <a:off x="0" y="0"/>
          <a:ext cx="0" cy="0"/>
          <a:chOff x="0" y="0"/>
          <a:chExt cx="0" cy="0"/>
        </a:xfrm>
      </p:grpSpPr>
      <p:sp>
        <p:nvSpPr>
          <p:cNvPr id="2" name="Google Shape;769;p7">
            <a:extLst>
              <a:ext uri="{FF2B5EF4-FFF2-40B4-BE49-F238E27FC236}">
                <a16:creationId xmlns:a16="http://schemas.microsoft.com/office/drawing/2014/main" id="{73AF3C41-66DC-5D4C-8E6D-193EDA40038C}"/>
              </a:ext>
            </a:extLst>
          </p:cNvPr>
          <p:cNvSpPr txBox="1">
            <a:spLocks noGrp="1"/>
          </p:cNvSpPr>
          <p:nvPr>
            <p:ph type="sldNum" idx="12"/>
          </p:nvPr>
        </p:nvSpPr>
        <p:spPr>
          <a:xfrm>
            <a:off x="8612376" y="54"/>
            <a:ext cx="531651"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prstClr val="white"/>
                </a:solidFill>
              </a:rPr>
              <a:pPr/>
              <a:t>‹#›</a:t>
            </a:fld>
            <a:endParaRPr dirty="0">
              <a:solidFill>
                <a:prstClr val="white"/>
              </a:solidFill>
            </a:endParaRPr>
          </a:p>
        </p:txBody>
      </p:sp>
    </p:spTree>
    <p:extLst>
      <p:ext uri="{BB962C8B-B14F-4D97-AF65-F5344CB8AC3E}">
        <p14:creationId xmlns:p14="http://schemas.microsoft.com/office/powerpoint/2010/main" val="2287823398"/>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lab of future">
    <p:spTree>
      <p:nvGrpSpPr>
        <p:cNvPr id="1" name=""/>
        <p:cNvGrpSpPr/>
        <p:nvPr/>
      </p:nvGrpSpPr>
      <p:grpSpPr>
        <a:xfrm>
          <a:off x="0" y="0"/>
          <a:ext cx="0" cy="0"/>
          <a:chOff x="0" y="0"/>
          <a:chExt cx="0" cy="0"/>
        </a:xfrm>
      </p:grpSpPr>
      <p:sp>
        <p:nvSpPr>
          <p:cNvPr id="12" name="Rectangle 11"/>
          <p:cNvSpPr/>
          <p:nvPr/>
        </p:nvSpPr>
        <p:spPr bwMode="auto">
          <a:xfrm>
            <a:off x="24" y="1"/>
            <a:ext cx="9144000" cy="641823"/>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68523" tIns="34262" rIns="68523" bIns="34262" numCol="1" rtlCol="0" anchor="t" anchorCtr="0" compatLnSpc="1">
            <a:prstTxWarp prst="textNoShape">
              <a:avLst/>
            </a:prstTxWarp>
          </a:bodyPr>
          <a:lstStyle/>
          <a:p>
            <a:pPr defTabSz="685061" eaLnBrk="0" fontAlgn="base" hangingPunct="0">
              <a:spcBef>
                <a:spcPct val="0"/>
              </a:spcBef>
              <a:spcAft>
                <a:spcPct val="0"/>
              </a:spcAft>
              <a:buClr>
                <a:srgbClr val="000000"/>
              </a:buClr>
              <a:buFont typeface="Arial"/>
              <a:buNone/>
            </a:pPr>
            <a:endParaRPr lang="en-US" sz="1800" kern="0">
              <a:solidFill>
                <a:prstClr val="black"/>
              </a:solidFill>
              <a:latin typeface="Arial" charset="0"/>
              <a:ea typeface="ＭＳ Ｐゴシック" charset="-128"/>
              <a:cs typeface="ＭＳ Ｐゴシック" charset="-128"/>
              <a:sym typeface="Arial"/>
            </a:endParaRPr>
          </a:p>
        </p:txBody>
      </p:sp>
      <p:sp>
        <p:nvSpPr>
          <p:cNvPr id="16" name="Title 1"/>
          <p:cNvSpPr>
            <a:spLocks noGrp="1"/>
          </p:cNvSpPr>
          <p:nvPr userDrawn="1">
            <p:ph type="title"/>
          </p:nvPr>
        </p:nvSpPr>
        <p:spPr>
          <a:xfrm>
            <a:off x="24" y="55"/>
            <a:ext cx="9144000" cy="641824"/>
          </a:xfrm>
          <a:prstGeom prst="rect">
            <a:avLst/>
          </a:prstGeom>
        </p:spPr>
        <p:txBody>
          <a:bodyPr lIns="91364" tIns="45683" rIns="91364" bIns="45683" anchor="ctr"/>
          <a:lstStyle>
            <a:lvl1pPr>
              <a:defRPr sz="21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0373286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DOE template">
    <p:spTree>
      <p:nvGrpSpPr>
        <p:cNvPr id="1" name=""/>
        <p:cNvGrpSpPr/>
        <p:nvPr/>
      </p:nvGrpSpPr>
      <p:grpSpPr>
        <a:xfrm>
          <a:off x="0" y="0"/>
          <a:ext cx="0" cy="0"/>
          <a:chOff x="0" y="0"/>
          <a:chExt cx="0" cy="0"/>
        </a:xfrm>
      </p:grpSpPr>
      <p:sp>
        <p:nvSpPr>
          <p:cNvPr id="3" name="Rectangle 2"/>
          <p:cNvSpPr/>
          <p:nvPr/>
        </p:nvSpPr>
        <p:spPr bwMode="auto">
          <a:xfrm>
            <a:off x="24" y="60"/>
            <a:ext cx="9144000" cy="641747"/>
          </a:xfrm>
          <a:prstGeom prst="rect">
            <a:avLst/>
          </a:prstGeom>
          <a:solidFill>
            <a:srgbClr val="1F497D"/>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lIns="68555" tIns="34278" rIns="68555" bIns="34278"/>
          <a:lstStyle/>
          <a:p>
            <a:pPr defTabSz="685377" eaLnBrk="0" fontAlgn="base" hangingPunct="0">
              <a:spcBef>
                <a:spcPct val="0"/>
              </a:spcBef>
              <a:spcAft>
                <a:spcPct val="0"/>
              </a:spcAft>
              <a:buClr>
                <a:srgbClr val="000000"/>
              </a:buClr>
              <a:buFont typeface="Arial"/>
              <a:buNone/>
              <a:defRPr/>
            </a:pPr>
            <a:endParaRPr lang="en-US" sz="1800" kern="0">
              <a:solidFill>
                <a:prstClr val="black"/>
              </a:solidFill>
              <a:latin typeface="Arial" charset="0"/>
              <a:ea typeface="ＭＳ Ｐゴシック" charset="-128"/>
              <a:cs typeface="ＭＳ Ｐゴシック" charset="-128"/>
              <a:sym typeface="Arial"/>
            </a:endParaRPr>
          </a:p>
        </p:txBody>
      </p:sp>
      <p:sp>
        <p:nvSpPr>
          <p:cNvPr id="16" name="Title 1"/>
          <p:cNvSpPr>
            <a:spLocks noGrp="1"/>
          </p:cNvSpPr>
          <p:nvPr>
            <p:ph type="title"/>
          </p:nvPr>
        </p:nvSpPr>
        <p:spPr>
          <a:xfrm>
            <a:off x="24" y="9434"/>
            <a:ext cx="9144000" cy="641824"/>
          </a:xfrm>
          <a:prstGeom prst="rect">
            <a:avLst/>
          </a:prstGeom>
        </p:spPr>
        <p:txBody>
          <a:bodyPr lIns="91421" tIns="45711" rIns="91421" bIns="45711" anchor="ctr"/>
          <a:lstStyle>
            <a:lvl1pPr>
              <a:defRPr sz="21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4201733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791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14"/>
        <p:cNvGrpSpPr/>
        <p:nvPr/>
      </p:nvGrpSpPr>
      <p:grpSpPr>
        <a:xfrm>
          <a:off x="0" y="0"/>
          <a:ext cx="0" cy="0"/>
          <a:chOff x="0" y="0"/>
          <a:chExt cx="0" cy="0"/>
        </a:xfrm>
      </p:grpSpPr>
      <p:sp>
        <p:nvSpPr>
          <p:cNvPr id="315" name="Google Shape;315;p12"/>
          <p:cNvSpPr txBox="1">
            <a:spLocks noGrp="1"/>
          </p:cNvSpPr>
          <p:nvPr>
            <p:ph type="body" idx="1"/>
          </p:nvPr>
        </p:nvSpPr>
        <p:spPr>
          <a:xfrm>
            <a:off x="459486" y="1151335"/>
            <a:ext cx="4040100" cy="480000"/>
          </a:xfrm>
          <a:prstGeom prst="rect">
            <a:avLst/>
          </a:prstGeom>
          <a:noFill/>
          <a:ln>
            <a:noFill/>
          </a:ln>
        </p:spPr>
        <p:txBody>
          <a:bodyPr spcFirstLastPara="1" wrap="square" lIns="51425" tIns="25700" rIns="51425" bIns="25700" anchor="b" anchorCtr="0">
            <a:noAutofit/>
          </a:bodyPr>
          <a:lstStyle>
            <a:lvl1pPr marL="457200" lvl="0" indent="-228600" algn="l">
              <a:lnSpc>
                <a:spcPct val="110000"/>
              </a:lnSpc>
              <a:spcBef>
                <a:spcPts val="600"/>
              </a:spcBef>
              <a:spcAft>
                <a:spcPts val="0"/>
              </a:spcAft>
              <a:buSzPts val="1100"/>
              <a:buNone/>
              <a:defRPr sz="1400" b="1">
                <a:solidFill>
                  <a:schemeClr val="accent2"/>
                </a:solidFill>
              </a:defRPr>
            </a:lvl1pPr>
            <a:lvl2pPr marL="914400" lvl="1" indent="-228600" algn="l">
              <a:lnSpc>
                <a:spcPct val="110000"/>
              </a:lnSpc>
              <a:spcBef>
                <a:spcPts val="300"/>
              </a:spcBef>
              <a:spcAft>
                <a:spcPts val="0"/>
              </a:spcAft>
              <a:buSzPts val="1100"/>
              <a:buNone/>
              <a:defRPr sz="1500" b="1"/>
            </a:lvl2pPr>
            <a:lvl3pPr marL="1371600" lvl="2" indent="-228600" algn="l">
              <a:lnSpc>
                <a:spcPct val="100000"/>
              </a:lnSpc>
              <a:spcBef>
                <a:spcPts val="300"/>
              </a:spcBef>
              <a:spcAft>
                <a:spcPts val="0"/>
              </a:spcAft>
              <a:buSzPts val="800"/>
              <a:buNone/>
              <a:defRPr sz="1400" b="1"/>
            </a:lvl3pPr>
            <a:lvl4pPr marL="1828800" lvl="3" indent="-228600" algn="l">
              <a:lnSpc>
                <a:spcPct val="100000"/>
              </a:lnSpc>
              <a:spcBef>
                <a:spcPts val="300"/>
              </a:spcBef>
              <a:spcAft>
                <a:spcPts val="0"/>
              </a:spcAft>
              <a:buSzPts val="800"/>
              <a:buNone/>
              <a:defRPr sz="1200" b="1"/>
            </a:lvl4pPr>
            <a:lvl5pPr marL="2286000" lvl="4" indent="-228600" algn="l">
              <a:lnSpc>
                <a:spcPct val="100000"/>
              </a:lnSpc>
              <a:spcBef>
                <a:spcPts val="200"/>
              </a:spcBef>
              <a:spcAft>
                <a:spcPts val="0"/>
              </a:spcAft>
              <a:buSzPts val="900"/>
              <a:buNone/>
              <a:defRPr sz="1200" b="1"/>
            </a:lvl5pPr>
            <a:lvl6pPr marL="2743200" lvl="5" indent="-228600" algn="l">
              <a:lnSpc>
                <a:spcPct val="100000"/>
              </a:lnSpc>
              <a:spcBef>
                <a:spcPts val="200"/>
              </a:spcBef>
              <a:spcAft>
                <a:spcPts val="0"/>
              </a:spcAft>
              <a:buClr>
                <a:schemeClr val="dk1"/>
              </a:buClr>
              <a:buSzPts val="900"/>
              <a:buNone/>
              <a:defRPr sz="1200" b="1"/>
            </a:lvl6pPr>
            <a:lvl7pPr marL="3200400" lvl="6" indent="-228600" algn="l">
              <a:lnSpc>
                <a:spcPct val="100000"/>
              </a:lnSpc>
              <a:spcBef>
                <a:spcPts val="200"/>
              </a:spcBef>
              <a:spcAft>
                <a:spcPts val="0"/>
              </a:spcAft>
              <a:buClr>
                <a:schemeClr val="dk1"/>
              </a:buClr>
              <a:buSzPts val="900"/>
              <a:buNone/>
              <a:defRPr sz="1200" b="1"/>
            </a:lvl7pPr>
            <a:lvl8pPr marL="3657600" lvl="7" indent="-228600" algn="l">
              <a:lnSpc>
                <a:spcPct val="100000"/>
              </a:lnSpc>
              <a:spcBef>
                <a:spcPts val="200"/>
              </a:spcBef>
              <a:spcAft>
                <a:spcPts val="0"/>
              </a:spcAft>
              <a:buClr>
                <a:schemeClr val="dk1"/>
              </a:buClr>
              <a:buSzPts val="900"/>
              <a:buNone/>
              <a:defRPr sz="1200" b="1"/>
            </a:lvl8pPr>
            <a:lvl9pPr marL="4114800" lvl="8" indent="-228600" algn="l">
              <a:lnSpc>
                <a:spcPct val="100000"/>
              </a:lnSpc>
              <a:spcBef>
                <a:spcPts val="200"/>
              </a:spcBef>
              <a:spcAft>
                <a:spcPts val="0"/>
              </a:spcAft>
              <a:buClr>
                <a:schemeClr val="dk1"/>
              </a:buClr>
              <a:buSzPts val="900"/>
              <a:buNone/>
              <a:defRPr sz="1200" b="1"/>
            </a:lvl9pPr>
          </a:lstStyle>
          <a:p>
            <a:endParaRPr/>
          </a:p>
        </p:txBody>
      </p:sp>
      <p:sp>
        <p:nvSpPr>
          <p:cNvPr id="316" name="Google Shape;316;p12"/>
          <p:cNvSpPr txBox="1">
            <a:spLocks noGrp="1"/>
          </p:cNvSpPr>
          <p:nvPr>
            <p:ph type="body" idx="2"/>
          </p:nvPr>
        </p:nvSpPr>
        <p:spPr>
          <a:xfrm>
            <a:off x="459486" y="1631156"/>
            <a:ext cx="4040100" cy="2963400"/>
          </a:xfrm>
          <a:prstGeom prst="rect">
            <a:avLst/>
          </a:prstGeom>
          <a:noFill/>
          <a:ln>
            <a:noFill/>
          </a:ln>
        </p:spPr>
        <p:txBody>
          <a:bodyPr spcFirstLastPara="1" wrap="square" lIns="51425" tIns="25700" rIns="51425" bIns="25700" anchor="t" anchorCtr="0">
            <a:noAutofit/>
          </a:bodyPr>
          <a:lstStyle>
            <a:lvl1pPr marL="457200" lvl="0" indent="-298450" algn="l">
              <a:lnSpc>
                <a:spcPct val="110000"/>
              </a:lnSpc>
              <a:spcBef>
                <a:spcPts val="300"/>
              </a:spcBef>
              <a:spcAft>
                <a:spcPts val="0"/>
              </a:spcAft>
              <a:buClr>
                <a:schemeClr val="accent2"/>
              </a:buClr>
              <a:buSzPts val="1100"/>
              <a:buChar char="•"/>
              <a:defRPr sz="1400"/>
            </a:lvl1pPr>
            <a:lvl2pPr marL="914400" lvl="1" indent="-298450" algn="l">
              <a:lnSpc>
                <a:spcPct val="110000"/>
              </a:lnSpc>
              <a:spcBef>
                <a:spcPts val="300"/>
              </a:spcBef>
              <a:spcAft>
                <a:spcPts val="0"/>
              </a:spcAft>
              <a:buClr>
                <a:schemeClr val="accent2"/>
              </a:buClr>
              <a:buSzPts val="1100"/>
              <a:buChar char="o"/>
              <a:defRPr sz="1400"/>
            </a:lvl2pPr>
            <a:lvl3pPr marL="1371600" lvl="2" indent="-279400" algn="l">
              <a:lnSpc>
                <a:spcPct val="110000"/>
              </a:lnSpc>
              <a:spcBef>
                <a:spcPts val="300"/>
              </a:spcBef>
              <a:spcAft>
                <a:spcPts val="0"/>
              </a:spcAft>
              <a:buClr>
                <a:schemeClr val="accent2"/>
              </a:buClr>
              <a:buSzPts val="800"/>
              <a:buChar char="•"/>
              <a:defRPr sz="1400"/>
            </a:lvl3pPr>
            <a:lvl4pPr marL="1828800" lvl="3" indent="-279400" algn="l">
              <a:lnSpc>
                <a:spcPct val="110000"/>
              </a:lnSpc>
              <a:spcBef>
                <a:spcPts val="300"/>
              </a:spcBef>
              <a:spcAft>
                <a:spcPts val="0"/>
              </a:spcAft>
              <a:buClr>
                <a:schemeClr val="accent2"/>
              </a:buClr>
              <a:buSzPts val="800"/>
              <a:buChar char="–"/>
              <a:defRPr sz="1400"/>
            </a:lvl4pPr>
            <a:lvl5pPr marL="2286000" lvl="4" indent="-298450" algn="l">
              <a:lnSpc>
                <a:spcPct val="110000"/>
              </a:lnSpc>
              <a:spcBef>
                <a:spcPts val="300"/>
              </a:spcBef>
              <a:spcAft>
                <a:spcPts val="0"/>
              </a:spcAft>
              <a:buClr>
                <a:schemeClr val="accent2"/>
              </a:buClr>
              <a:buSzPts val="1100"/>
              <a:buChar char="»"/>
              <a:defRPr sz="1400"/>
            </a:lvl5pPr>
            <a:lvl6pPr marL="2743200" lvl="5" indent="-285750" algn="l">
              <a:lnSpc>
                <a:spcPct val="110000"/>
              </a:lnSpc>
              <a:spcBef>
                <a:spcPts val="300"/>
              </a:spcBef>
              <a:spcAft>
                <a:spcPts val="0"/>
              </a:spcAft>
              <a:buClr>
                <a:schemeClr val="dk1"/>
              </a:buClr>
              <a:buSzPts val="900"/>
              <a:buChar char="•"/>
              <a:defRPr sz="1200"/>
            </a:lvl6pPr>
            <a:lvl7pPr marL="3200400" lvl="6" indent="-285750" algn="l">
              <a:lnSpc>
                <a:spcPct val="110000"/>
              </a:lnSpc>
              <a:spcBef>
                <a:spcPts val="300"/>
              </a:spcBef>
              <a:spcAft>
                <a:spcPts val="0"/>
              </a:spcAft>
              <a:buClr>
                <a:schemeClr val="dk1"/>
              </a:buClr>
              <a:buSzPts val="900"/>
              <a:buChar char="•"/>
              <a:defRPr sz="1200"/>
            </a:lvl7pPr>
            <a:lvl8pPr marL="3657600" lvl="7" indent="-285750" algn="l">
              <a:lnSpc>
                <a:spcPct val="110000"/>
              </a:lnSpc>
              <a:spcBef>
                <a:spcPts val="300"/>
              </a:spcBef>
              <a:spcAft>
                <a:spcPts val="0"/>
              </a:spcAft>
              <a:buClr>
                <a:schemeClr val="dk1"/>
              </a:buClr>
              <a:buSzPts val="900"/>
              <a:buChar char="•"/>
              <a:defRPr sz="1200"/>
            </a:lvl8pPr>
            <a:lvl9pPr marL="4114800" lvl="8" indent="-285750" algn="l">
              <a:lnSpc>
                <a:spcPct val="110000"/>
              </a:lnSpc>
              <a:spcBef>
                <a:spcPts val="300"/>
              </a:spcBef>
              <a:spcAft>
                <a:spcPts val="0"/>
              </a:spcAft>
              <a:buClr>
                <a:schemeClr val="dk1"/>
              </a:buClr>
              <a:buSzPts val="900"/>
              <a:buChar char="•"/>
              <a:defRPr sz="1200"/>
            </a:lvl9pPr>
          </a:lstStyle>
          <a:p>
            <a:endParaRPr/>
          </a:p>
        </p:txBody>
      </p:sp>
      <p:sp>
        <p:nvSpPr>
          <p:cNvPr id="317" name="Google Shape;317;p12"/>
          <p:cNvSpPr txBox="1">
            <a:spLocks noGrp="1"/>
          </p:cNvSpPr>
          <p:nvPr>
            <p:ph type="body" idx="3"/>
          </p:nvPr>
        </p:nvSpPr>
        <p:spPr>
          <a:xfrm>
            <a:off x="4645026" y="1151335"/>
            <a:ext cx="4041900" cy="479700"/>
          </a:xfrm>
          <a:prstGeom prst="rect">
            <a:avLst/>
          </a:prstGeom>
          <a:noFill/>
          <a:ln>
            <a:noFill/>
          </a:ln>
        </p:spPr>
        <p:txBody>
          <a:bodyPr spcFirstLastPara="1" wrap="square" lIns="51425" tIns="25700" rIns="51425" bIns="25700" anchor="b" anchorCtr="0">
            <a:noAutofit/>
          </a:bodyPr>
          <a:lstStyle>
            <a:lvl1pPr marL="457200" lvl="0" indent="-228600" algn="l">
              <a:lnSpc>
                <a:spcPct val="110000"/>
              </a:lnSpc>
              <a:spcBef>
                <a:spcPts val="600"/>
              </a:spcBef>
              <a:spcAft>
                <a:spcPts val="0"/>
              </a:spcAft>
              <a:buSzPts val="1100"/>
              <a:buNone/>
              <a:defRPr sz="1400" b="1">
                <a:solidFill>
                  <a:schemeClr val="accent2"/>
                </a:solidFill>
              </a:defRPr>
            </a:lvl1pPr>
            <a:lvl2pPr marL="914400" lvl="1" indent="-228600" algn="l">
              <a:lnSpc>
                <a:spcPct val="110000"/>
              </a:lnSpc>
              <a:spcBef>
                <a:spcPts val="300"/>
              </a:spcBef>
              <a:spcAft>
                <a:spcPts val="0"/>
              </a:spcAft>
              <a:buSzPts val="1100"/>
              <a:buNone/>
              <a:defRPr sz="1500" b="1"/>
            </a:lvl2pPr>
            <a:lvl3pPr marL="1371600" lvl="2" indent="-228600" algn="l">
              <a:lnSpc>
                <a:spcPct val="100000"/>
              </a:lnSpc>
              <a:spcBef>
                <a:spcPts val="300"/>
              </a:spcBef>
              <a:spcAft>
                <a:spcPts val="0"/>
              </a:spcAft>
              <a:buSzPts val="800"/>
              <a:buNone/>
              <a:defRPr sz="1400" b="1"/>
            </a:lvl3pPr>
            <a:lvl4pPr marL="1828800" lvl="3" indent="-228600" algn="l">
              <a:lnSpc>
                <a:spcPct val="100000"/>
              </a:lnSpc>
              <a:spcBef>
                <a:spcPts val="300"/>
              </a:spcBef>
              <a:spcAft>
                <a:spcPts val="0"/>
              </a:spcAft>
              <a:buSzPts val="800"/>
              <a:buNone/>
              <a:defRPr sz="1200" b="1"/>
            </a:lvl4pPr>
            <a:lvl5pPr marL="2286000" lvl="4" indent="-228600" algn="l">
              <a:lnSpc>
                <a:spcPct val="100000"/>
              </a:lnSpc>
              <a:spcBef>
                <a:spcPts val="200"/>
              </a:spcBef>
              <a:spcAft>
                <a:spcPts val="0"/>
              </a:spcAft>
              <a:buSzPts val="900"/>
              <a:buNone/>
              <a:defRPr sz="1200" b="1"/>
            </a:lvl5pPr>
            <a:lvl6pPr marL="2743200" lvl="5" indent="-228600" algn="l">
              <a:lnSpc>
                <a:spcPct val="100000"/>
              </a:lnSpc>
              <a:spcBef>
                <a:spcPts val="200"/>
              </a:spcBef>
              <a:spcAft>
                <a:spcPts val="0"/>
              </a:spcAft>
              <a:buClr>
                <a:schemeClr val="dk1"/>
              </a:buClr>
              <a:buSzPts val="900"/>
              <a:buNone/>
              <a:defRPr sz="1200" b="1"/>
            </a:lvl6pPr>
            <a:lvl7pPr marL="3200400" lvl="6" indent="-228600" algn="l">
              <a:lnSpc>
                <a:spcPct val="100000"/>
              </a:lnSpc>
              <a:spcBef>
                <a:spcPts val="200"/>
              </a:spcBef>
              <a:spcAft>
                <a:spcPts val="0"/>
              </a:spcAft>
              <a:buClr>
                <a:schemeClr val="dk1"/>
              </a:buClr>
              <a:buSzPts val="900"/>
              <a:buNone/>
              <a:defRPr sz="1200" b="1"/>
            </a:lvl7pPr>
            <a:lvl8pPr marL="3657600" lvl="7" indent="-228600" algn="l">
              <a:lnSpc>
                <a:spcPct val="100000"/>
              </a:lnSpc>
              <a:spcBef>
                <a:spcPts val="200"/>
              </a:spcBef>
              <a:spcAft>
                <a:spcPts val="0"/>
              </a:spcAft>
              <a:buClr>
                <a:schemeClr val="dk1"/>
              </a:buClr>
              <a:buSzPts val="900"/>
              <a:buNone/>
              <a:defRPr sz="1200" b="1"/>
            </a:lvl8pPr>
            <a:lvl9pPr marL="4114800" lvl="8" indent="-228600" algn="l">
              <a:lnSpc>
                <a:spcPct val="100000"/>
              </a:lnSpc>
              <a:spcBef>
                <a:spcPts val="200"/>
              </a:spcBef>
              <a:spcAft>
                <a:spcPts val="0"/>
              </a:spcAft>
              <a:buClr>
                <a:schemeClr val="dk1"/>
              </a:buClr>
              <a:buSzPts val="900"/>
              <a:buNone/>
              <a:defRPr sz="1200" b="1"/>
            </a:lvl9pPr>
          </a:lstStyle>
          <a:p>
            <a:endParaRPr/>
          </a:p>
        </p:txBody>
      </p:sp>
      <p:sp>
        <p:nvSpPr>
          <p:cNvPr id="318" name="Google Shape;318;p12"/>
          <p:cNvSpPr txBox="1">
            <a:spLocks noGrp="1"/>
          </p:cNvSpPr>
          <p:nvPr>
            <p:ph type="body" idx="4"/>
          </p:nvPr>
        </p:nvSpPr>
        <p:spPr>
          <a:xfrm>
            <a:off x="4645026" y="1631156"/>
            <a:ext cx="4041900" cy="2963400"/>
          </a:xfrm>
          <a:prstGeom prst="rect">
            <a:avLst/>
          </a:prstGeom>
          <a:noFill/>
          <a:ln>
            <a:noFill/>
          </a:ln>
        </p:spPr>
        <p:txBody>
          <a:bodyPr spcFirstLastPara="1" wrap="square" lIns="51425" tIns="25700" rIns="51425" bIns="25700" anchor="t" anchorCtr="0">
            <a:noAutofit/>
          </a:bodyPr>
          <a:lstStyle>
            <a:lvl1pPr marL="457200" lvl="0" indent="-298450" algn="l">
              <a:lnSpc>
                <a:spcPct val="110000"/>
              </a:lnSpc>
              <a:spcBef>
                <a:spcPts val="300"/>
              </a:spcBef>
              <a:spcAft>
                <a:spcPts val="0"/>
              </a:spcAft>
              <a:buClr>
                <a:schemeClr val="accent2"/>
              </a:buClr>
              <a:buSzPts val="1100"/>
              <a:buChar char="•"/>
              <a:defRPr sz="1400"/>
            </a:lvl1pPr>
            <a:lvl2pPr marL="914400" lvl="1" indent="-298450" algn="l">
              <a:lnSpc>
                <a:spcPct val="110000"/>
              </a:lnSpc>
              <a:spcBef>
                <a:spcPts val="300"/>
              </a:spcBef>
              <a:spcAft>
                <a:spcPts val="0"/>
              </a:spcAft>
              <a:buClr>
                <a:schemeClr val="accent2"/>
              </a:buClr>
              <a:buSzPts val="1100"/>
              <a:buChar char="o"/>
              <a:defRPr sz="1400"/>
            </a:lvl2pPr>
            <a:lvl3pPr marL="1371600" lvl="2" indent="-279400" algn="l">
              <a:lnSpc>
                <a:spcPct val="110000"/>
              </a:lnSpc>
              <a:spcBef>
                <a:spcPts val="300"/>
              </a:spcBef>
              <a:spcAft>
                <a:spcPts val="0"/>
              </a:spcAft>
              <a:buClr>
                <a:schemeClr val="accent2"/>
              </a:buClr>
              <a:buSzPts val="800"/>
              <a:buChar char="•"/>
              <a:defRPr sz="1400"/>
            </a:lvl3pPr>
            <a:lvl4pPr marL="1828800" lvl="3" indent="-279400" algn="l">
              <a:lnSpc>
                <a:spcPct val="110000"/>
              </a:lnSpc>
              <a:spcBef>
                <a:spcPts val="300"/>
              </a:spcBef>
              <a:spcAft>
                <a:spcPts val="0"/>
              </a:spcAft>
              <a:buClr>
                <a:schemeClr val="accent2"/>
              </a:buClr>
              <a:buSzPts val="800"/>
              <a:buChar char="–"/>
              <a:defRPr sz="1400"/>
            </a:lvl4pPr>
            <a:lvl5pPr marL="2286000" lvl="4" indent="-298450" algn="l">
              <a:lnSpc>
                <a:spcPct val="110000"/>
              </a:lnSpc>
              <a:spcBef>
                <a:spcPts val="300"/>
              </a:spcBef>
              <a:spcAft>
                <a:spcPts val="0"/>
              </a:spcAft>
              <a:buClr>
                <a:schemeClr val="accent2"/>
              </a:buClr>
              <a:buSzPts val="1100"/>
              <a:buChar char="»"/>
              <a:defRPr sz="1400"/>
            </a:lvl5pPr>
            <a:lvl6pPr marL="2743200" lvl="5" indent="-285750" algn="l">
              <a:lnSpc>
                <a:spcPct val="110000"/>
              </a:lnSpc>
              <a:spcBef>
                <a:spcPts val="300"/>
              </a:spcBef>
              <a:spcAft>
                <a:spcPts val="0"/>
              </a:spcAft>
              <a:buClr>
                <a:schemeClr val="dk1"/>
              </a:buClr>
              <a:buSzPts val="900"/>
              <a:buChar char="•"/>
              <a:defRPr sz="1200"/>
            </a:lvl6pPr>
            <a:lvl7pPr marL="3200400" lvl="6" indent="-285750" algn="l">
              <a:lnSpc>
                <a:spcPct val="110000"/>
              </a:lnSpc>
              <a:spcBef>
                <a:spcPts val="300"/>
              </a:spcBef>
              <a:spcAft>
                <a:spcPts val="0"/>
              </a:spcAft>
              <a:buClr>
                <a:schemeClr val="dk1"/>
              </a:buClr>
              <a:buSzPts val="900"/>
              <a:buChar char="•"/>
              <a:defRPr sz="1200"/>
            </a:lvl7pPr>
            <a:lvl8pPr marL="3657600" lvl="7" indent="-285750" algn="l">
              <a:lnSpc>
                <a:spcPct val="110000"/>
              </a:lnSpc>
              <a:spcBef>
                <a:spcPts val="300"/>
              </a:spcBef>
              <a:spcAft>
                <a:spcPts val="0"/>
              </a:spcAft>
              <a:buClr>
                <a:schemeClr val="dk1"/>
              </a:buClr>
              <a:buSzPts val="900"/>
              <a:buChar char="•"/>
              <a:defRPr sz="1200"/>
            </a:lvl8pPr>
            <a:lvl9pPr marL="4114800" lvl="8" indent="-285750" algn="l">
              <a:lnSpc>
                <a:spcPct val="110000"/>
              </a:lnSpc>
              <a:spcBef>
                <a:spcPts val="300"/>
              </a:spcBef>
              <a:spcAft>
                <a:spcPts val="0"/>
              </a:spcAft>
              <a:buClr>
                <a:schemeClr val="dk1"/>
              </a:buClr>
              <a:buSzPts val="900"/>
              <a:buChar char="•"/>
              <a:defRPr sz="1200"/>
            </a:lvl9pPr>
          </a:lstStyle>
          <a:p>
            <a:endParaRPr/>
          </a:p>
        </p:txBody>
      </p:sp>
      <p:sp>
        <p:nvSpPr>
          <p:cNvPr id="319" name="Google Shape;319;p12"/>
          <p:cNvSpPr txBox="1">
            <a:spLocks noGrp="1"/>
          </p:cNvSpPr>
          <p:nvPr>
            <p:ph type="title"/>
          </p:nvPr>
        </p:nvSpPr>
        <p:spPr>
          <a:xfrm>
            <a:off x="459486" y="342900"/>
            <a:ext cx="8229600" cy="411600"/>
          </a:xfrm>
          <a:prstGeom prst="rect">
            <a:avLst/>
          </a:prstGeom>
          <a:noFill/>
          <a:ln>
            <a:noFill/>
          </a:ln>
          <a:effectLst>
            <a:outerShdw blurRad="50800" dist="38100" dir="2700000" algn="tl" rotWithShape="0">
              <a:srgbClr val="000000">
                <a:alpha val="41568"/>
              </a:srgbClr>
            </a:outerShdw>
          </a:effectLst>
        </p:spPr>
        <p:txBody>
          <a:bodyPr spcFirstLastPara="1" wrap="square" lIns="51425" tIns="25700" rIns="51425" bIns="25700" anchor="t" anchorCtr="0">
            <a:noAutofit/>
          </a:bodyPr>
          <a:lstStyle>
            <a:lvl1pPr lvl="0" algn="l">
              <a:lnSpc>
                <a:spcPct val="100000"/>
              </a:lnSpc>
              <a:spcBef>
                <a:spcPts val="0"/>
              </a:spcBef>
              <a:spcAft>
                <a:spcPts val="0"/>
              </a:spcAft>
              <a:buClr>
                <a:schemeClr val="dk2"/>
              </a:buClr>
              <a:buSzPts val="1100"/>
              <a:buNone/>
              <a:defRPr/>
            </a:lvl1pPr>
            <a:lvl2pPr lvl="1" algn="ctr">
              <a:lnSpc>
                <a:spcPct val="100000"/>
              </a:lnSpc>
              <a:spcBef>
                <a:spcPts val="0"/>
              </a:spcBef>
              <a:spcAft>
                <a:spcPts val="0"/>
              </a:spcAft>
              <a:buSzPts val="800"/>
              <a:buNone/>
              <a:defRPr/>
            </a:lvl2pPr>
            <a:lvl3pPr lvl="2" algn="ctr">
              <a:lnSpc>
                <a:spcPct val="100000"/>
              </a:lnSpc>
              <a:spcBef>
                <a:spcPts val="0"/>
              </a:spcBef>
              <a:spcAft>
                <a:spcPts val="0"/>
              </a:spcAft>
              <a:buSzPts val="800"/>
              <a:buNone/>
              <a:defRPr/>
            </a:lvl3pPr>
            <a:lvl4pPr lvl="3" algn="ctr">
              <a:lnSpc>
                <a:spcPct val="100000"/>
              </a:lnSpc>
              <a:spcBef>
                <a:spcPts val="0"/>
              </a:spcBef>
              <a:spcAft>
                <a:spcPts val="0"/>
              </a:spcAft>
              <a:buSzPts val="800"/>
              <a:buNone/>
              <a:defRPr/>
            </a:lvl4pPr>
            <a:lvl5pPr lvl="4" algn="ctr">
              <a:lnSpc>
                <a:spcPct val="100000"/>
              </a:lnSpc>
              <a:spcBef>
                <a:spcPts val="0"/>
              </a:spcBef>
              <a:spcAft>
                <a:spcPts val="0"/>
              </a:spcAft>
              <a:buSzPts val="800"/>
              <a:buNone/>
              <a:defRPr/>
            </a:lvl5pPr>
            <a:lvl6pPr lvl="5" algn="ctr">
              <a:lnSpc>
                <a:spcPct val="100000"/>
              </a:lnSpc>
              <a:spcBef>
                <a:spcPts val="0"/>
              </a:spcBef>
              <a:spcAft>
                <a:spcPts val="0"/>
              </a:spcAft>
              <a:buSzPts val="800"/>
              <a:buNone/>
              <a:defRPr/>
            </a:lvl6pPr>
            <a:lvl7pPr lvl="6" algn="ctr">
              <a:lnSpc>
                <a:spcPct val="100000"/>
              </a:lnSpc>
              <a:spcBef>
                <a:spcPts val="0"/>
              </a:spcBef>
              <a:spcAft>
                <a:spcPts val="0"/>
              </a:spcAft>
              <a:buSzPts val="800"/>
              <a:buNone/>
              <a:defRPr/>
            </a:lvl7pPr>
            <a:lvl8pPr lvl="7" algn="ctr">
              <a:lnSpc>
                <a:spcPct val="100000"/>
              </a:lnSpc>
              <a:spcBef>
                <a:spcPts val="0"/>
              </a:spcBef>
              <a:spcAft>
                <a:spcPts val="0"/>
              </a:spcAft>
              <a:buSzPts val="800"/>
              <a:buNone/>
              <a:defRPr/>
            </a:lvl8pPr>
            <a:lvl9pPr lvl="8" algn="ctr">
              <a:lnSpc>
                <a:spcPct val="100000"/>
              </a:lnSpc>
              <a:spcBef>
                <a:spcPts val="0"/>
              </a:spcBef>
              <a:spcAft>
                <a:spcPts val="0"/>
              </a:spcAft>
              <a:buSzPts val="800"/>
              <a:buNone/>
              <a:defRPr/>
            </a:lvl9pPr>
          </a:lstStyle>
          <a:p>
            <a:endParaRPr/>
          </a:p>
        </p:txBody>
      </p:sp>
      <p:sp>
        <p:nvSpPr>
          <p:cNvPr id="320" name="Google Shape;320;p12"/>
          <p:cNvSpPr txBox="1">
            <a:spLocks noGrp="1"/>
          </p:cNvSpPr>
          <p:nvPr>
            <p:ph type="sldNum" idx="12"/>
          </p:nvPr>
        </p:nvSpPr>
        <p:spPr>
          <a:xfrm>
            <a:off x="8138558" y="4767262"/>
            <a:ext cx="531600" cy="2739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21" name="Google Shape;321;p12"/>
          <p:cNvSpPr txBox="1">
            <a:spLocks noGrp="1"/>
          </p:cNvSpPr>
          <p:nvPr>
            <p:ph type="subTitle" idx="5"/>
          </p:nvPr>
        </p:nvSpPr>
        <p:spPr>
          <a:xfrm>
            <a:off x="459488" y="857250"/>
            <a:ext cx="8229600" cy="411600"/>
          </a:xfrm>
          <a:prstGeom prst="rect">
            <a:avLst/>
          </a:prstGeom>
          <a:noFill/>
          <a:ln>
            <a:noFill/>
          </a:ln>
        </p:spPr>
        <p:txBody>
          <a:bodyPr spcFirstLastPara="1" wrap="square" lIns="51425" tIns="25700" rIns="51425" bIns="25700" anchor="t" anchorCtr="0">
            <a:noAutofit/>
          </a:bodyPr>
          <a:lstStyle>
            <a:lvl1pPr lvl="0" algn="l">
              <a:lnSpc>
                <a:spcPct val="100000"/>
              </a:lnSpc>
              <a:spcBef>
                <a:spcPts val="400"/>
              </a:spcBef>
              <a:spcAft>
                <a:spcPts val="0"/>
              </a:spcAft>
              <a:buSzPts val="1400"/>
              <a:buNone/>
              <a:defRPr>
                <a:solidFill>
                  <a:schemeClr val="accent2"/>
                </a:solidFill>
              </a:defRPr>
            </a:lvl1pPr>
            <a:lvl2pPr lvl="1" algn="l">
              <a:lnSpc>
                <a:spcPct val="100000"/>
              </a:lnSpc>
              <a:spcBef>
                <a:spcPts val="300"/>
              </a:spcBef>
              <a:spcAft>
                <a:spcPts val="0"/>
              </a:spcAft>
              <a:buSzPts val="1100"/>
              <a:buNone/>
              <a:defRPr/>
            </a:lvl2pPr>
            <a:lvl3pPr lvl="2" algn="l">
              <a:lnSpc>
                <a:spcPct val="100000"/>
              </a:lnSpc>
              <a:spcBef>
                <a:spcPts val="300"/>
              </a:spcBef>
              <a:spcAft>
                <a:spcPts val="0"/>
              </a:spcAft>
              <a:buSzPts val="1100"/>
              <a:buNone/>
              <a:defRPr/>
            </a:lvl3pPr>
            <a:lvl4pPr lvl="3" algn="l">
              <a:lnSpc>
                <a:spcPct val="100000"/>
              </a:lnSpc>
              <a:spcBef>
                <a:spcPts val="300"/>
              </a:spcBef>
              <a:spcAft>
                <a:spcPts val="0"/>
              </a:spcAft>
              <a:buSzPts val="1100"/>
              <a:buNone/>
              <a:defRPr/>
            </a:lvl4pPr>
            <a:lvl5pPr lvl="4" algn="l">
              <a:lnSpc>
                <a:spcPct val="100000"/>
              </a:lnSpc>
              <a:spcBef>
                <a:spcPts val="300"/>
              </a:spcBef>
              <a:spcAft>
                <a:spcPts val="0"/>
              </a:spcAft>
              <a:buSzPts val="1100"/>
              <a:buNone/>
              <a:defRPr/>
            </a:lvl5pPr>
            <a:lvl6pPr lvl="5" algn="l">
              <a:lnSpc>
                <a:spcPct val="100000"/>
              </a:lnSpc>
              <a:spcBef>
                <a:spcPts val="300"/>
              </a:spcBef>
              <a:spcAft>
                <a:spcPts val="0"/>
              </a:spcAft>
              <a:buSzPts val="1100"/>
              <a:buNone/>
              <a:defRPr/>
            </a:lvl6pPr>
            <a:lvl7pPr lvl="6" algn="l">
              <a:lnSpc>
                <a:spcPct val="100000"/>
              </a:lnSpc>
              <a:spcBef>
                <a:spcPts val="300"/>
              </a:spcBef>
              <a:spcAft>
                <a:spcPts val="0"/>
              </a:spcAft>
              <a:buSzPts val="1100"/>
              <a:buNone/>
              <a:defRPr/>
            </a:lvl7pPr>
            <a:lvl8pPr lvl="7" algn="l">
              <a:lnSpc>
                <a:spcPct val="100000"/>
              </a:lnSpc>
              <a:spcBef>
                <a:spcPts val="300"/>
              </a:spcBef>
              <a:spcAft>
                <a:spcPts val="0"/>
              </a:spcAft>
              <a:buSzPts val="1100"/>
              <a:buNone/>
              <a:defRPr/>
            </a:lvl8pPr>
            <a:lvl9pPr lvl="8" algn="l">
              <a:lnSpc>
                <a:spcPct val="100000"/>
              </a:lnSpc>
              <a:spcBef>
                <a:spcPts val="300"/>
              </a:spcBef>
              <a:spcAft>
                <a:spcPts val="0"/>
              </a:spcAft>
              <a:buSzPts val="1100"/>
              <a:buNone/>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lide LBNL">
    <p:bg>
      <p:bgPr>
        <a:solidFill>
          <a:srgbClr val="FFFFFF"/>
        </a:solidFill>
        <a:effectLst/>
      </p:bgPr>
    </p:bg>
    <p:spTree>
      <p:nvGrpSpPr>
        <p:cNvPr id="1" name=""/>
        <p:cNvGrpSpPr/>
        <p:nvPr/>
      </p:nvGrpSpPr>
      <p:grpSpPr>
        <a:xfrm>
          <a:off x="0" y="0"/>
          <a:ext cx="0" cy="0"/>
          <a:chOff x="0" y="0"/>
          <a:chExt cx="0" cy="0"/>
        </a:xfrm>
      </p:grpSpPr>
      <p:sp>
        <p:nvSpPr>
          <p:cNvPr id="30" name="|  Jens Osterhoff  |  Future Accelerators  |  May 20, 2024"/>
          <p:cNvSpPr txBox="1"/>
          <p:nvPr/>
        </p:nvSpPr>
        <p:spPr>
          <a:xfrm>
            <a:off x="99364" y="4916006"/>
            <a:ext cx="3113994" cy="16158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34290" bIns="34290">
            <a:spAutoFit/>
          </a:bodyPr>
          <a:lstStyle/>
          <a:p>
            <a:pPr marL="68580" lvl="7" indent="900113" defTabSz="685800">
              <a:buClr>
                <a:srgbClr val="929292"/>
              </a:buClr>
              <a:buFont typeface="Arial"/>
              <a:defRPr sz="3400">
                <a:solidFill>
                  <a:srgbClr val="63666A"/>
                </a:solidFill>
                <a:uFill>
                  <a:solidFill>
                    <a:srgbClr val="929292"/>
                  </a:solidFill>
                </a:uFill>
                <a:latin typeface="Helvetica Neue"/>
                <a:ea typeface="Helvetica Neue"/>
                <a:cs typeface="Helvetica Neue"/>
                <a:sym typeface="Helvetica Neue"/>
              </a:defRPr>
            </a:pPr>
            <a:r>
              <a:rPr sz="600"/>
              <a:t>|  </a:t>
            </a:r>
            <a:r>
              <a:rPr sz="600" b="1"/>
              <a:t>Jens Osterhoff  </a:t>
            </a:r>
            <a:r>
              <a:rPr sz="600"/>
              <a:t>|  Future Accelerators  |  May 20, 2024</a:t>
            </a:r>
          </a:p>
        </p:txBody>
      </p:sp>
      <p:pic>
        <p:nvPicPr>
          <p:cNvPr id="31" name="14_BL_Alt_Stack_Pos_rgb.png" descr="14_BL_Alt_Stack_Pos_rgb.png"/>
          <p:cNvPicPr>
            <a:picLocks noChangeAspect="1"/>
          </p:cNvPicPr>
          <p:nvPr/>
        </p:nvPicPr>
        <p:blipFill>
          <a:blip r:embed="rId2"/>
          <a:stretch>
            <a:fillRect/>
          </a:stretch>
        </p:blipFill>
        <p:spPr>
          <a:xfrm>
            <a:off x="242505" y="4622979"/>
            <a:ext cx="871500" cy="470032"/>
          </a:xfrm>
          <a:prstGeom prst="rect">
            <a:avLst/>
          </a:prstGeom>
          <a:ln w="12700">
            <a:miter lim="400000"/>
          </a:ln>
        </p:spPr>
      </p:pic>
      <p:sp>
        <p:nvSpPr>
          <p:cNvPr id="32" name="Title Text"/>
          <p:cNvSpPr txBox="1">
            <a:spLocks noGrp="1"/>
          </p:cNvSpPr>
          <p:nvPr>
            <p:ph type="title"/>
          </p:nvPr>
        </p:nvSpPr>
        <p:spPr>
          <a:xfrm>
            <a:off x="305991" y="262208"/>
            <a:ext cx="8532019" cy="338324"/>
          </a:xfrm>
          <a:prstGeom prst="rect">
            <a:avLst/>
          </a:prstGeom>
          <a:noFill/>
          <a:effectLst/>
        </p:spPr>
        <p:txBody>
          <a:bodyPr/>
          <a:lstStyle>
            <a:lvl1pPr>
              <a:lnSpc>
                <a:spcPct val="90000"/>
              </a:lnSpc>
              <a:defRPr sz="2250">
                <a:solidFill>
                  <a:srgbClr val="00313C"/>
                </a:solidFill>
                <a:latin typeface="Helvetica Neue"/>
                <a:ea typeface="Helvetica Neue"/>
                <a:cs typeface="Helvetica Neue"/>
                <a:sym typeface="Helvetica Neue"/>
              </a:defRPr>
            </a:lvl1pPr>
          </a:lstStyle>
          <a:p>
            <a:r>
              <a:rPr dirty="0"/>
              <a:t>Title Text</a:t>
            </a:r>
          </a:p>
        </p:txBody>
      </p:sp>
      <p:sp>
        <p:nvSpPr>
          <p:cNvPr id="33" name="Body Level One…"/>
          <p:cNvSpPr txBox="1">
            <a:spLocks noGrp="1"/>
          </p:cNvSpPr>
          <p:nvPr>
            <p:ph type="body" sz="quarter" idx="1"/>
          </p:nvPr>
        </p:nvSpPr>
        <p:spPr>
          <a:xfrm>
            <a:off x="305991" y="613125"/>
            <a:ext cx="8532019" cy="284439"/>
          </a:xfrm>
          <a:prstGeom prst="rect">
            <a:avLst/>
          </a:prstGeom>
        </p:spPr>
        <p:txBody>
          <a:bodyPr>
            <a:normAutofit/>
          </a:bodyPr>
          <a:lstStyle>
            <a:lvl1pPr marL="0" indent="0">
              <a:spcBef>
                <a:spcPts val="0"/>
              </a:spcBef>
              <a:buSzTx/>
              <a:buFontTx/>
              <a:buNone/>
              <a:defRPr b="1">
                <a:solidFill>
                  <a:srgbClr val="007681"/>
                </a:solidFill>
                <a:latin typeface="Helvetica Neue"/>
                <a:ea typeface="Helvetica Neue"/>
                <a:cs typeface="Helvetica Neue"/>
                <a:sym typeface="Helvetica Neue"/>
              </a:defRPr>
            </a:lvl1pPr>
            <a:lvl2pPr marL="0" indent="100013">
              <a:spcBef>
                <a:spcPts val="0"/>
              </a:spcBef>
              <a:buSzTx/>
              <a:buFontTx/>
              <a:buNone/>
              <a:defRPr b="1">
                <a:solidFill>
                  <a:srgbClr val="007681"/>
                </a:solidFill>
                <a:latin typeface="Helvetica Neue"/>
                <a:ea typeface="Helvetica Neue"/>
                <a:cs typeface="Helvetica Neue"/>
                <a:sym typeface="Helvetica Neue"/>
              </a:defRPr>
            </a:lvl2pPr>
            <a:lvl3pPr>
              <a:spcBef>
                <a:spcPts val="0"/>
              </a:spcBef>
              <a:buFontTx/>
              <a:defRPr b="1">
                <a:solidFill>
                  <a:srgbClr val="007681"/>
                </a:solidFill>
                <a:latin typeface="Helvetica Neue"/>
                <a:ea typeface="Helvetica Neue"/>
                <a:cs typeface="Helvetica Neue"/>
                <a:sym typeface="Helvetica Neue"/>
              </a:defRPr>
            </a:lvl3pPr>
            <a:lvl4pPr>
              <a:spcBef>
                <a:spcPts val="0"/>
              </a:spcBef>
              <a:buFontTx/>
              <a:defRPr b="1">
                <a:solidFill>
                  <a:srgbClr val="007681"/>
                </a:solidFill>
                <a:latin typeface="Helvetica Neue"/>
                <a:ea typeface="Helvetica Neue"/>
                <a:cs typeface="Helvetica Neue"/>
                <a:sym typeface="Helvetica Neue"/>
              </a:defRPr>
            </a:lvl4pPr>
            <a:lvl5pPr>
              <a:spcBef>
                <a:spcPts val="0"/>
              </a:spcBef>
              <a:buFontTx/>
              <a:defRPr b="1">
                <a:solidFill>
                  <a:srgbClr val="007681"/>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4" name="Page"/>
          <p:cNvSpPr txBox="1"/>
          <p:nvPr/>
        </p:nvSpPr>
        <p:spPr>
          <a:xfrm>
            <a:off x="7905647" y="4948268"/>
            <a:ext cx="762444" cy="9233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marL="68580" lvl="3" indent="385763" algn="r" defTabSz="685800">
              <a:buClr>
                <a:srgbClr val="929292"/>
              </a:buClr>
              <a:buFont typeface="Arial"/>
              <a:defRPr sz="3400">
                <a:solidFill>
                  <a:srgbClr val="63666A"/>
                </a:solidFill>
                <a:uFill>
                  <a:solidFill>
                    <a:srgbClr val="929292"/>
                  </a:solidFill>
                </a:uFill>
                <a:latin typeface="Helvetica Neue"/>
                <a:ea typeface="Helvetica Neue"/>
                <a:cs typeface="Helvetica Neue"/>
                <a:sym typeface="Helvetica Neue"/>
              </a:defRPr>
            </a:pPr>
            <a:r>
              <a:rPr sz="600" b="1"/>
              <a:t>Page</a:t>
            </a:r>
          </a:p>
        </p:txBody>
      </p:sp>
      <p:sp>
        <p:nvSpPr>
          <p:cNvPr id="35" name="Slide Number"/>
          <p:cNvSpPr txBox="1">
            <a:spLocks noGrp="1"/>
          </p:cNvSpPr>
          <p:nvPr>
            <p:ph type="sldNum" sz="quarter" idx="2"/>
          </p:nvPr>
        </p:nvSpPr>
        <p:spPr>
          <a:xfrm>
            <a:off x="8692177" y="4950296"/>
            <a:ext cx="89497" cy="88277"/>
          </a:xfrm>
          <a:prstGeom prst="rect">
            <a:avLst/>
          </a:prstGeom>
          <a:ln w="12700"/>
        </p:spPr>
        <p:txBody>
          <a:bodyPr lIns="0" tIns="0" rIns="0" bIns="0" anchor="t"/>
          <a:lstStyle>
            <a:lvl1pPr algn="l">
              <a:defRPr sz="600">
                <a:solidFill>
                  <a:srgbClr val="63666A"/>
                </a:solidFill>
                <a:latin typeface="Helvetica Neue Medium"/>
                <a:ea typeface="Helvetica Neue Medium"/>
                <a:cs typeface="Helvetica Neue Medium"/>
                <a:sym typeface="Helvetica Neue Medium"/>
              </a:defRPr>
            </a:lvl1pPr>
          </a:lstStyle>
          <a:p>
            <a:fld id="{86CB4B4D-7CA3-9044-876B-883B54F8677D}" type="slidenum">
              <a:t>‹#›</a:t>
            </a:fld>
            <a:endParaRPr/>
          </a:p>
        </p:txBody>
      </p:sp>
    </p:spTree>
    <p:extLst>
      <p:ext uri="{BB962C8B-B14F-4D97-AF65-F5344CB8AC3E}">
        <p14:creationId xmlns:p14="http://schemas.microsoft.com/office/powerpoint/2010/main" val="10425689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_Text slide white background">
  <p:cSld name="1_Text slide white background">
    <p:bg>
      <p:bgPr>
        <a:solidFill>
          <a:schemeClr val="lt1"/>
        </a:solidFill>
        <a:effectLst/>
      </p:bgPr>
    </p:bg>
    <p:spTree>
      <p:nvGrpSpPr>
        <p:cNvPr id="1" name="Shape 105"/>
        <p:cNvGrpSpPr/>
        <p:nvPr/>
      </p:nvGrpSpPr>
      <p:grpSpPr>
        <a:xfrm>
          <a:off x="0" y="0"/>
          <a:ext cx="0" cy="0"/>
          <a:chOff x="0" y="0"/>
          <a:chExt cx="0" cy="0"/>
        </a:xfrm>
      </p:grpSpPr>
      <p:sp>
        <p:nvSpPr>
          <p:cNvPr id="106" name="Google Shape;106;p4"/>
          <p:cNvSpPr txBox="1">
            <a:spLocks noGrp="1"/>
          </p:cNvSpPr>
          <p:nvPr>
            <p:ph type="body" idx="1"/>
          </p:nvPr>
        </p:nvSpPr>
        <p:spPr>
          <a:xfrm>
            <a:off x="355147" y="963217"/>
            <a:ext cx="8433707" cy="337838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2"/>
              </a:buClr>
              <a:buSzPts val="1800"/>
              <a:buChar char="•"/>
              <a:defRPr/>
            </a:lvl1pPr>
            <a:lvl2pPr marL="685800" lvl="1" indent="-257175" algn="l">
              <a:spcBef>
                <a:spcPts val="270"/>
              </a:spcBef>
              <a:spcAft>
                <a:spcPts val="0"/>
              </a:spcAft>
              <a:buClr>
                <a:srgbClr val="1F497D"/>
              </a:buClr>
              <a:buSzPts val="1800"/>
              <a:buChar char="o"/>
              <a:defRPr/>
            </a:lvl2pPr>
            <a:lvl3pPr marL="1028700" lvl="2" indent="-257175" algn="l">
              <a:spcBef>
                <a:spcPts val="270"/>
              </a:spcBef>
              <a:spcAft>
                <a:spcPts val="0"/>
              </a:spcAft>
              <a:buClr>
                <a:srgbClr val="1F497D"/>
              </a:buClr>
              <a:buSzPts val="1800"/>
              <a:buChar char="•"/>
              <a:defRPr/>
            </a:lvl3pPr>
            <a:lvl4pPr marL="1371600" lvl="3" indent="-257175" algn="l">
              <a:spcBef>
                <a:spcPts val="270"/>
              </a:spcBef>
              <a:spcAft>
                <a:spcPts val="0"/>
              </a:spcAft>
              <a:buClr>
                <a:srgbClr val="1F497D"/>
              </a:buClr>
              <a:buSzPts val="1800"/>
              <a:buChar char="–"/>
              <a:defRPr/>
            </a:lvl4pPr>
            <a:lvl5pPr marL="1714500" lvl="4" indent="-257175" algn="l">
              <a:spcBef>
                <a:spcPts val="270"/>
              </a:spcBef>
              <a:spcAft>
                <a:spcPts val="0"/>
              </a:spcAft>
              <a:buClr>
                <a:srgbClr val="1F497D"/>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pic>
        <p:nvPicPr>
          <p:cNvPr id="107" name="Google Shape;107;p4"/>
          <p:cNvPicPr preferRelativeResize="0"/>
          <p:nvPr/>
        </p:nvPicPr>
        <p:blipFill rotWithShape="1">
          <a:blip r:embed="rId2">
            <a:alphaModFix/>
          </a:blip>
          <a:srcRect/>
          <a:stretch/>
        </p:blipFill>
        <p:spPr>
          <a:xfrm>
            <a:off x="0" y="0"/>
            <a:ext cx="9144000" cy="714662"/>
          </a:xfrm>
          <a:prstGeom prst="rect">
            <a:avLst/>
          </a:prstGeom>
          <a:noFill/>
          <a:ln>
            <a:noFill/>
          </a:ln>
        </p:spPr>
      </p:pic>
      <p:sp>
        <p:nvSpPr>
          <p:cNvPr id="108" name="Google Shape;108;p4"/>
          <p:cNvSpPr txBox="1">
            <a:spLocks noGrp="1"/>
          </p:cNvSpPr>
          <p:nvPr>
            <p:ph type="body" idx="2"/>
          </p:nvPr>
        </p:nvSpPr>
        <p:spPr>
          <a:xfrm>
            <a:off x="1363266" y="147467"/>
            <a:ext cx="6417469" cy="407704"/>
          </a:xfrm>
          <a:prstGeom prst="rect">
            <a:avLst/>
          </a:prstGeom>
          <a:noFill/>
          <a:ln>
            <a:noFill/>
          </a:ln>
        </p:spPr>
        <p:txBody>
          <a:bodyPr spcFirstLastPara="1" wrap="square" lIns="91425" tIns="45700" rIns="91425" bIns="45700" anchor="t" anchorCtr="0">
            <a:normAutofit/>
          </a:bodyPr>
          <a:lstStyle>
            <a:lvl1pPr marL="342900" lvl="0" indent="-171450" algn="ctr">
              <a:spcBef>
                <a:spcPts val="420"/>
              </a:spcBef>
              <a:spcAft>
                <a:spcPts val="0"/>
              </a:spcAft>
              <a:buClr>
                <a:schemeClr val="lt1"/>
              </a:buClr>
              <a:buSzPts val="2800"/>
              <a:buNone/>
              <a:defRPr sz="2100" b="1">
                <a:solidFill>
                  <a:schemeClr val="lt1"/>
                </a:solidFill>
              </a:defRPr>
            </a:lvl1pPr>
            <a:lvl2pPr marL="685800" lvl="1" indent="-171450" algn="l">
              <a:spcBef>
                <a:spcPts val="300"/>
              </a:spcBef>
              <a:spcAft>
                <a:spcPts val="0"/>
              </a:spcAft>
              <a:buClr>
                <a:srgbClr val="1F497D"/>
              </a:buClr>
              <a:buSzPts val="2000"/>
              <a:buNone/>
              <a:defRPr/>
            </a:lvl2pPr>
            <a:lvl3pPr marL="1028700" lvl="2" indent="-171450" algn="l">
              <a:spcBef>
                <a:spcPts val="300"/>
              </a:spcBef>
              <a:spcAft>
                <a:spcPts val="0"/>
              </a:spcAft>
              <a:buClr>
                <a:srgbClr val="1F497D"/>
              </a:buClr>
              <a:buSzPts val="2000"/>
              <a:buNone/>
              <a:defRPr/>
            </a:lvl3pPr>
            <a:lvl4pPr marL="1371600" lvl="3" indent="-171450" algn="l">
              <a:spcBef>
                <a:spcPts val="300"/>
              </a:spcBef>
              <a:spcAft>
                <a:spcPts val="0"/>
              </a:spcAft>
              <a:buClr>
                <a:srgbClr val="1F497D"/>
              </a:buClr>
              <a:buSzPts val="2000"/>
              <a:buNone/>
              <a:defRPr/>
            </a:lvl4pPr>
            <a:lvl5pPr marL="1714500" lvl="4" indent="-171450" algn="l">
              <a:spcBef>
                <a:spcPts val="300"/>
              </a:spcBef>
              <a:spcAft>
                <a:spcPts val="0"/>
              </a:spcAft>
              <a:buClr>
                <a:srgbClr val="1F497D"/>
              </a:buClr>
              <a:buSzPts val="2000"/>
              <a:buNone/>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09" name="Google Shape;109;p4"/>
          <p:cNvSpPr txBox="1">
            <a:spLocks noGrp="1"/>
          </p:cNvSpPr>
          <p:nvPr>
            <p:ph type="sldNum" idx="12"/>
          </p:nvPr>
        </p:nvSpPr>
        <p:spPr>
          <a:xfrm>
            <a:off x="8634588" y="4864687"/>
            <a:ext cx="509412"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chemeClr val="dk1"/>
              </a:buClr>
              <a:buSzPts val="1000"/>
              <a:buFont typeface="Times New Roman"/>
              <a:buNone/>
              <a:defRPr sz="750" b="0" i="0">
                <a:solidFill>
                  <a:schemeClr val="dk1"/>
                </a:solidFill>
                <a:latin typeface="Arial"/>
                <a:ea typeface="Arial"/>
                <a:cs typeface="Arial"/>
                <a:sym typeface="Arial"/>
              </a:defRPr>
            </a:lvl1pPr>
            <a:lvl2pPr marL="0" marR="0" lvl="1" indent="0" algn="r">
              <a:spcBef>
                <a:spcPts val="0"/>
              </a:spcBef>
              <a:spcAft>
                <a:spcPts val="0"/>
              </a:spcAft>
              <a:buClr>
                <a:schemeClr val="dk1"/>
              </a:buClr>
              <a:buSzPts val="1000"/>
              <a:buFont typeface="Times New Roman"/>
              <a:buNone/>
              <a:defRPr sz="750" b="0" i="0">
                <a:solidFill>
                  <a:schemeClr val="dk1"/>
                </a:solidFill>
                <a:latin typeface="Arial"/>
                <a:ea typeface="Arial"/>
                <a:cs typeface="Arial"/>
                <a:sym typeface="Arial"/>
              </a:defRPr>
            </a:lvl2pPr>
            <a:lvl3pPr marL="0" marR="0" lvl="2" indent="0" algn="r">
              <a:spcBef>
                <a:spcPts val="0"/>
              </a:spcBef>
              <a:spcAft>
                <a:spcPts val="0"/>
              </a:spcAft>
              <a:buClr>
                <a:schemeClr val="dk1"/>
              </a:buClr>
              <a:buSzPts val="1000"/>
              <a:buFont typeface="Times New Roman"/>
              <a:buNone/>
              <a:defRPr sz="750" b="0" i="0">
                <a:solidFill>
                  <a:schemeClr val="dk1"/>
                </a:solidFill>
                <a:latin typeface="Arial"/>
                <a:ea typeface="Arial"/>
                <a:cs typeface="Arial"/>
                <a:sym typeface="Arial"/>
              </a:defRPr>
            </a:lvl3pPr>
            <a:lvl4pPr marL="0" marR="0" lvl="3" indent="0" algn="r">
              <a:spcBef>
                <a:spcPts val="0"/>
              </a:spcBef>
              <a:spcAft>
                <a:spcPts val="0"/>
              </a:spcAft>
              <a:buClr>
                <a:schemeClr val="dk1"/>
              </a:buClr>
              <a:buSzPts val="1000"/>
              <a:buFont typeface="Times New Roman"/>
              <a:buNone/>
              <a:defRPr sz="750" b="0" i="0">
                <a:solidFill>
                  <a:schemeClr val="dk1"/>
                </a:solidFill>
                <a:latin typeface="Arial"/>
                <a:ea typeface="Arial"/>
                <a:cs typeface="Arial"/>
                <a:sym typeface="Arial"/>
              </a:defRPr>
            </a:lvl4pPr>
            <a:lvl5pPr marL="0" marR="0" lvl="4" indent="0" algn="r">
              <a:spcBef>
                <a:spcPts val="0"/>
              </a:spcBef>
              <a:spcAft>
                <a:spcPts val="0"/>
              </a:spcAft>
              <a:buClr>
                <a:schemeClr val="dk1"/>
              </a:buClr>
              <a:buSzPts val="1000"/>
              <a:buFont typeface="Times New Roman"/>
              <a:buNone/>
              <a:defRPr sz="750" b="0" i="0">
                <a:solidFill>
                  <a:schemeClr val="dk1"/>
                </a:solidFill>
                <a:latin typeface="Arial"/>
                <a:ea typeface="Arial"/>
                <a:cs typeface="Arial"/>
                <a:sym typeface="Arial"/>
              </a:defRPr>
            </a:lvl5pPr>
            <a:lvl6pPr marL="0" marR="0" lvl="5" indent="0" algn="r">
              <a:spcBef>
                <a:spcPts val="0"/>
              </a:spcBef>
              <a:spcAft>
                <a:spcPts val="0"/>
              </a:spcAft>
              <a:buClr>
                <a:schemeClr val="dk1"/>
              </a:buClr>
              <a:buSzPts val="1000"/>
              <a:buFont typeface="Times New Roman"/>
              <a:buNone/>
              <a:defRPr sz="750" b="0" i="0">
                <a:solidFill>
                  <a:schemeClr val="dk1"/>
                </a:solidFill>
                <a:latin typeface="Arial"/>
                <a:ea typeface="Arial"/>
                <a:cs typeface="Arial"/>
                <a:sym typeface="Arial"/>
              </a:defRPr>
            </a:lvl6pPr>
            <a:lvl7pPr marL="0" marR="0" lvl="6" indent="0" algn="r">
              <a:spcBef>
                <a:spcPts val="0"/>
              </a:spcBef>
              <a:spcAft>
                <a:spcPts val="0"/>
              </a:spcAft>
              <a:buClr>
                <a:schemeClr val="dk1"/>
              </a:buClr>
              <a:buSzPts val="1000"/>
              <a:buFont typeface="Times New Roman"/>
              <a:buNone/>
              <a:defRPr sz="750" b="0" i="0">
                <a:solidFill>
                  <a:schemeClr val="dk1"/>
                </a:solidFill>
                <a:latin typeface="Arial"/>
                <a:ea typeface="Arial"/>
                <a:cs typeface="Arial"/>
                <a:sym typeface="Arial"/>
              </a:defRPr>
            </a:lvl7pPr>
            <a:lvl8pPr marL="0" marR="0" lvl="7" indent="0" algn="r">
              <a:spcBef>
                <a:spcPts val="0"/>
              </a:spcBef>
              <a:spcAft>
                <a:spcPts val="0"/>
              </a:spcAft>
              <a:buClr>
                <a:schemeClr val="dk1"/>
              </a:buClr>
              <a:buSzPts val="1000"/>
              <a:buFont typeface="Times New Roman"/>
              <a:buNone/>
              <a:defRPr sz="750" b="0" i="0">
                <a:solidFill>
                  <a:schemeClr val="dk1"/>
                </a:solidFill>
                <a:latin typeface="Arial"/>
                <a:ea typeface="Arial"/>
                <a:cs typeface="Arial"/>
                <a:sym typeface="Arial"/>
              </a:defRPr>
            </a:lvl8pPr>
            <a:lvl9pPr marL="0" marR="0" lvl="8" indent="0" algn="r">
              <a:spcBef>
                <a:spcPts val="0"/>
              </a:spcBef>
              <a:spcAft>
                <a:spcPts val="0"/>
              </a:spcAft>
              <a:buClr>
                <a:schemeClr val="dk1"/>
              </a:buClr>
              <a:buSzPts val="1000"/>
              <a:buFont typeface="Times New Roman"/>
              <a:buNone/>
              <a:defRPr sz="750" b="0" i="0">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28324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ext slide white background">
  <p:cSld name="3_Text slide white background">
    <p:bg>
      <p:bgPr>
        <a:solidFill>
          <a:schemeClr val="lt1"/>
        </a:solidFill>
        <a:effectLst/>
      </p:bgPr>
    </p:bg>
    <p:spTree>
      <p:nvGrpSpPr>
        <p:cNvPr id="1" name="Shape 322"/>
        <p:cNvGrpSpPr/>
        <p:nvPr/>
      </p:nvGrpSpPr>
      <p:grpSpPr>
        <a:xfrm>
          <a:off x="0" y="0"/>
          <a:ext cx="0" cy="0"/>
          <a:chOff x="0" y="0"/>
          <a:chExt cx="0" cy="0"/>
        </a:xfrm>
      </p:grpSpPr>
      <p:sp>
        <p:nvSpPr>
          <p:cNvPr id="323" name="Google Shape;323;p13"/>
          <p:cNvSpPr txBox="1">
            <a:spLocks noGrp="1"/>
          </p:cNvSpPr>
          <p:nvPr>
            <p:ph type="body" idx="1"/>
          </p:nvPr>
        </p:nvSpPr>
        <p:spPr>
          <a:xfrm>
            <a:off x="355156" y="963217"/>
            <a:ext cx="8433708" cy="3378380"/>
          </a:xfrm>
          <a:prstGeom prst="rect">
            <a:avLst/>
          </a:prstGeom>
          <a:noFill/>
          <a:ln>
            <a:noFill/>
          </a:ln>
        </p:spPr>
        <p:txBody>
          <a:bodyPr spcFirstLastPara="1" wrap="square" lIns="51425" tIns="25700" rIns="51425" bIns="25700" anchor="t" anchorCtr="0">
            <a:noAutofit/>
          </a:bodyPr>
          <a:lstStyle>
            <a:lvl1pPr marL="457200" lvl="0" indent="-317500" algn="l">
              <a:lnSpc>
                <a:spcPct val="100000"/>
              </a:lnSpc>
              <a:spcBef>
                <a:spcPts val="300"/>
              </a:spcBef>
              <a:spcAft>
                <a:spcPts val="0"/>
              </a:spcAft>
              <a:buSzPts val="1400"/>
              <a:buChar char="•"/>
              <a:defRPr/>
            </a:lvl1pPr>
            <a:lvl2pPr marL="914400" lvl="1" indent="-298450" algn="l">
              <a:lnSpc>
                <a:spcPct val="100000"/>
              </a:lnSpc>
              <a:spcBef>
                <a:spcPts val="200"/>
              </a:spcBef>
              <a:spcAft>
                <a:spcPts val="0"/>
              </a:spcAft>
              <a:buSzPts val="1100"/>
              <a:buChar char="o"/>
              <a:defRPr/>
            </a:lvl2pPr>
            <a:lvl3pPr marL="1371600" lvl="2" indent="-298450" algn="l">
              <a:lnSpc>
                <a:spcPct val="100000"/>
              </a:lnSpc>
              <a:spcBef>
                <a:spcPts val="200"/>
              </a:spcBef>
              <a:spcAft>
                <a:spcPts val="0"/>
              </a:spcAft>
              <a:buSzPts val="1100"/>
              <a:buChar char="•"/>
              <a:defRPr/>
            </a:lvl3pPr>
            <a:lvl4pPr marL="1828800" lvl="3" indent="-298450" algn="l">
              <a:lnSpc>
                <a:spcPct val="100000"/>
              </a:lnSpc>
              <a:spcBef>
                <a:spcPts val="200"/>
              </a:spcBef>
              <a:spcAft>
                <a:spcPts val="0"/>
              </a:spcAft>
              <a:buSzPts val="1100"/>
              <a:buChar char="–"/>
              <a:defRPr/>
            </a:lvl4pPr>
            <a:lvl5pPr marL="2286000" lvl="4" indent="-298450" algn="l">
              <a:lnSpc>
                <a:spcPct val="100000"/>
              </a:lnSpc>
              <a:spcBef>
                <a:spcPts val="200"/>
              </a:spcBef>
              <a:spcAft>
                <a:spcPts val="0"/>
              </a:spcAft>
              <a:buSzPts val="1100"/>
              <a:buChar char="»"/>
              <a:defRPr/>
            </a:lvl5pPr>
            <a:lvl6pPr marL="2743200" lvl="5" indent="-298450" algn="l">
              <a:lnSpc>
                <a:spcPct val="100000"/>
              </a:lnSpc>
              <a:spcBef>
                <a:spcPts val="200"/>
              </a:spcBef>
              <a:spcAft>
                <a:spcPts val="0"/>
              </a:spcAft>
              <a:buSzPts val="1100"/>
              <a:buChar char="•"/>
              <a:defRPr/>
            </a:lvl6pPr>
            <a:lvl7pPr marL="3200400" lvl="6" indent="-298450" algn="l">
              <a:lnSpc>
                <a:spcPct val="100000"/>
              </a:lnSpc>
              <a:spcBef>
                <a:spcPts val="200"/>
              </a:spcBef>
              <a:spcAft>
                <a:spcPts val="0"/>
              </a:spcAft>
              <a:buSzPts val="1100"/>
              <a:buChar char="•"/>
              <a:defRPr/>
            </a:lvl7pPr>
            <a:lvl8pPr marL="3657600" lvl="7" indent="-298450" algn="l">
              <a:lnSpc>
                <a:spcPct val="100000"/>
              </a:lnSpc>
              <a:spcBef>
                <a:spcPts val="200"/>
              </a:spcBef>
              <a:spcAft>
                <a:spcPts val="0"/>
              </a:spcAft>
              <a:buSzPts val="1100"/>
              <a:buChar char="•"/>
              <a:defRPr/>
            </a:lvl8pPr>
            <a:lvl9pPr marL="4114800" lvl="8" indent="-298450" algn="l">
              <a:lnSpc>
                <a:spcPct val="100000"/>
              </a:lnSpc>
              <a:spcBef>
                <a:spcPts val="200"/>
              </a:spcBef>
              <a:spcAft>
                <a:spcPts val="0"/>
              </a:spcAft>
              <a:buSzPts val="1100"/>
              <a:buChar char="•"/>
              <a:defRPr/>
            </a:lvl9pPr>
          </a:lstStyle>
          <a:p>
            <a:endParaRPr/>
          </a:p>
        </p:txBody>
      </p:sp>
      <p:pic>
        <p:nvPicPr>
          <p:cNvPr id="324" name="Google Shape;324;p13"/>
          <p:cNvPicPr preferRelativeResize="0"/>
          <p:nvPr/>
        </p:nvPicPr>
        <p:blipFill rotWithShape="1">
          <a:blip r:embed="rId2">
            <a:alphaModFix/>
          </a:blip>
          <a:srcRect/>
          <a:stretch/>
        </p:blipFill>
        <p:spPr>
          <a:xfrm>
            <a:off x="9" y="1"/>
            <a:ext cx="9144000" cy="714662"/>
          </a:xfrm>
          <a:prstGeom prst="rect">
            <a:avLst/>
          </a:prstGeom>
          <a:noFill/>
          <a:ln>
            <a:noFill/>
          </a:ln>
        </p:spPr>
      </p:pic>
      <p:sp>
        <p:nvSpPr>
          <p:cNvPr id="325" name="Google Shape;325;p13"/>
          <p:cNvSpPr txBox="1">
            <a:spLocks noGrp="1"/>
          </p:cNvSpPr>
          <p:nvPr>
            <p:ph type="body" idx="2"/>
          </p:nvPr>
        </p:nvSpPr>
        <p:spPr>
          <a:xfrm>
            <a:off x="1363283" y="147467"/>
            <a:ext cx="6417469" cy="407704"/>
          </a:xfrm>
          <a:prstGeom prst="rect">
            <a:avLst/>
          </a:prstGeom>
          <a:noFill/>
          <a:ln>
            <a:noFill/>
          </a:ln>
        </p:spPr>
        <p:txBody>
          <a:bodyPr spcFirstLastPara="1" wrap="square" lIns="51425" tIns="25700" rIns="51425" bIns="25700" anchor="t" anchorCtr="0">
            <a:noAutofit/>
          </a:bodyPr>
          <a:lstStyle>
            <a:lvl1pPr marL="457200" lvl="0" indent="-228600" algn="ctr">
              <a:lnSpc>
                <a:spcPct val="100000"/>
              </a:lnSpc>
              <a:spcBef>
                <a:spcPts val="300"/>
              </a:spcBef>
              <a:spcAft>
                <a:spcPts val="0"/>
              </a:spcAft>
              <a:buSzPts val="1400"/>
              <a:buNone/>
              <a:defRPr sz="2100" b="1">
                <a:solidFill>
                  <a:schemeClr val="lt1"/>
                </a:solidFill>
              </a:defRPr>
            </a:lvl1pPr>
            <a:lvl2pPr marL="914400" lvl="1" indent="-228600" algn="l">
              <a:lnSpc>
                <a:spcPct val="100000"/>
              </a:lnSpc>
              <a:spcBef>
                <a:spcPts val="200"/>
              </a:spcBef>
              <a:spcAft>
                <a:spcPts val="0"/>
              </a:spcAft>
              <a:buSzPts val="1100"/>
              <a:buNone/>
              <a:defRPr/>
            </a:lvl2pPr>
            <a:lvl3pPr marL="1371600" lvl="2" indent="-228600" algn="l">
              <a:lnSpc>
                <a:spcPct val="100000"/>
              </a:lnSpc>
              <a:spcBef>
                <a:spcPts val="200"/>
              </a:spcBef>
              <a:spcAft>
                <a:spcPts val="0"/>
              </a:spcAft>
              <a:buSzPts val="1100"/>
              <a:buNone/>
              <a:defRPr/>
            </a:lvl3pPr>
            <a:lvl4pPr marL="1828800" lvl="3" indent="-228600" algn="l">
              <a:lnSpc>
                <a:spcPct val="100000"/>
              </a:lnSpc>
              <a:spcBef>
                <a:spcPts val="200"/>
              </a:spcBef>
              <a:spcAft>
                <a:spcPts val="0"/>
              </a:spcAft>
              <a:buSzPts val="1100"/>
              <a:buNone/>
              <a:defRPr/>
            </a:lvl4pPr>
            <a:lvl5pPr marL="2286000" lvl="4" indent="-228600" algn="l">
              <a:lnSpc>
                <a:spcPct val="100000"/>
              </a:lnSpc>
              <a:spcBef>
                <a:spcPts val="200"/>
              </a:spcBef>
              <a:spcAft>
                <a:spcPts val="0"/>
              </a:spcAft>
              <a:buSzPts val="1100"/>
              <a:buNone/>
              <a:defRPr/>
            </a:lvl5pPr>
            <a:lvl6pPr marL="2743200" lvl="5" indent="-298450" algn="l">
              <a:lnSpc>
                <a:spcPct val="100000"/>
              </a:lnSpc>
              <a:spcBef>
                <a:spcPts val="200"/>
              </a:spcBef>
              <a:spcAft>
                <a:spcPts val="0"/>
              </a:spcAft>
              <a:buSzPts val="1100"/>
              <a:buChar char="•"/>
              <a:defRPr/>
            </a:lvl6pPr>
            <a:lvl7pPr marL="3200400" lvl="6" indent="-298450" algn="l">
              <a:lnSpc>
                <a:spcPct val="100000"/>
              </a:lnSpc>
              <a:spcBef>
                <a:spcPts val="200"/>
              </a:spcBef>
              <a:spcAft>
                <a:spcPts val="0"/>
              </a:spcAft>
              <a:buSzPts val="1100"/>
              <a:buChar char="•"/>
              <a:defRPr/>
            </a:lvl7pPr>
            <a:lvl8pPr marL="3657600" lvl="7" indent="-298450" algn="l">
              <a:lnSpc>
                <a:spcPct val="100000"/>
              </a:lnSpc>
              <a:spcBef>
                <a:spcPts val="200"/>
              </a:spcBef>
              <a:spcAft>
                <a:spcPts val="0"/>
              </a:spcAft>
              <a:buSzPts val="1100"/>
              <a:buChar char="•"/>
              <a:defRPr/>
            </a:lvl8pPr>
            <a:lvl9pPr marL="4114800" lvl="8" indent="-298450" algn="l">
              <a:lnSpc>
                <a:spcPct val="100000"/>
              </a:lnSpc>
              <a:spcBef>
                <a:spcPts val="200"/>
              </a:spcBef>
              <a:spcAft>
                <a:spcPts val="0"/>
              </a:spcAft>
              <a:buSzPts val="1100"/>
              <a:buChar char="•"/>
              <a:defRPr/>
            </a:lvl9pPr>
          </a:lstStyle>
          <a:p>
            <a:endParaRPr/>
          </a:p>
        </p:txBody>
      </p:sp>
      <p:sp>
        <p:nvSpPr>
          <p:cNvPr id="326" name="Google Shape;326;p13"/>
          <p:cNvSpPr txBox="1">
            <a:spLocks noGrp="1"/>
          </p:cNvSpPr>
          <p:nvPr>
            <p:ph type="sldNum" idx="12"/>
          </p:nvPr>
        </p:nvSpPr>
        <p:spPr>
          <a:xfrm>
            <a:off x="8170864" y="4780359"/>
            <a:ext cx="516000" cy="2739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ext slide white background">
  <p:cSld name="1_Text slide white background_1">
    <p:bg>
      <p:bgPr>
        <a:solidFill>
          <a:schemeClr val="lt1"/>
        </a:solidFill>
        <a:effectLst/>
      </p:bgPr>
    </p:bg>
    <p:spTree>
      <p:nvGrpSpPr>
        <p:cNvPr id="1" name="Shape 327"/>
        <p:cNvGrpSpPr/>
        <p:nvPr/>
      </p:nvGrpSpPr>
      <p:grpSpPr>
        <a:xfrm>
          <a:off x="0" y="0"/>
          <a:ext cx="0" cy="0"/>
          <a:chOff x="0" y="0"/>
          <a:chExt cx="0" cy="0"/>
        </a:xfrm>
      </p:grpSpPr>
      <p:sp>
        <p:nvSpPr>
          <p:cNvPr id="328" name="Google Shape;328;p14"/>
          <p:cNvSpPr txBox="1">
            <a:spLocks noGrp="1"/>
          </p:cNvSpPr>
          <p:nvPr>
            <p:ph type="body" idx="1"/>
          </p:nvPr>
        </p:nvSpPr>
        <p:spPr>
          <a:xfrm>
            <a:off x="355147" y="963217"/>
            <a:ext cx="8433707" cy="337838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2"/>
              </a:buClr>
              <a:buSzPts val="1400"/>
              <a:buChar char="•"/>
              <a:defRPr sz="1400"/>
            </a:lvl1pPr>
            <a:lvl2pPr marL="914400" lvl="1" indent="-317500" algn="l">
              <a:lnSpc>
                <a:spcPct val="100000"/>
              </a:lnSpc>
              <a:spcBef>
                <a:spcPts val="300"/>
              </a:spcBef>
              <a:spcAft>
                <a:spcPts val="0"/>
              </a:spcAft>
              <a:buClr>
                <a:srgbClr val="1F497D"/>
              </a:buClr>
              <a:buSzPts val="1400"/>
              <a:buChar char="o"/>
              <a:defRPr sz="1400"/>
            </a:lvl2pPr>
            <a:lvl3pPr marL="1371600" lvl="2" indent="-317500" algn="l">
              <a:lnSpc>
                <a:spcPct val="100000"/>
              </a:lnSpc>
              <a:spcBef>
                <a:spcPts val="300"/>
              </a:spcBef>
              <a:spcAft>
                <a:spcPts val="0"/>
              </a:spcAft>
              <a:buClr>
                <a:srgbClr val="1F497D"/>
              </a:buClr>
              <a:buSzPts val="1400"/>
              <a:buChar char="•"/>
              <a:defRPr sz="1400"/>
            </a:lvl3pPr>
            <a:lvl4pPr marL="1828800" lvl="3" indent="-317500" algn="l">
              <a:lnSpc>
                <a:spcPct val="100000"/>
              </a:lnSpc>
              <a:spcBef>
                <a:spcPts val="300"/>
              </a:spcBef>
              <a:spcAft>
                <a:spcPts val="0"/>
              </a:spcAft>
              <a:buClr>
                <a:srgbClr val="1F497D"/>
              </a:buClr>
              <a:buSzPts val="1400"/>
              <a:buChar char="–"/>
              <a:defRPr sz="1400"/>
            </a:lvl4pPr>
            <a:lvl5pPr marL="2286000" lvl="4" indent="-317500" algn="l">
              <a:lnSpc>
                <a:spcPct val="100000"/>
              </a:lnSpc>
              <a:spcBef>
                <a:spcPts val="300"/>
              </a:spcBef>
              <a:spcAft>
                <a:spcPts val="0"/>
              </a:spcAft>
              <a:buClr>
                <a:srgbClr val="1F497D"/>
              </a:buClr>
              <a:buSzPts val="1400"/>
              <a:buChar char="»"/>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pic>
        <p:nvPicPr>
          <p:cNvPr id="329" name="Google Shape;329;p14"/>
          <p:cNvPicPr preferRelativeResize="0"/>
          <p:nvPr/>
        </p:nvPicPr>
        <p:blipFill rotWithShape="1">
          <a:blip r:embed="rId2">
            <a:alphaModFix/>
          </a:blip>
          <a:srcRect/>
          <a:stretch/>
        </p:blipFill>
        <p:spPr>
          <a:xfrm>
            <a:off x="0" y="0"/>
            <a:ext cx="9144000" cy="714662"/>
          </a:xfrm>
          <a:prstGeom prst="rect">
            <a:avLst/>
          </a:prstGeom>
          <a:noFill/>
          <a:ln>
            <a:noFill/>
          </a:ln>
        </p:spPr>
      </p:pic>
      <p:sp>
        <p:nvSpPr>
          <p:cNvPr id="330" name="Google Shape;330;p14"/>
          <p:cNvSpPr txBox="1">
            <a:spLocks noGrp="1"/>
          </p:cNvSpPr>
          <p:nvPr>
            <p:ph type="body" idx="2"/>
          </p:nvPr>
        </p:nvSpPr>
        <p:spPr>
          <a:xfrm>
            <a:off x="1363267" y="147467"/>
            <a:ext cx="6417469" cy="407704"/>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228600" algn="l">
              <a:lnSpc>
                <a:spcPct val="100000"/>
              </a:lnSpc>
              <a:spcBef>
                <a:spcPts val="300"/>
              </a:spcBef>
              <a:spcAft>
                <a:spcPts val="0"/>
              </a:spcAft>
              <a:buClr>
                <a:srgbClr val="1F497D"/>
              </a:buClr>
              <a:buSzPts val="1500"/>
              <a:buNone/>
              <a:defRPr sz="1400"/>
            </a:lvl2pPr>
            <a:lvl3pPr marL="1371600" lvl="2" indent="-228600" algn="l">
              <a:lnSpc>
                <a:spcPct val="100000"/>
              </a:lnSpc>
              <a:spcBef>
                <a:spcPts val="300"/>
              </a:spcBef>
              <a:spcAft>
                <a:spcPts val="0"/>
              </a:spcAft>
              <a:buClr>
                <a:srgbClr val="1F497D"/>
              </a:buClr>
              <a:buSzPts val="1500"/>
              <a:buNone/>
              <a:defRPr sz="1400"/>
            </a:lvl3pPr>
            <a:lvl4pPr marL="1828800" lvl="3" indent="-228600" algn="l">
              <a:lnSpc>
                <a:spcPct val="100000"/>
              </a:lnSpc>
              <a:spcBef>
                <a:spcPts val="300"/>
              </a:spcBef>
              <a:spcAft>
                <a:spcPts val="0"/>
              </a:spcAft>
              <a:buClr>
                <a:srgbClr val="1F497D"/>
              </a:buClr>
              <a:buSzPts val="1500"/>
              <a:buNone/>
              <a:defRPr sz="1400"/>
            </a:lvl4pPr>
            <a:lvl5pPr marL="2286000" lvl="4" indent="-228600" algn="l">
              <a:lnSpc>
                <a:spcPct val="100000"/>
              </a:lnSpc>
              <a:spcBef>
                <a:spcPts val="300"/>
              </a:spcBef>
              <a:spcAft>
                <a:spcPts val="0"/>
              </a:spcAft>
              <a:buClr>
                <a:srgbClr val="1F497D"/>
              </a:buClr>
              <a:buSzPts val="1500"/>
              <a:buNone/>
              <a:defRPr sz="1400"/>
            </a:lvl5pPr>
            <a:lvl6pPr marL="2743200" lvl="5" indent="-317500" algn="l">
              <a:lnSpc>
                <a:spcPct val="100000"/>
              </a:lnSpc>
              <a:spcBef>
                <a:spcPts val="300"/>
              </a:spcBef>
              <a:spcAft>
                <a:spcPts val="0"/>
              </a:spcAft>
              <a:buClr>
                <a:schemeClr val="dk1"/>
              </a:buClr>
              <a:buSzPts val="1400"/>
              <a:buChar char="•"/>
              <a:defRPr sz="1400"/>
            </a:lvl6pPr>
            <a:lvl7pPr marL="3200400" lvl="6" indent="-317500" algn="l">
              <a:lnSpc>
                <a:spcPct val="100000"/>
              </a:lnSpc>
              <a:spcBef>
                <a:spcPts val="300"/>
              </a:spcBef>
              <a:spcAft>
                <a:spcPts val="0"/>
              </a:spcAft>
              <a:buClr>
                <a:schemeClr val="dk1"/>
              </a:buClr>
              <a:buSzPts val="1400"/>
              <a:buChar char="•"/>
              <a:defRPr sz="1400"/>
            </a:lvl7pPr>
            <a:lvl8pPr marL="3657600" lvl="7" indent="-317500" algn="l">
              <a:lnSpc>
                <a:spcPct val="100000"/>
              </a:lnSpc>
              <a:spcBef>
                <a:spcPts val="300"/>
              </a:spcBef>
              <a:spcAft>
                <a:spcPts val="0"/>
              </a:spcAft>
              <a:buClr>
                <a:schemeClr val="dk1"/>
              </a:buClr>
              <a:buSzPts val="1400"/>
              <a:buChar char="•"/>
              <a:defRPr sz="1400"/>
            </a:lvl8pPr>
            <a:lvl9pPr marL="4114800" lvl="8" indent="-317500" algn="l">
              <a:lnSpc>
                <a:spcPct val="100000"/>
              </a:lnSpc>
              <a:spcBef>
                <a:spcPts val="300"/>
              </a:spcBef>
              <a:spcAft>
                <a:spcPts val="0"/>
              </a:spcAft>
              <a:buClr>
                <a:schemeClr val="dk1"/>
              </a:buClr>
              <a:buSzPts val="1400"/>
              <a:buChar char="•"/>
              <a:defRPr sz="1400"/>
            </a:lvl9pPr>
          </a:lstStyle>
          <a:p>
            <a:endParaRPr/>
          </a:p>
        </p:txBody>
      </p:sp>
      <p:sp>
        <p:nvSpPr>
          <p:cNvPr id="331" name="Google Shape;331;p14"/>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ext slide white background">
  <p:cSld name="1_Text slide white background">
    <p:bg>
      <p:bgPr>
        <a:solidFill>
          <a:schemeClr val="lt1"/>
        </a:solidFill>
        <a:effectLst/>
      </p:bgPr>
    </p:bg>
    <p:spTree>
      <p:nvGrpSpPr>
        <p:cNvPr id="1" name="Shape 370"/>
        <p:cNvGrpSpPr/>
        <p:nvPr/>
      </p:nvGrpSpPr>
      <p:grpSpPr>
        <a:xfrm>
          <a:off x="0" y="0"/>
          <a:ext cx="0" cy="0"/>
          <a:chOff x="0" y="0"/>
          <a:chExt cx="0" cy="0"/>
        </a:xfrm>
      </p:grpSpPr>
      <p:sp>
        <p:nvSpPr>
          <p:cNvPr id="371" name="Google Shape;371;p16"/>
          <p:cNvSpPr txBox="1">
            <a:spLocks noGrp="1"/>
          </p:cNvSpPr>
          <p:nvPr>
            <p:ph type="body" idx="1"/>
          </p:nvPr>
        </p:nvSpPr>
        <p:spPr>
          <a:xfrm>
            <a:off x="355147" y="963217"/>
            <a:ext cx="8433707" cy="337838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2"/>
              </a:buClr>
              <a:buSzPts val="1400"/>
              <a:buChar char="•"/>
              <a:defRPr/>
            </a:lvl1pPr>
            <a:lvl2pPr marL="914400" lvl="1" indent="-317500" algn="l">
              <a:lnSpc>
                <a:spcPct val="100000"/>
              </a:lnSpc>
              <a:spcBef>
                <a:spcPts val="300"/>
              </a:spcBef>
              <a:spcAft>
                <a:spcPts val="0"/>
              </a:spcAft>
              <a:buClr>
                <a:srgbClr val="1F497D"/>
              </a:buClr>
              <a:buSzPts val="1400"/>
              <a:buChar char="o"/>
              <a:defRPr/>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pic>
        <p:nvPicPr>
          <p:cNvPr id="372" name="Google Shape;372;p16"/>
          <p:cNvPicPr preferRelativeResize="0"/>
          <p:nvPr/>
        </p:nvPicPr>
        <p:blipFill rotWithShape="1">
          <a:blip r:embed="rId2">
            <a:alphaModFix/>
          </a:blip>
          <a:srcRect/>
          <a:stretch/>
        </p:blipFill>
        <p:spPr>
          <a:xfrm>
            <a:off x="0" y="0"/>
            <a:ext cx="9144000" cy="714662"/>
          </a:xfrm>
          <a:prstGeom prst="rect">
            <a:avLst/>
          </a:prstGeom>
          <a:noFill/>
          <a:ln>
            <a:noFill/>
          </a:ln>
        </p:spPr>
      </p:pic>
      <p:sp>
        <p:nvSpPr>
          <p:cNvPr id="373" name="Google Shape;373;p16"/>
          <p:cNvSpPr txBox="1">
            <a:spLocks noGrp="1"/>
          </p:cNvSpPr>
          <p:nvPr>
            <p:ph type="body" idx="2"/>
          </p:nvPr>
        </p:nvSpPr>
        <p:spPr>
          <a:xfrm>
            <a:off x="1363267" y="147467"/>
            <a:ext cx="6417469" cy="407704"/>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228600" algn="l">
              <a:lnSpc>
                <a:spcPct val="100000"/>
              </a:lnSpc>
              <a:spcBef>
                <a:spcPts val="300"/>
              </a:spcBef>
              <a:spcAft>
                <a:spcPts val="0"/>
              </a:spcAft>
              <a:buClr>
                <a:srgbClr val="1F497D"/>
              </a:buClr>
              <a:buSzPts val="1500"/>
              <a:buNone/>
              <a:defRPr/>
            </a:lvl2pPr>
            <a:lvl3pPr marL="1371600" lvl="2" indent="-228600" algn="l">
              <a:lnSpc>
                <a:spcPct val="100000"/>
              </a:lnSpc>
              <a:spcBef>
                <a:spcPts val="300"/>
              </a:spcBef>
              <a:spcAft>
                <a:spcPts val="0"/>
              </a:spcAft>
              <a:buClr>
                <a:srgbClr val="1F497D"/>
              </a:buClr>
              <a:buSzPts val="1500"/>
              <a:buNone/>
              <a:defRPr/>
            </a:lvl3pPr>
            <a:lvl4pPr marL="1828800" lvl="3" indent="-228600" algn="l">
              <a:lnSpc>
                <a:spcPct val="100000"/>
              </a:lnSpc>
              <a:spcBef>
                <a:spcPts val="300"/>
              </a:spcBef>
              <a:spcAft>
                <a:spcPts val="0"/>
              </a:spcAft>
              <a:buClr>
                <a:srgbClr val="1F497D"/>
              </a:buClr>
              <a:buSzPts val="1500"/>
              <a:buNone/>
              <a:defRPr/>
            </a:lvl4pPr>
            <a:lvl5pPr marL="2286000" lvl="4" indent="-228600" algn="l">
              <a:lnSpc>
                <a:spcPct val="100000"/>
              </a:lnSpc>
              <a:spcBef>
                <a:spcPts val="300"/>
              </a:spcBef>
              <a:spcAft>
                <a:spcPts val="0"/>
              </a:spcAft>
              <a:buClr>
                <a:srgbClr val="1F497D"/>
              </a:buClr>
              <a:buSzPts val="1500"/>
              <a:buNone/>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374" name="Google Shape;374;p16"/>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Slide Swoosh Background">
  <p:cSld name="Text Slide Swoosh Background">
    <p:bg>
      <p:bgPr>
        <a:solidFill>
          <a:schemeClr val="lt1"/>
        </a:solidFill>
        <a:effectLst/>
      </p:bgPr>
    </p:bg>
    <p:spTree>
      <p:nvGrpSpPr>
        <p:cNvPr id="1" name="Shape 387"/>
        <p:cNvGrpSpPr/>
        <p:nvPr/>
      </p:nvGrpSpPr>
      <p:grpSpPr>
        <a:xfrm>
          <a:off x="0" y="0"/>
          <a:ext cx="0" cy="0"/>
          <a:chOff x="0" y="0"/>
          <a:chExt cx="0" cy="0"/>
        </a:xfrm>
      </p:grpSpPr>
      <p:pic>
        <p:nvPicPr>
          <p:cNvPr id="388" name="Google Shape;388;p19"/>
          <p:cNvPicPr preferRelativeResize="0"/>
          <p:nvPr/>
        </p:nvPicPr>
        <p:blipFill rotWithShape="1">
          <a:blip r:embed="rId2">
            <a:alphaModFix/>
          </a:blip>
          <a:srcRect/>
          <a:stretch/>
        </p:blipFill>
        <p:spPr>
          <a:xfrm>
            <a:off x="-38386" y="-578"/>
            <a:ext cx="9220772" cy="5192459"/>
          </a:xfrm>
          <a:prstGeom prst="rect">
            <a:avLst/>
          </a:prstGeom>
          <a:noFill/>
          <a:ln>
            <a:noFill/>
          </a:ln>
        </p:spPr>
      </p:pic>
      <p:sp>
        <p:nvSpPr>
          <p:cNvPr id="389" name="Google Shape;389;p19"/>
          <p:cNvSpPr txBox="1">
            <a:spLocks noGrp="1"/>
          </p:cNvSpPr>
          <p:nvPr>
            <p:ph type="body" idx="1"/>
          </p:nvPr>
        </p:nvSpPr>
        <p:spPr>
          <a:xfrm>
            <a:off x="1204318" y="187778"/>
            <a:ext cx="6735365" cy="473529"/>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361950" algn="l">
              <a:lnSpc>
                <a:spcPct val="100000"/>
              </a:lnSpc>
              <a:spcBef>
                <a:spcPts val="400"/>
              </a:spcBef>
              <a:spcAft>
                <a:spcPts val="0"/>
              </a:spcAft>
              <a:buClr>
                <a:srgbClr val="1F497D"/>
              </a:buClr>
              <a:buSzPts val="2100"/>
              <a:buChar char="o"/>
              <a:defRPr sz="2100" b="1"/>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cxnSp>
        <p:nvCxnSpPr>
          <p:cNvPr id="390" name="Google Shape;390;p19"/>
          <p:cNvCxnSpPr/>
          <p:nvPr/>
        </p:nvCxnSpPr>
        <p:spPr>
          <a:xfrm>
            <a:off x="0" y="4607805"/>
            <a:ext cx="9144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254"/>
              </a:srgbClr>
            </a:outerShdw>
          </a:effectLst>
        </p:spPr>
      </p:cxnSp>
      <p:sp>
        <p:nvSpPr>
          <p:cNvPr id="391" name="Google Shape;391;p19"/>
          <p:cNvSpPr txBox="1">
            <a:spLocks noGrp="1"/>
          </p:cNvSpPr>
          <p:nvPr>
            <p:ph type="body" idx="2"/>
          </p:nvPr>
        </p:nvSpPr>
        <p:spPr>
          <a:xfrm>
            <a:off x="411956" y="1060848"/>
            <a:ext cx="8320088" cy="3136106"/>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400"/>
              </a:spcBef>
              <a:spcAft>
                <a:spcPts val="0"/>
              </a:spcAft>
              <a:buClr>
                <a:schemeClr val="lt1"/>
              </a:buClr>
              <a:buSzPts val="1800"/>
              <a:buChar char="•"/>
              <a:defRPr>
                <a:solidFill>
                  <a:schemeClr val="lt1"/>
                </a:solidFill>
              </a:defRPr>
            </a:lvl1pPr>
            <a:lvl2pPr marL="914400" lvl="1" indent="-323850" algn="l">
              <a:lnSpc>
                <a:spcPct val="100000"/>
              </a:lnSpc>
              <a:spcBef>
                <a:spcPts val="300"/>
              </a:spcBef>
              <a:spcAft>
                <a:spcPts val="0"/>
              </a:spcAft>
              <a:buClr>
                <a:schemeClr val="lt1"/>
              </a:buClr>
              <a:buSzPts val="1500"/>
              <a:buChar char="o"/>
              <a:defRPr>
                <a:solidFill>
                  <a:schemeClr val="lt1"/>
                </a:solidFill>
              </a:defRPr>
            </a:lvl2pPr>
            <a:lvl3pPr marL="1371600" lvl="2" indent="-323850" algn="l">
              <a:lnSpc>
                <a:spcPct val="100000"/>
              </a:lnSpc>
              <a:spcBef>
                <a:spcPts val="300"/>
              </a:spcBef>
              <a:spcAft>
                <a:spcPts val="0"/>
              </a:spcAft>
              <a:buClr>
                <a:schemeClr val="lt1"/>
              </a:buClr>
              <a:buSzPts val="1500"/>
              <a:buChar char="•"/>
              <a:defRPr>
                <a:solidFill>
                  <a:schemeClr val="lt1"/>
                </a:solidFill>
              </a:defRPr>
            </a:lvl3pPr>
            <a:lvl4pPr marL="1828800" lvl="3" indent="-323850" algn="l">
              <a:lnSpc>
                <a:spcPct val="100000"/>
              </a:lnSpc>
              <a:spcBef>
                <a:spcPts val="300"/>
              </a:spcBef>
              <a:spcAft>
                <a:spcPts val="0"/>
              </a:spcAft>
              <a:buClr>
                <a:schemeClr val="lt1"/>
              </a:buClr>
              <a:buSzPts val="1500"/>
              <a:buChar char="–"/>
              <a:defRPr>
                <a:solidFill>
                  <a:schemeClr val="lt1"/>
                </a:solidFill>
              </a:defRPr>
            </a:lvl4pPr>
            <a:lvl5pPr marL="2286000" lvl="4" indent="-323850" algn="l">
              <a:lnSpc>
                <a:spcPct val="100000"/>
              </a:lnSpc>
              <a:spcBef>
                <a:spcPts val="300"/>
              </a:spcBef>
              <a:spcAft>
                <a:spcPts val="0"/>
              </a:spcAft>
              <a:buClr>
                <a:schemeClr val="lt1"/>
              </a:buClr>
              <a:buSzPts val="1500"/>
              <a:buChar char="»"/>
              <a:defRPr>
                <a:solidFill>
                  <a:schemeClr val="lt1"/>
                </a:solidFill>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392" name="Google Shape;392;p19"/>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393" name="Google Shape;393;p19"/>
          <p:cNvGrpSpPr/>
          <p:nvPr/>
        </p:nvGrpSpPr>
        <p:grpSpPr>
          <a:xfrm>
            <a:off x="1326052" y="4673119"/>
            <a:ext cx="6295955" cy="411480"/>
            <a:chOff x="1898697" y="6230825"/>
            <a:chExt cx="8394606" cy="548640"/>
          </a:xfrm>
        </p:grpSpPr>
        <p:pic>
          <p:nvPicPr>
            <p:cNvPr id="394" name="Google Shape;394;p1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275589" y="6325373"/>
              <a:ext cx="2017714" cy="340169"/>
            </a:xfrm>
            <a:prstGeom prst="rect">
              <a:avLst/>
            </a:prstGeom>
            <a:noFill/>
            <a:ln>
              <a:noFill/>
            </a:ln>
          </p:spPr>
        </p:pic>
        <p:pic>
          <p:nvPicPr>
            <p:cNvPr id="395" name="Google Shape;395;p1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898697" y="6230825"/>
              <a:ext cx="2017714" cy="548640"/>
            </a:xfrm>
            <a:prstGeom prst="rect">
              <a:avLst/>
            </a:prstGeom>
            <a:noFill/>
            <a:ln>
              <a:noFill/>
            </a:ln>
          </p:spPr>
        </p:pic>
        <p:pic>
          <p:nvPicPr>
            <p:cNvPr id="396" name="Google Shape;396;p1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slide white background &amp; footer">
  <p:cSld name="Text slide white background &amp; footer">
    <p:bg>
      <p:bgPr>
        <a:solidFill>
          <a:schemeClr val="lt1"/>
        </a:solidFill>
        <a:effectLst/>
      </p:bgPr>
    </p:bg>
    <p:spTree>
      <p:nvGrpSpPr>
        <p:cNvPr id="1" name="Shape 397"/>
        <p:cNvGrpSpPr/>
        <p:nvPr/>
      </p:nvGrpSpPr>
      <p:grpSpPr>
        <a:xfrm>
          <a:off x="0" y="0"/>
          <a:ext cx="0" cy="0"/>
          <a:chOff x="0" y="0"/>
          <a:chExt cx="0" cy="0"/>
        </a:xfrm>
      </p:grpSpPr>
      <p:pic>
        <p:nvPicPr>
          <p:cNvPr id="398" name="Google Shape;398;p20"/>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0" y="4607806"/>
            <a:ext cx="9144000" cy="535695"/>
          </a:xfrm>
          <a:prstGeom prst="rect">
            <a:avLst/>
          </a:prstGeom>
          <a:noFill/>
          <a:ln>
            <a:noFill/>
          </a:ln>
        </p:spPr>
      </p:pic>
      <p:sp>
        <p:nvSpPr>
          <p:cNvPr id="399" name="Google Shape;399;p20"/>
          <p:cNvSpPr txBox="1">
            <a:spLocks noGrp="1"/>
          </p:cNvSpPr>
          <p:nvPr>
            <p:ph type="body" idx="1"/>
          </p:nvPr>
        </p:nvSpPr>
        <p:spPr>
          <a:xfrm>
            <a:off x="355147" y="963217"/>
            <a:ext cx="8433707" cy="337838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2"/>
              </a:buClr>
              <a:buSzPts val="1400"/>
              <a:buChar char="•"/>
              <a:defRPr/>
            </a:lvl1pPr>
            <a:lvl2pPr marL="914400" lvl="1" indent="-317500" algn="l">
              <a:lnSpc>
                <a:spcPct val="100000"/>
              </a:lnSpc>
              <a:spcBef>
                <a:spcPts val="300"/>
              </a:spcBef>
              <a:spcAft>
                <a:spcPts val="0"/>
              </a:spcAft>
              <a:buClr>
                <a:srgbClr val="1F497D"/>
              </a:buClr>
              <a:buSzPts val="1400"/>
              <a:buChar char="o"/>
              <a:defRPr/>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pic>
        <p:nvPicPr>
          <p:cNvPr id="400" name="Google Shape;400;p20"/>
          <p:cNvPicPr preferRelativeResize="0"/>
          <p:nvPr/>
        </p:nvPicPr>
        <p:blipFill rotWithShape="1">
          <a:blip r:embed="rId3">
            <a:alphaModFix/>
          </a:blip>
          <a:srcRect/>
          <a:stretch/>
        </p:blipFill>
        <p:spPr>
          <a:xfrm>
            <a:off x="0" y="0"/>
            <a:ext cx="9144000" cy="714662"/>
          </a:xfrm>
          <a:prstGeom prst="rect">
            <a:avLst/>
          </a:prstGeom>
          <a:noFill/>
          <a:ln>
            <a:noFill/>
          </a:ln>
        </p:spPr>
      </p:pic>
      <p:sp>
        <p:nvSpPr>
          <p:cNvPr id="401" name="Google Shape;401;p20"/>
          <p:cNvSpPr txBox="1">
            <a:spLocks noGrp="1"/>
          </p:cNvSpPr>
          <p:nvPr>
            <p:ph type="body" idx="2"/>
          </p:nvPr>
        </p:nvSpPr>
        <p:spPr>
          <a:xfrm>
            <a:off x="1363267" y="147467"/>
            <a:ext cx="6417469" cy="407704"/>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228600" algn="l">
              <a:lnSpc>
                <a:spcPct val="100000"/>
              </a:lnSpc>
              <a:spcBef>
                <a:spcPts val="300"/>
              </a:spcBef>
              <a:spcAft>
                <a:spcPts val="0"/>
              </a:spcAft>
              <a:buClr>
                <a:srgbClr val="1F497D"/>
              </a:buClr>
              <a:buSzPts val="1500"/>
              <a:buNone/>
              <a:defRPr/>
            </a:lvl2pPr>
            <a:lvl3pPr marL="1371600" lvl="2" indent="-228600" algn="l">
              <a:lnSpc>
                <a:spcPct val="100000"/>
              </a:lnSpc>
              <a:spcBef>
                <a:spcPts val="300"/>
              </a:spcBef>
              <a:spcAft>
                <a:spcPts val="0"/>
              </a:spcAft>
              <a:buClr>
                <a:srgbClr val="1F497D"/>
              </a:buClr>
              <a:buSzPts val="1500"/>
              <a:buNone/>
              <a:defRPr/>
            </a:lvl3pPr>
            <a:lvl4pPr marL="1828800" lvl="3" indent="-228600" algn="l">
              <a:lnSpc>
                <a:spcPct val="100000"/>
              </a:lnSpc>
              <a:spcBef>
                <a:spcPts val="300"/>
              </a:spcBef>
              <a:spcAft>
                <a:spcPts val="0"/>
              </a:spcAft>
              <a:buClr>
                <a:srgbClr val="1F497D"/>
              </a:buClr>
              <a:buSzPts val="1500"/>
              <a:buNone/>
              <a:defRPr/>
            </a:lvl4pPr>
            <a:lvl5pPr marL="2286000" lvl="4" indent="-228600" algn="l">
              <a:lnSpc>
                <a:spcPct val="100000"/>
              </a:lnSpc>
              <a:spcBef>
                <a:spcPts val="300"/>
              </a:spcBef>
              <a:spcAft>
                <a:spcPts val="0"/>
              </a:spcAft>
              <a:buClr>
                <a:srgbClr val="1F497D"/>
              </a:buClr>
              <a:buSzPts val="1500"/>
              <a:buNone/>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402" name="Google Shape;402;p20"/>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403" name="Google Shape;403;p20"/>
          <p:cNvCxnSpPr/>
          <p:nvPr/>
        </p:nvCxnSpPr>
        <p:spPr>
          <a:xfrm>
            <a:off x="0" y="4607805"/>
            <a:ext cx="9144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254"/>
              </a:srgbClr>
            </a:outerShdw>
          </a:effectLst>
        </p:spPr>
      </p:cxnSp>
      <p:grpSp>
        <p:nvGrpSpPr>
          <p:cNvPr id="404" name="Google Shape;404;p20"/>
          <p:cNvGrpSpPr/>
          <p:nvPr/>
        </p:nvGrpSpPr>
        <p:grpSpPr>
          <a:xfrm>
            <a:off x="1326052" y="4673119"/>
            <a:ext cx="6295955" cy="411480"/>
            <a:chOff x="1898697" y="6230825"/>
            <a:chExt cx="8394606" cy="548640"/>
          </a:xfrm>
        </p:grpSpPr>
        <p:pic>
          <p:nvPicPr>
            <p:cNvPr id="405" name="Google Shape;405;p2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275589" y="6325373"/>
              <a:ext cx="2017714" cy="340169"/>
            </a:xfrm>
            <a:prstGeom prst="rect">
              <a:avLst/>
            </a:prstGeom>
            <a:noFill/>
            <a:ln>
              <a:noFill/>
            </a:ln>
          </p:spPr>
        </p:pic>
        <p:pic>
          <p:nvPicPr>
            <p:cNvPr id="406" name="Google Shape;406;p2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898697" y="6230825"/>
              <a:ext cx="2017714" cy="548640"/>
            </a:xfrm>
            <a:prstGeom prst="rect">
              <a:avLst/>
            </a:prstGeom>
            <a:noFill/>
            <a:ln>
              <a:noFill/>
            </a:ln>
          </p:spPr>
        </p:pic>
        <p:pic>
          <p:nvPicPr>
            <p:cNvPr id="407" name="Google Shape;407;p2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slide light swoosh &amp; footer ">
  <p:cSld name="Text slide light swoosh &amp; footer ">
    <p:bg>
      <p:bgPr>
        <a:solidFill>
          <a:schemeClr val="lt1"/>
        </a:solidFill>
        <a:effectLst/>
      </p:bgPr>
    </p:bg>
    <p:spTree>
      <p:nvGrpSpPr>
        <p:cNvPr id="1" name="Shape 408"/>
        <p:cNvGrpSpPr/>
        <p:nvPr/>
      </p:nvGrpSpPr>
      <p:grpSpPr>
        <a:xfrm>
          <a:off x="0" y="0"/>
          <a:ext cx="0" cy="0"/>
          <a:chOff x="0" y="0"/>
          <a:chExt cx="0" cy="0"/>
        </a:xfrm>
      </p:grpSpPr>
      <p:pic>
        <p:nvPicPr>
          <p:cNvPr id="409" name="Google Shape;409;p21"/>
          <p:cNvPicPr preferRelativeResize="0"/>
          <p:nvPr/>
        </p:nvPicPr>
        <p:blipFill rotWithShape="1">
          <a:blip r:embed="rId2" cstate="print">
            <a:alphaModFix amt="25000"/>
            <a:extLst>
              <a:ext uri="{28A0092B-C50C-407E-A947-70E740481C1C}">
                <a14:useLocalDpi xmlns:a14="http://schemas.microsoft.com/office/drawing/2010/main"/>
              </a:ext>
            </a:extLst>
          </a:blip>
          <a:srcRect/>
          <a:stretch/>
        </p:blipFill>
        <p:spPr>
          <a:xfrm>
            <a:off x="-38386" y="-578"/>
            <a:ext cx="9220772" cy="4608380"/>
          </a:xfrm>
          <a:prstGeom prst="rect">
            <a:avLst/>
          </a:prstGeom>
          <a:noFill/>
          <a:ln>
            <a:noFill/>
          </a:ln>
        </p:spPr>
      </p:pic>
      <p:sp>
        <p:nvSpPr>
          <p:cNvPr id="410" name="Google Shape;410;p21"/>
          <p:cNvSpPr txBox="1">
            <a:spLocks noGrp="1"/>
          </p:cNvSpPr>
          <p:nvPr>
            <p:ph type="body" idx="1"/>
          </p:nvPr>
        </p:nvSpPr>
        <p:spPr>
          <a:xfrm>
            <a:off x="355147" y="963217"/>
            <a:ext cx="8433707" cy="337838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2"/>
              </a:buClr>
              <a:buSzPts val="1400"/>
              <a:buChar char="•"/>
              <a:defRPr/>
            </a:lvl1pPr>
            <a:lvl2pPr marL="914400" lvl="1" indent="-317500" algn="l">
              <a:lnSpc>
                <a:spcPct val="100000"/>
              </a:lnSpc>
              <a:spcBef>
                <a:spcPts val="300"/>
              </a:spcBef>
              <a:spcAft>
                <a:spcPts val="0"/>
              </a:spcAft>
              <a:buClr>
                <a:srgbClr val="1F497D"/>
              </a:buClr>
              <a:buSzPts val="1400"/>
              <a:buChar char="o"/>
              <a:defRPr/>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411" name="Google Shape;411;p21"/>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12" name="Google Shape;412;p2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4607806"/>
            <a:ext cx="9144000" cy="535695"/>
          </a:xfrm>
          <a:prstGeom prst="rect">
            <a:avLst/>
          </a:prstGeom>
          <a:noFill/>
          <a:ln>
            <a:noFill/>
          </a:ln>
        </p:spPr>
      </p:pic>
      <p:pic>
        <p:nvPicPr>
          <p:cNvPr id="413" name="Google Shape;413;p21"/>
          <p:cNvPicPr preferRelativeResize="0"/>
          <p:nvPr/>
        </p:nvPicPr>
        <p:blipFill rotWithShape="1">
          <a:blip r:embed="rId4">
            <a:alphaModFix/>
          </a:blip>
          <a:srcRect/>
          <a:stretch/>
        </p:blipFill>
        <p:spPr>
          <a:xfrm>
            <a:off x="0" y="0"/>
            <a:ext cx="9144000" cy="714662"/>
          </a:xfrm>
          <a:prstGeom prst="rect">
            <a:avLst/>
          </a:prstGeom>
          <a:noFill/>
          <a:ln>
            <a:noFill/>
          </a:ln>
        </p:spPr>
      </p:pic>
      <p:sp>
        <p:nvSpPr>
          <p:cNvPr id="414" name="Google Shape;414;p21"/>
          <p:cNvSpPr txBox="1">
            <a:spLocks noGrp="1"/>
          </p:cNvSpPr>
          <p:nvPr>
            <p:ph type="body" idx="2"/>
          </p:nvPr>
        </p:nvSpPr>
        <p:spPr>
          <a:xfrm>
            <a:off x="1363267" y="147467"/>
            <a:ext cx="6417469" cy="407704"/>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228600" algn="l">
              <a:lnSpc>
                <a:spcPct val="100000"/>
              </a:lnSpc>
              <a:spcBef>
                <a:spcPts val="300"/>
              </a:spcBef>
              <a:spcAft>
                <a:spcPts val="0"/>
              </a:spcAft>
              <a:buClr>
                <a:srgbClr val="1F497D"/>
              </a:buClr>
              <a:buSzPts val="1500"/>
              <a:buNone/>
              <a:defRPr/>
            </a:lvl2pPr>
            <a:lvl3pPr marL="1371600" lvl="2" indent="-228600" algn="l">
              <a:lnSpc>
                <a:spcPct val="100000"/>
              </a:lnSpc>
              <a:spcBef>
                <a:spcPts val="300"/>
              </a:spcBef>
              <a:spcAft>
                <a:spcPts val="0"/>
              </a:spcAft>
              <a:buClr>
                <a:srgbClr val="1F497D"/>
              </a:buClr>
              <a:buSzPts val="1500"/>
              <a:buNone/>
              <a:defRPr/>
            </a:lvl3pPr>
            <a:lvl4pPr marL="1828800" lvl="3" indent="-228600" algn="l">
              <a:lnSpc>
                <a:spcPct val="100000"/>
              </a:lnSpc>
              <a:spcBef>
                <a:spcPts val="300"/>
              </a:spcBef>
              <a:spcAft>
                <a:spcPts val="0"/>
              </a:spcAft>
              <a:buClr>
                <a:srgbClr val="1F497D"/>
              </a:buClr>
              <a:buSzPts val="1500"/>
              <a:buNone/>
              <a:defRPr/>
            </a:lvl4pPr>
            <a:lvl5pPr marL="2286000" lvl="4" indent="-228600" algn="l">
              <a:lnSpc>
                <a:spcPct val="100000"/>
              </a:lnSpc>
              <a:spcBef>
                <a:spcPts val="300"/>
              </a:spcBef>
              <a:spcAft>
                <a:spcPts val="0"/>
              </a:spcAft>
              <a:buClr>
                <a:srgbClr val="1F497D"/>
              </a:buClr>
              <a:buSzPts val="1500"/>
              <a:buNone/>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grpSp>
        <p:nvGrpSpPr>
          <p:cNvPr id="415" name="Google Shape;415;p21"/>
          <p:cNvGrpSpPr/>
          <p:nvPr/>
        </p:nvGrpSpPr>
        <p:grpSpPr>
          <a:xfrm>
            <a:off x="1326052" y="4673119"/>
            <a:ext cx="6295955" cy="411480"/>
            <a:chOff x="1898697" y="6230825"/>
            <a:chExt cx="8394606" cy="548640"/>
          </a:xfrm>
        </p:grpSpPr>
        <p:pic>
          <p:nvPicPr>
            <p:cNvPr id="416" name="Google Shape;416;p2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275589" y="6325373"/>
              <a:ext cx="2017714" cy="340169"/>
            </a:xfrm>
            <a:prstGeom prst="rect">
              <a:avLst/>
            </a:prstGeom>
            <a:noFill/>
            <a:ln>
              <a:noFill/>
            </a:ln>
          </p:spPr>
        </p:pic>
        <p:pic>
          <p:nvPicPr>
            <p:cNvPr id="417" name="Google Shape;417;p2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898697" y="6230825"/>
              <a:ext cx="2017714" cy="548640"/>
            </a:xfrm>
            <a:prstGeom prst="rect">
              <a:avLst/>
            </a:prstGeom>
            <a:noFill/>
            <a:ln>
              <a:noFill/>
            </a:ln>
          </p:spPr>
        </p:pic>
        <p:pic>
          <p:nvPicPr>
            <p:cNvPr id="418" name="Google Shape;418;p21"/>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slide light swoosh background">
  <p:cSld name="Text slide light swoosh background">
    <p:bg>
      <p:bgPr>
        <a:solidFill>
          <a:schemeClr val="lt1"/>
        </a:solidFill>
        <a:effectLst/>
      </p:bgPr>
    </p:bg>
    <p:spTree>
      <p:nvGrpSpPr>
        <p:cNvPr id="1" name="Shape 419"/>
        <p:cNvGrpSpPr/>
        <p:nvPr/>
      </p:nvGrpSpPr>
      <p:grpSpPr>
        <a:xfrm>
          <a:off x="0" y="0"/>
          <a:ext cx="0" cy="0"/>
          <a:chOff x="0" y="0"/>
          <a:chExt cx="0" cy="0"/>
        </a:xfrm>
      </p:grpSpPr>
      <p:pic>
        <p:nvPicPr>
          <p:cNvPr id="420" name="Google Shape;420;p22"/>
          <p:cNvPicPr preferRelativeResize="0"/>
          <p:nvPr/>
        </p:nvPicPr>
        <p:blipFill rotWithShape="1">
          <a:blip r:embed="rId2" cstate="print">
            <a:alphaModFix amt="25000"/>
            <a:extLst>
              <a:ext uri="{28A0092B-C50C-407E-A947-70E740481C1C}">
                <a14:useLocalDpi xmlns:a14="http://schemas.microsoft.com/office/drawing/2010/main"/>
              </a:ext>
            </a:extLst>
          </a:blip>
          <a:srcRect/>
          <a:stretch/>
        </p:blipFill>
        <p:spPr>
          <a:xfrm>
            <a:off x="-38386" y="530151"/>
            <a:ext cx="9220772" cy="4608380"/>
          </a:xfrm>
          <a:prstGeom prst="rect">
            <a:avLst/>
          </a:prstGeom>
          <a:noFill/>
          <a:ln>
            <a:noFill/>
          </a:ln>
        </p:spPr>
      </p:pic>
      <p:sp>
        <p:nvSpPr>
          <p:cNvPr id="421" name="Google Shape;421;p22"/>
          <p:cNvSpPr txBox="1">
            <a:spLocks noGrp="1"/>
          </p:cNvSpPr>
          <p:nvPr>
            <p:ph type="body" idx="1"/>
          </p:nvPr>
        </p:nvSpPr>
        <p:spPr>
          <a:xfrm>
            <a:off x="355147" y="963217"/>
            <a:ext cx="8433707" cy="337838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2"/>
              </a:buClr>
              <a:buSzPts val="1400"/>
              <a:buChar char="•"/>
              <a:defRPr/>
            </a:lvl1pPr>
            <a:lvl2pPr marL="914400" lvl="1" indent="-317500" algn="l">
              <a:lnSpc>
                <a:spcPct val="100000"/>
              </a:lnSpc>
              <a:spcBef>
                <a:spcPts val="300"/>
              </a:spcBef>
              <a:spcAft>
                <a:spcPts val="0"/>
              </a:spcAft>
              <a:buClr>
                <a:srgbClr val="1F497D"/>
              </a:buClr>
              <a:buSzPts val="1400"/>
              <a:buChar char="o"/>
              <a:defRPr/>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422" name="Google Shape;422;p22"/>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23" name="Google Shape;423;p22"/>
          <p:cNvPicPr preferRelativeResize="0"/>
          <p:nvPr/>
        </p:nvPicPr>
        <p:blipFill rotWithShape="1">
          <a:blip r:embed="rId3">
            <a:alphaModFix/>
          </a:blip>
          <a:srcRect/>
          <a:stretch/>
        </p:blipFill>
        <p:spPr>
          <a:xfrm>
            <a:off x="0" y="0"/>
            <a:ext cx="9144000" cy="714662"/>
          </a:xfrm>
          <a:prstGeom prst="rect">
            <a:avLst/>
          </a:prstGeom>
          <a:noFill/>
          <a:ln>
            <a:noFill/>
          </a:ln>
        </p:spPr>
      </p:pic>
      <p:sp>
        <p:nvSpPr>
          <p:cNvPr id="424" name="Google Shape;424;p22"/>
          <p:cNvSpPr txBox="1">
            <a:spLocks noGrp="1"/>
          </p:cNvSpPr>
          <p:nvPr>
            <p:ph type="body" idx="2"/>
          </p:nvPr>
        </p:nvSpPr>
        <p:spPr>
          <a:xfrm>
            <a:off x="1363267" y="147467"/>
            <a:ext cx="6417469" cy="407704"/>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228600" algn="l">
              <a:lnSpc>
                <a:spcPct val="100000"/>
              </a:lnSpc>
              <a:spcBef>
                <a:spcPts val="300"/>
              </a:spcBef>
              <a:spcAft>
                <a:spcPts val="0"/>
              </a:spcAft>
              <a:buClr>
                <a:srgbClr val="1F497D"/>
              </a:buClr>
              <a:buSzPts val="1500"/>
              <a:buNone/>
              <a:defRPr/>
            </a:lvl2pPr>
            <a:lvl3pPr marL="1371600" lvl="2" indent="-228600" algn="l">
              <a:lnSpc>
                <a:spcPct val="100000"/>
              </a:lnSpc>
              <a:spcBef>
                <a:spcPts val="300"/>
              </a:spcBef>
              <a:spcAft>
                <a:spcPts val="0"/>
              </a:spcAft>
              <a:buClr>
                <a:srgbClr val="1F497D"/>
              </a:buClr>
              <a:buSzPts val="1500"/>
              <a:buNone/>
              <a:defRPr/>
            </a:lvl3pPr>
            <a:lvl4pPr marL="1828800" lvl="3" indent="-228600" algn="l">
              <a:lnSpc>
                <a:spcPct val="100000"/>
              </a:lnSpc>
              <a:spcBef>
                <a:spcPts val="300"/>
              </a:spcBef>
              <a:spcAft>
                <a:spcPts val="0"/>
              </a:spcAft>
              <a:buClr>
                <a:srgbClr val="1F497D"/>
              </a:buClr>
              <a:buSzPts val="1500"/>
              <a:buNone/>
              <a:defRPr/>
            </a:lvl4pPr>
            <a:lvl5pPr marL="2286000" lvl="4" indent="-228600" algn="l">
              <a:lnSpc>
                <a:spcPct val="100000"/>
              </a:lnSpc>
              <a:spcBef>
                <a:spcPts val="300"/>
              </a:spcBef>
              <a:spcAft>
                <a:spcPts val="0"/>
              </a:spcAft>
              <a:buClr>
                <a:srgbClr val="1F497D"/>
              </a:buClr>
              <a:buSzPts val="1500"/>
              <a:buNone/>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ubtitle and Content">
  <p:cSld name="1_Title, Subtitle and Content">
    <p:spTree>
      <p:nvGrpSpPr>
        <p:cNvPr id="1" name="Shape 727"/>
        <p:cNvGrpSpPr/>
        <p:nvPr/>
      </p:nvGrpSpPr>
      <p:grpSpPr>
        <a:xfrm>
          <a:off x="0" y="0"/>
          <a:ext cx="0" cy="0"/>
          <a:chOff x="0" y="0"/>
          <a:chExt cx="0" cy="0"/>
        </a:xfrm>
      </p:grpSpPr>
      <p:pic>
        <p:nvPicPr>
          <p:cNvPr id="728" name="Google Shape;728;p41"/>
          <p:cNvPicPr preferRelativeResize="0"/>
          <p:nvPr/>
        </p:nvPicPr>
        <p:blipFill rotWithShape="1">
          <a:blip r:embed="rId2">
            <a:alphaModFix/>
          </a:blip>
          <a:srcRect/>
          <a:stretch/>
        </p:blipFill>
        <p:spPr>
          <a:xfrm>
            <a:off x="0" y="0"/>
            <a:ext cx="9143998" cy="714661"/>
          </a:xfrm>
          <a:prstGeom prst="rect">
            <a:avLst/>
          </a:prstGeom>
          <a:noFill/>
          <a:ln>
            <a:noFill/>
          </a:ln>
        </p:spPr>
      </p:pic>
      <p:sp>
        <p:nvSpPr>
          <p:cNvPr id="729" name="Google Shape;729;p41"/>
          <p:cNvSpPr txBox="1">
            <a:spLocks noGrp="1"/>
          </p:cNvSpPr>
          <p:nvPr>
            <p:ph type="title"/>
          </p:nvPr>
        </p:nvSpPr>
        <p:spPr>
          <a:xfrm>
            <a:off x="459486" y="226002"/>
            <a:ext cx="8229600" cy="5283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rgbClr val="313C5A"/>
              </a:buClr>
              <a:buSzPts val="2400"/>
              <a:buFont typeface="Arial"/>
              <a:buNone/>
              <a:defRPr sz="2400" b="1" i="0" cap="none">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0" name="Google Shape;730;p41"/>
          <p:cNvSpPr txBox="1">
            <a:spLocks noGrp="1"/>
          </p:cNvSpPr>
          <p:nvPr>
            <p:ph type="body" idx="1"/>
          </p:nvPr>
        </p:nvSpPr>
        <p:spPr>
          <a:xfrm>
            <a:off x="459486" y="1371600"/>
            <a:ext cx="8229600" cy="3257700"/>
          </a:xfrm>
          <a:prstGeom prst="rect">
            <a:avLst/>
          </a:prstGeom>
          <a:noFill/>
          <a:ln>
            <a:noFill/>
          </a:ln>
        </p:spPr>
        <p:txBody>
          <a:bodyPr spcFirstLastPara="1" wrap="square" lIns="68575" tIns="34275" rIns="68575" bIns="34275" anchor="t" anchorCtr="0">
            <a:noAutofit/>
          </a:bodyPr>
          <a:lstStyle>
            <a:lvl1pPr marL="457200" lvl="0" indent="-323850" algn="l">
              <a:lnSpc>
                <a:spcPct val="110000"/>
              </a:lnSpc>
              <a:spcBef>
                <a:spcPts val="600"/>
              </a:spcBef>
              <a:spcAft>
                <a:spcPts val="0"/>
              </a:spcAft>
              <a:buClr>
                <a:schemeClr val="accent2"/>
              </a:buClr>
              <a:buSzPts val="1500"/>
              <a:buChar char="•"/>
              <a:defRPr/>
            </a:lvl1pPr>
            <a:lvl2pPr marL="914400" lvl="1" indent="-323850" algn="l">
              <a:lnSpc>
                <a:spcPct val="110000"/>
              </a:lnSpc>
              <a:spcBef>
                <a:spcPts val="300"/>
              </a:spcBef>
              <a:spcAft>
                <a:spcPts val="0"/>
              </a:spcAft>
              <a:buClr>
                <a:schemeClr val="accent2"/>
              </a:buClr>
              <a:buSzPts val="1500"/>
              <a:buChar char="–"/>
              <a:defRPr/>
            </a:lvl2pPr>
            <a:lvl3pPr marL="1371600" lvl="2" indent="-311150" algn="l">
              <a:lnSpc>
                <a:spcPct val="100000"/>
              </a:lnSpc>
              <a:spcBef>
                <a:spcPts val="300"/>
              </a:spcBef>
              <a:spcAft>
                <a:spcPts val="0"/>
              </a:spcAft>
              <a:buClr>
                <a:schemeClr val="accent2"/>
              </a:buClr>
              <a:buSzPts val="1300"/>
              <a:buChar char="•"/>
              <a:defRPr/>
            </a:lvl3pPr>
            <a:lvl4pPr marL="1828800" lvl="3" indent="-311150" algn="l">
              <a:lnSpc>
                <a:spcPct val="110000"/>
              </a:lnSpc>
              <a:spcBef>
                <a:spcPts val="300"/>
              </a:spcBef>
              <a:spcAft>
                <a:spcPts val="0"/>
              </a:spcAft>
              <a:buClr>
                <a:schemeClr val="accent2"/>
              </a:buClr>
              <a:buSzPts val="1300"/>
              <a:buChar char="–"/>
              <a:defRPr/>
            </a:lvl4pPr>
            <a:lvl5pPr marL="2286000" lvl="4" indent="-323850" algn="l">
              <a:lnSpc>
                <a:spcPct val="100000"/>
              </a:lnSpc>
              <a:spcBef>
                <a:spcPts val="300"/>
              </a:spcBef>
              <a:spcAft>
                <a:spcPts val="0"/>
              </a:spcAft>
              <a:buClr>
                <a:schemeClr val="accent2"/>
              </a:buClr>
              <a:buSzPts val="15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731" name="Google Shape;731;p41"/>
          <p:cNvSpPr txBox="1">
            <a:spLocks noGrp="1"/>
          </p:cNvSpPr>
          <p:nvPr>
            <p:ph type="sldNum" idx="12"/>
          </p:nvPr>
        </p:nvSpPr>
        <p:spPr>
          <a:xfrm>
            <a:off x="8138558" y="4767262"/>
            <a:ext cx="531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32" name="Google Shape;732;p41"/>
          <p:cNvSpPr txBox="1">
            <a:spLocks noGrp="1"/>
          </p:cNvSpPr>
          <p:nvPr>
            <p:ph type="subTitle" idx="2"/>
          </p:nvPr>
        </p:nvSpPr>
        <p:spPr>
          <a:xfrm>
            <a:off x="459486" y="857250"/>
            <a:ext cx="8229600" cy="411600"/>
          </a:xfrm>
          <a:prstGeom prst="rect">
            <a:avLst/>
          </a:prstGeom>
          <a:noFill/>
          <a:ln>
            <a:noFill/>
          </a:ln>
        </p:spPr>
        <p:txBody>
          <a:bodyPr spcFirstLastPara="1" wrap="square" lIns="68575" tIns="34275" rIns="68575" bIns="34275" anchor="b" anchorCtr="0">
            <a:noAutofit/>
          </a:bodyPr>
          <a:lstStyle>
            <a:lvl1pPr lvl="0" algn="l">
              <a:lnSpc>
                <a:spcPct val="110000"/>
              </a:lnSpc>
              <a:spcBef>
                <a:spcPts val="600"/>
              </a:spcBef>
              <a:spcAft>
                <a:spcPts val="0"/>
              </a:spcAft>
              <a:buSzPts val="1500"/>
              <a:buNone/>
              <a:defRPr>
                <a:solidFill>
                  <a:schemeClr val="accent2"/>
                </a:solidFill>
              </a:defRPr>
            </a:lvl1pPr>
            <a:lvl2pPr lvl="1" algn="l">
              <a:lnSpc>
                <a:spcPct val="110000"/>
              </a:lnSpc>
              <a:spcBef>
                <a:spcPts val="300"/>
              </a:spcBef>
              <a:spcAft>
                <a:spcPts val="0"/>
              </a:spcAft>
              <a:buSzPts val="1500"/>
              <a:buNone/>
              <a:defRPr/>
            </a:lvl2pPr>
            <a:lvl3pPr lvl="2" algn="l">
              <a:lnSpc>
                <a:spcPct val="100000"/>
              </a:lnSpc>
              <a:spcBef>
                <a:spcPts val="300"/>
              </a:spcBef>
              <a:spcAft>
                <a:spcPts val="0"/>
              </a:spcAft>
              <a:buSzPts val="1300"/>
              <a:buNone/>
              <a:defRPr/>
            </a:lvl3pPr>
            <a:lvl4pPr lvl="3" algn="l">
              <a:lnSpc>
                <a:spcPct val="100000"/>
              </a:lnSpc>
              <a:spcBef>
                <a:spcPts val="300"/>
              </a:spcBef>
              <a:spcAft>
                <a:spcPts val="0"/>
              </a:spcAft>
              <a:buSzPts val="1300"/>
              <a:buNone/>
              <a:defRPr/>
            </a:lvl4pPr>
            <a:lvl5pPr lvl="4" algn="l">
              <a:lnSpc>
                <a:spcPct val="100000"/>
              </a:lnSpc>
              <a:spcBef>
                <a:spcPts val="300"/>
              </a:spcBef>
              <a:spcAft>
                <a:spcPts val="0"/>
              </a:spcAft>
              <a:buSzPts val="1500"/>
              <a:buNone/>
              <a:defRPr/>
            </a:lvl5pPr>
            <a:lvl6pPr lvl="5" algn="l">
              <a:lnSpc>
                <a:spcPct val="100000"/>
              </a:lnSpc>
              <a:spcBef>
                <a:spcPts val="300"/>
              </a:spcBef>
              <a:spcAft>
                <a:spcPts val="0"/>
              </a:spcAft>
              <a:buSzPts val="1500"/>
              <a:buNone/>
              <a:defRPr/>
            </a:lvl6pPr>
            <a:lvl7pPr lvl="6" algn="l">
              <a:lnSpc>
                <a:spcPct val="100000"/>
              </a:lnSpc>
              <a:spcBef>
                <a:spcPts val="300"/>
              </a:spcBef>
              <a:spcAft>
                <a:spcPts val="0"/>
              </a:spcAft>
              <a:buSzPts val="1500"/>
              <a:buNone/>
              <a:defRPr/>
            </a:lvl7pPr>
            <a:lvl8pPr lvl="7" algn="l">
              <a:lnSpc>
                <a:spcPct val="100000"/>
              </a:lnSpc>
              <a:spcBef>
                <a:spcPts val="300"/>
              </a:spcBef>
              <a:spcAft>
                <a:spcPts val="0"/>
              </a:spcAft>
              <a:buSzPts val="1500"/>
              <a:buNone/>
              <a:defRPr/>
            </a:lvl8pPr>
            <a:lvl9pPr lvl="8" algn="l">
              <a:lnSpc>
                <a:spcPct val="100000"/>
              </a:lnSpc>
              <a:spcBef>
                <a:spcPts val="300"/>
              </a:spcBef>
              <a:spcAft>
                <a:spcPts val="0"/>
              </a:spcAft>
              <a:buSzPts val="15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solidFill>
          <a:schemeClr val="lt1"/>
        </a:solidFill>
        <a:effectLst/>
      </p:bgPr>
    </p:bg>
    <p:spTree>
      <p:nvGrpSpPr>
        <p:cNvPr id="1" name="Shape 51"/>
        <p:cNvGrpSpPr/>
        <p:nvPr/>
      </p:nvGrpSpPr>
      <p:grpSpPr>
        <a:xfrm>
          <a:off x="0" y="0"/>
          <a:ext cx="0" cy="0"/>
          <a:chOff x="0" y="0"/>
          <a:chExt cx="0" cy="0"/>
        </a:xfrm>
      </p:grpSpPr>
      <p:grpSp>
        <p:nvGrpSpPr>
          <p:cNvPr id="52" name="Google Shape;52;p3"/>
          <p:cNvGrpSpPr/>
          <p:nvPr/>
        </p:nvGrpSpPr>
        <p:grpSpPr>
          <a:xfrm>
            <a:off x="-158720" y="-106973"/>
            <a:ext cx="9447493" cy="5353495"/>
            <a:chOff x="-158720" y="-142630"/>
            <a:chExt cx="9447492" cy="7137993"/>
          </a:xfrm>
        </p:grpSpPr>
        <p:grpSp>
          <p:nvGrpSpPr>
            <p:cNvPr id="53" name="Google Shape;53;p3"/>
            <p:cNvGrpSpPr/>
            <p:nvPr/>
          </p:nvGrpSpPr>
          <p:grpSpPr>
            <a:xfrm>
              <a:off x="685800" y="6873248"/>
              <a:ext cx="7772400" cy="122115"/>
              <a:chOff x="685800" y="6873248"/>
              <a:chExt cx="7772400" cy="122115"/>
            </a:xfrm>
          </p:grpSpPr>
          <p:cxnSp>
            <p:nvCxnSpPr>
              <p:cNvPr id="54" name="Google Shape;54;p3"/>
              <p:cNvCxnSpPr/>
              <p:nvPr/>
            </p:nvCxnSpPr>
            <p:spPr>
              <a:xfrm>
                <a:off x="6858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55" name="Google Shape;55;p3"/>
              <p:cNvCxnSpPr/>
              <p:nvPr/>
            </p:nvCxnSpPr>
            <p:spPr>
              <a:xfrm>
                <a:off x="8458200"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56" name="Google Shape;56;p3"/>
              <p:cNvGrpSpPr/>
              <p:nvPr/>
            </p:nvGrpSpPr>
            <p:grpSpPr>
              <a:xfrm>
                <a:off x="5715000" y="6873248"/>
                <a:ext cx="457200" cy="122115"/>
                <a:chOff x="5715000" y="6873248"/>
                <a:chExt cx="457200" cy="122115"/>
              </a:xfrm>
            </p:grpSpPr>
            <p:cxnSp>
              <p:nvCxnSpPr>
                <p:cNvPr id="57" name="Google Shape;57;p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58" name="Google Shape;58;p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59" name="Google Shape;59;p3"/>
              <p:cNvGrpSpPr/>
              <p:nvPr/>
            </p:nvGrpSpPr>
            <p:grpSpPr>
              <a:xfrm>
                <a:off x="2971800" y="6873248"/>
                <a:ext cx="457200" cy="122115"/>
                <a:chOff x="5715000" y="6873248"/>
                <a:chExt cx="457200" cy="122115"/>
              </a:xfrm>
            </p:grpSpPr>
            <p:cxnSp>
              <p:nvCxnSpPr>
                <p:cNvPr id="60" name="Google Shape;60;p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1" name="Google Shape;61;p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62" name="Google Shape;62;p3"/>
            <p:cNvGrpSpPr/>
            <p:nvPr/>
          </p:nvGrpSpPr>
          <p:grpSpPr>
            <a:xfrm>
              <a:off x="685800" y="-142630"/>
              <a:ext cx="7772400" cy="122115"/>
              <a:chOff x="685800" y="6873248"/>
              <a:chExt cx="7772400" cy="122115"/>
            </a:xfrm>
          </p:grpSpPr>
          <p:cxnSp>
            <p:nvCxnSpPr>
              <p:cNvPr id="63" name="Google Shape;63;p3"/>
              <p:cNvCxnSpPr/>
              <p:nvPr/>
            </p:nvCxnSpPr>
            <p:spPr>
              <a:xfrm>
                <a:off x="6858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4" name="Google Shape;64;p3"/>
              <p:cNvCxnSpPr/>
              <p:nvPr/>
            </p:nvCxnSpPr>
            <p:spPr>
              <a:xfrm>
                <a:off x="8458200"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65" name="Google Shape;65;p3"/>
              <p:cNvGrpSpPr/>
              <p:nvPr/>
            </p:nvGrpSpPr>
            <p:grpSpPr>
              <a:xfrm>
                <a:off x="5715000" y="6873248"/>
                <a:ext cx="457200" cy="122115"/>
                <a:chOff x="5715000" y="6873248"/>
                <a:chExt cx="457200" cy="122115"/>
              </a:xfrm>
            </p:grpSpPr>
            <p:cxnSp>
              <p:nvCxnSpPr>
                <p:cNvPr id="66" name="Google Shape;66;p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67" name="Google Shape;67;p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68" name="Google Shape;68;p3"/>
              <p:cNvGrpSpPr/>
              <p:nvPr/>
            </p:nvGrpSpPr>
            <p:grpSpPr>
              <a:xfrm>
                <a:off x="2971800" y="6873248"/>
                <a:ext cx="457200" cy="122115"/>
                <a:chOff x="5715000" y="6873248"/>
                <a:chExt cx="457200" cy="122115"/>
              </a:xfrm>
            </p:grpSpPr>
            <p:cxnSp>
              <p:nvCxnSpPr>
                <p:cNvPr id="69" name="Google Shape;69;p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70" name="Google Shape;70;p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71" name="Google Shape;71;p3"/>
            <p:cNvGrpSpPr/>
            <p:nvPr/>
          </p:nvGrpSpPr>
          <p:grpSpPr>
            <a:xfrm>
              <a:off x="-158720" y="633274"/>
              <a:ext cx="122113" cy="5599983"/>
              <a:chOff x="-158720" y="633274"/>
              <a:chExt cx="122113" cy="5599983"/>
            </a:xfrm>
          </p:grpSpPr>
          <p:cxnSp>
            <p:nvCxnSpPr>
              <p:cNvPr id="72" name="Google Shape;72;p3"/>
              <p:cNvCxnSpPr/>
              <p:nvPr/>
            </p:nvCxnSpPr>
            <p:spPr>
              <a:xfrm rot="10800000">
                <a:off x="-158720" y="5715004"/>
                <a:ext cx="122113" cy="0"/>
              </a:xfrm>
              <a:prstGeom prst="straightConnector1">
                <a:avLst/>
              </a:prstGeom>
              <a:noFill/>
              <a:ln w="9525" cap="flat" cmpd="sng">
                <a:solidFill>
                  <a:schemeClr val="dk1"/>
                </a:solidFill>
                <a:prstDash val="dot"/>
                <a:round/>
                <a:headEnd type="none" w="sm" len="sm"/>
                <a:tailEnd type="none" w="sm" len="sm"/>
              </a:ln>
            </p:spPr>
          </p:cxnSp>
          <p:cxnSp>
            <p:nvCxnSpPr>
              <p:cNvPr id="73" name="Google Shape;73;p3"/>
              <p:cNvCxnSpPr/>
              <p:nvPr/>
            </p:nvCxnSpPr>
            <p:spPr>
              <a:xfrm>
                <a:off x="-97662" y="1991200"/>
                <a:ext cx="0" cy="122115"/>
              </a:xfrm>
              <a:prstGeom prst="straightConnector1">
                <a:avLst/>
              </a:prstGeom>
              <a:noFill/>
              <a:ln w="9525" cap="flat" cmpd="sng">
                <a:solidFill>
                  <a:schemeClr val="dk1"/>
                </a:solidFill>
                <a:prstDash val="dot"/>
                <a:round/>
                <a:headEnd type="none" w="sm" len="sm"/>
                <a:tailEnd type="none" w="sm" len="sm"/>
              </a:ln>
            </p:spPr>
          </p:cxnSp>
          <p:cxnSp>
            <p:nvCxnSpPr>
              <p:cNvPr id="74" name="Google Shape;74;p3"/>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75" name="Google Shape;75;p3"/>
              <p:cNvCxnSpPr/>
              <p:nvPr/>
            </p:nvCxnSpPr>
            <p:spPr>
              <a:xfrm>
                <a:off x="-97662" y="633274"/>
                <a:ext cx="0" cy="122115"/>
              </a:xfrm>
              <a:prstGeom prst="straightConnector1">
                <a:avLst/>
              </a:prstGeom>
              <a:noFill/>
              <a:ln w="9525" cap="flat" cmpd="sng">
                <a:solidFill>
                  <a:schemeClr val="dk1"/>
                </a:solidFill>
                <a:prstDash val="dot"/>
                <a:round/>
                <a:headEnd type="none" w="sm" len="sm"/>
                <a:tailEnd type="none" w="sm" len="sm"/>
              </a:ln>
            </p:spPr>
          </p:cxnSp>
          <p:cxnSp>
            <p:nvCxnSpPr>
              <p:cNvPr id="76" name="Google Shape;76;p3"/>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77" name="Google Shape;77;p3"/>
              <p:cNvCxnSpPr/>
              <p:nvPr/>
            </p:nvCxnSpPr>
            <p:spPr>
              <a:xfrm rot="10800000">
                <a:off x="-158720" y="4783673"/>
                <a:ext cx="122113" cy="0"/>
              </a:xfrm>
              <a:prstGeom prst="straightConnector1">
                <a:avLst/>
              </a:prstGeom>
              <a:noFill/>
              <a:ln w="9525" cap="flat" cmpd="sng">
                <a:solidFill>
                  <a:schemeClr val="dk1"/>
                </a:solidFill>
                <a:prstDash val="dot"/>
                <a:round/>
                <a:headEnd type="none" w="sm" len="sm"/>
                <a:tailEnd type="none" w="sm" len="sm"/>
              </a:ln>
            </p:spPr>
          </p:cxnSp>
          <p:cxnSp>
            <p:nvCxnSpPr>
              <p:cNvPr id="78" name="Google Shape;78;p3"/>
              <p:cNvCxnSpPr/>
              <p:nvPr/>
            </p:nvCxnSpPr>
            <p:spPr>
              <a:xfrm rot="10800000">
                <a:off x="-158720" y="3886201"/>
                <a:ext cx="122113" cy="0"/>
              </a:xfrm>
              <a:prstGeom prst="straightConnector1">
                <a:avLst/>
              </a:prstGeom>
              <a:noFill/>
              <a:ln w="9525" cap="flat" cmpd="sng">
                <a:solidFill>
                  <a:schemeClr val="dk1"/>
                </a:solidFill>
                <a:prstDash val="dot"/>
                <a:round/>
                <a:headEnd type="none" w="sm" len="sm"/>
                <a:tailEnd type="none" w="sm" len="sm"/>
              </a:ln>
            </p:spPr>
          </p:cxnSp>
          <p:cxnSp>
            <p:nvCxnSpPr>
              <p:cNvPr id="79" name="Google Shape;79;p3"/>
              <p:cNvCxnSpPr/>
              <p:nvPr/>
            </p:nvCxnSpPr>
            <p:spPr>
              <a:xfrm rot="10800000">
                <a:off x="-158720" y="2971801"/>
                <a:ext cx="122113" cy="0"/>
              </a:xfrm>
              <a:prstGeom prst="straightConnector1">
                <a:avLst/>
              </a:prstGeom>
              <a:noFill/>
              <a:ln w="9525" cap="flat" cmpd="sng">
                <a:solidFill>
                  <a:schemeClr val="dk1"/>
                </a:solidFill>
                <a:prstDash val="dot"/>
                <a:round/>
                <a:headEnd type="none" w="sm" len="sm"/>
                <a:tailEnd type="none" w="sm" len="sm"/>
              </a:ln>
            </p:spPr>
          </p:cxnSp>
        </p:grpSp>
        <p:grpSp>
          <p:nvGrpSpPr>
            <p:cNvPr id="80" name="Google Shape;80;p3"/>
            <p:cNvGrpSpPr/>
            <p:nvPr/>
          </p:nvGrpSpPr>
          <p:grpSpPr>
            <a:xfrm>
              <a:off x="9166659" y="633274"/>
              <a:ext cx="122113" cy="5599983"/>
              <a:chOff x="-158720" y="633274"/>
              <a:chExt cx="122113" cy="5599983"/>
            </a:xfrm>
          </p:grpSpPr>
          <p:cxnSp>
            <p:nvCxnSpPr>
              <p:cNvPr id="81" name="Google Shape;81;p3"/>
              <p:cNvCxnSpPr/>
              <p:nvPr/>
            </p:nvCxnSpPr>
            <p:spPr>
              <a:xfrm rot="10800000">
                <a:off x="-158720" y="5715004"/>
                <a:ext cx="122113" cy="0"/>
              </a:xfrm>
              <a:prstGeom prst="straightConnector1">
                <a:avLst/>
              </a:prstGeom>
              <a:noFill/>
              <a:ln w="9525" cap="flat" cmpd="sng">
                <a:solidFill>
                  <a:schemeClr val="dk1"/>
                </a:solidFill>
                <a:prstDash val="dot"/>
                <a:round/>
                <a:headEnd type="none" w="sm" len="sm"/>
                <a:tailEnd type="none" w="sm" len="sm"/>
              </a:ln>
            </p:spPr>
          </p:cxnSp>
          <p:cxnSp>
            <p:nvCxnSpPr>
              <p:cNvPr id="82" name="Google Shape;82;p3"/>
              <p:cNvCxnSpPr/>
              <p:nvPr/>
            </p:nvCxnSpPr>
            <p:spPr>
              <a:xfrm>
                <a:off x="-97662" y="1991200"/>
                <a:ext cx="0" cy="122115"/>
              </a:xfrm>
              <a:prstGeom prst="straightConnector1">
                <a:avLst/>
              </a:prstGeom>
              <a:noFill/>
              <a:ln w="9525" cap="flat" cmpd="sng">
                <a:solidFill>
                  <a:schemeClr val="dk1"/>
                </a:solidFill>
                <a:prstDash val="dot"/>
                <a:round/>
                <a:headEnd type="none" w="sm" len="sm"/>
                <a:tailEnd type="none" w="sm" len="sm"/>
              </a:ln>
            </p:spPr>
          </p:cxnSp>
          <p:cxnSp>
            <p:nvCxnSpPr>
              <p:cNvPr id="83" name="Google Shape;83;p3"/>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84" name="Google Shape;84;p3"/>
              <p:cNvCxnSpPr/>
              <p:nvPr/>
            </p:nvCxnSpPr>
            <p:spPr>
              <a:xfrm>
                <a:off x="-97662" y="633274"/>
                <a:ext cx="0" cy="122115"/>
              </a:xfrm>
              <a:prstGeom prst="straightConnector1">
                <a:avLst/>
              </a:prstGeom>
              <a:noFill/>
              <a:ln w="9525" cap="flat" cmpd="sng">
                <a:solidFill>
                  <a:schemeClr val="dk1"/>
                </a:solidFill>
                <a:prstDash val="dot"/>
                <a:round/>
                <a:headEnd type="none" w="sm" len="sm"/>
                <a:tailEnd type="none" w="sm" len="sm"/>
              </a:ln>
            </p:spPr>
          </p:cxnSp>
          <p:cxnSp>
            <p:nvCxnSpPr>
              <p:cNvPr id="85" name="Google Shape;85;p3"/>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86" name="Google Shape;86;p3"/>
              <p:cNvCxnSpPr/>
              <p:nvPr/>
            </p:nvCxnSpPr>
            <p:spPr>
              <a:xfrm rot="10800000">
                <a:off x="-158720" y="4783673"/>
                <a:ext cx="122113" cy="0"/>
              </a:xfrm>
              <a:prstGeom prst="straightConnector1">
                <a:avLst/>
              </a:prstGeom>
              <a:noFill/>
              <a:ln w="9525" cap="flat" cmpd="sng">
                <a:solidFill>
                  <a:schemeClr val="dk1"/>
                </a:solidFill>
                <a:prstDash val="dot"/>
                <a:round/>
                <a:headEnd type="none" w="sm" len="sm"/>
                <a:tailEnd type="none" w="sm" len="sm"/>
              </a:ln>
            </p:spPr>
          </p:cxnSp>
          <p:cxnSp>
            <p:nvCxnSpPr>
              <p:cNvPr id="87" name="Google Shape;87;p3"/>
              <p:cNvCxnSpPr/>
              <p:nvPr/>
            </p:nvCxnSpPr>
            <p:spPr>
              <a:xfrm rot="10800000">
                <a:off x="-158720" y="3886201"/>
                <a:ext cx="122113" cy="0"/>
              </a:xfrm>
              <a:prstGeom prst="straightConnector1">
                <a:avLst/>
              </a:prstGeom>
              <a:noFill/>
              <a:ln w="9525" cap="flat" cmpd="sng">
                <a:solidFill>
                  <a:schemeClr val="dk1"/>
                </a:solidFill>
                <a:prstDash val="dot"/>
                <a:round/>
                <a:headEnd type="none" w="sm" len="sm"/>
                <a:tailEnd type="none" w="sm" len="sm"/>
              </a:ln>
            </p:spPr>
          </p:cxnSp>
          <p:cxnSp>
            <p:nvCxnSpPr>
              <p:cNvPr id="88" name="Google Shape;88;p3"/>
              <p:cNvCxnSpPr/>
              <p:nvPr/>
            </p:nvCxnSpPr>
            <p:spPr>
              <a:xfrm rot="10800000">
                <a:off x="-158720" y="2971801"/>
                <a:ext cx="122113" cy="0"/>
              </a:xfrm>
              <a:prstGeom prst="straightConnector1">
                <a:avLst/>
              </a:prstGeom>
              <a:noFill/>
              <a:ln w="9525" cap="flat" cmpd="sng">
                <a:solidFill>
                  <a:schemeClr val="dk1"/>
                </a:solidFill>
                <a:prstDash val="dot"/>
                <a:round/>
                <a:headEnd type="none" w="sm" len="sm"/>
                <a:tailEnd type="none" w="sm" len="sm"/>
              </a:ln>
            </p:spPr>
          </p:cxnSp>
        </p:grpSp>
      </p:grpSp>
      <p:sp>
        <p:nvSpPr>
          <p:cNvPr id="89" name="Google Shape;89;p3"/>
          <p:cNvSpPr txBox="1">
            <a:spLocks noGrp="1"/>
          </p:cNvSpPr>
          <p:nvPr>
            <p:ph type="title"/>
          </p:nvPr>
        </p:nvSpPr>
        <p:spPr>
          <a:xfrm>
            <a:off x="677864" y="520748"/>
            <a:ext cx="7773987" cy="1567347"/>
          </a:xfrm>
          <a:prstGeom prst="rect">
            <a:avLst/>
          </a:prstGeom>
          <a:solidFill>
            <a:schemeClr val="dk2"/>
          </a:solidFill>
          <a:ln>
            <a:noFill/>
          </a:ln>
          <a:effectLst>
            <a:outerShdw blurRad="50800" dist="38100" dir="2700000" algn="tl" rotWithShape="0">
              <a:srgbClr val="000000">
                <a:alpha val="41568"/>
              </a:srgbClr>
            </a:outerShdw>
          </a:effectLst>
        </p:spPr>
        <p:txBody>
          <a:bodyPr spcFirstLastPara="1" wrap="square" lIns="51425" tIns="25700" rIns="51425" bIns="25700" anchor="ctr" anchorCtr="0">
            <a:noAutofit/>
          </a:bodyPr>
          <a:lstStyle>
            <a:lvl1pPr lvl="0" algn="ctr">
              <a:lnSpc>
                <a:spcPct val="100000"/>
              </a:lnSpc>
              <a:spcBef>
                <a:spcPts val="0"/>
              </a:spcBef>
              <a:spcAft>
                <a:spcPts val="0"/>
              </a:spcAft>
              <a:buSzPts val="1100"/>
              <a:buNone/>
              <a:defRPr sz="3600">
                <a:solidFill>
                  <a:schemeClr val="lt1"/>
                </a:solidFill>
              </a:defRPr>
            </a:lvl1pPr>
            <a:lvl2pPr lvl="1" algn="ctr">
              <a:lnSpc>
                <a:spcPct val="100000"/>
              </a:lnSpc>
              <a:spcBef>
                <a:spcPts val="0"/>
              </a:spcBef>
              <a:spcAft>
                <a:spcPts val="0"/>
              </a:spcAft>
              <a:buSzPts val="800"/>
              <a:buNone/>
              <a:defRPr/>
            </a:lvl2pPr>
            <a:lvl3pPr lvl="2" algn="ctr">
              <a:lnSpc>
                <a:spcPct val="100000"/>
              </a:lnSpc>
              <a:spcBef>
                <a:spcPts val="0"/>
              </a:spcBef>
              <a:spcAft>
                <a:spcPts val="0"/>
              </a:spcAft>
              <a:buSzPts val="800"/>
              <a:buNone/>
              <a:defRPr/>
            </a:lvl3pPr>
            <a:lvl4pPr lvl="3" algn="ctr">
              <a:lnSpc>
                <a:spcPct val="100000"/>
              </a:lnSpc>
              <a:spcBef>
                <a:spcPts val="0"/>
              </a:spcBef>
              <a:spcAft>
                <a:spcPts val="0"/>
              </a:spcAft>
              <a:buSzPts val="800"/>
              <a:buNone/>
              <a:defRPr/>
            </a:lvl4pPr>
            <a:lvl5pPr lvl="4" algn="ctr">
              <a:lnSpc>
                <a:spcPct val="100000"/>
              </a:lnSpc>
              <a:spcBef>
                <a:spcPts val="0"/>
              </a:spcBef>
              <a:spcAft>
                <a:spcPts val="0"/>
              </a:spcAft>
              <a:buSzPts val="800"/>
              <a:buNone/>
              <a:defRPr/>
            </a:lvl5pPr>
            <a:lvl6pPr lvl="5" algn="ctr">
              <a:lnSpc>
                <a:spcPct val="100000"/>
              </a:lnSpc>
              <a:spcBef>
                <a:spcPts val="0"/>
              </a:spcBef>
              <a:spcAft>
                <a:spcPts val="0"/>
              </a:spcAft>
              <a:buSzPts val="800"/>
              <a:buNone/>
              <a:defRPr/>
            </a:lvl6pPr>
            <a:lvl7pPr lvl="6" algn="ctr">
              <a:lnSpc>
                <a:spcPct val="100000"/>
              </a:lnSpc>
              <a:spcBef>
                <a:spcPts val="0"/>
              </a:spcBef>
              <a:spcAft>
                <a:spcPts val="0"/>
              </a:spcAft>
              <a:buSzPts val="800"/>
              <a:buNone/>
              <a:defRPr/>
            </a:lvl7pPr>
            <a:lvl8pPr lvl="7" algn="ctr">
              <a:lnSpc>
                <a:spcPct val="100000"/>
              </a:lnSpc>
              <a:spcBef>
                <a:spcPts val="0"/>
              </a:spcBef>
              <a:spcAft>
                <a:spcPts val="0"/>
              </a:spcAft>
              <a:buSzPts val="800"/>
              <a:buNone/>
              <a:defRPr/>
            </a:lvl8pPr>
            <a:lvl9pPr lvl="8" algn="ctr">
              <a:lnSpc>
                <a:spcPct val="100000"/>
              </a:lnSpc>
              <a:spcBef>
                <a:spcPts val="0"/>
              </a:spcBef>
              <a:spcAft>
                <a:spcPts val="0"/>
              </a:spcAft>
              <a:buSzPts val="800"/>
              <a:buNone/>
              <a:defRPr/>
            </a:lvl9pPr>
          </a:lstStyle>
          <a:p>
            <a:endParaRPr/>
          </a:p>
        </p:txBody>
      </p:sp>
      <p:sp>
        <p:nvSpPr>
          <p:cNvPr id="90" name="Google Shape;90;p3"/>
          <p:cNvSpPr txBox="1">
            <a:spLocks noGrp="1"/>
          </p:cNvSpPr>
          <p:nvPr>
            <p:ph type="body" idx="1"/>
          </p:nvPr>
        </p:nvSpPr>
        <p:spPr>
          <a:xfrm>
            <a:off x="685007" y="2088095"/>
            <a:ext cx="7773987" cy="724579"/>
          </a:xfrm>
          <a:prstGeom prst="rect">
            <a:avLst/>
          </a:prstGeom>
          <a:noFill/>
          <a:ln>
            <a:noFill/>
          </a:ln>
        </p:spPr>
        <p:txBody>
          <a:bodyPr spcFirstLastPara="1" wrap="square" lIns="51425" tIns="25700" rIns="51425" bIns="25700" anchor="t" anchorCtr="0">
            <a:noAutofit/>
          </a:bodyPr>
          <a:lstStyle>
            <a:lvl1pPr marL="457200" lvl="0" indent="-317500" algn="l">
              <a:lnSpc>
                <a:spcPct val="95000"/>
              </a:lnSpc>
              <a:spcBef>
                <a:spcPts val="300"/>
              </a:spcBef>
              <a:spcAft>
                <a:spcPts val="0"/>
              </a:spcAft>
              <a:buSzPts val="1400"/>
              <a:buFont typeface="Arial"/>
              <a:buChar char="​"/>
              <a:defRPr sz="1800" b="0">
                <a:solidFill>
                  <a:schemeClr val="accent1"/>
                </a:solidFill>
                <a:latin typeface="Arial"/>
                <a:ea typeface="Arial"/>
                <a:cs typeface="Arial"/>
                <a:sym typeface="Arial"/>
              </a:defRPr>
            </a:lvl1pPr>
            <a:lvl2pPr marL="914400" lvl="1" indent="-298450" algn="l">
              <a:lnSpc>
                <a:spcPct val="95000"/>
              </a:lnSpc>
              <a:spcBef>
                <a:spcPts val="0"/>
              </a:spcBef>
              <a:spcAft>
                <a:spcPts val="0"/>
              </a:spcAft>
              <a:buSzPts val="1100"/>
              <a:buFont typeface="Arial"/>
              <a:buChar char="​"/>
              <a:defRPr sz="1200">
                <a:solidFill>
                  <a:schemeClr val="lt1"/>
                </a:solidFill>
              </a:defRPr>
            </a:lvl2pPr>
            <a:lvl3pPr marL="1371600" lvl="2" indent="-298450" algn="l">
              <a:lnSpc>
                <a:spcPct val="95000"/>
              </a:lnSpc>
              <a:spcBef>
                <a:spcPts val="200"/>
              </a:spcBef>
              <a:spcAft>
                <a:spcPts val="0"/>
              </a:spcAft>
              <a:buSzPts val="1100"/>
              <a:buFont typeface="Arial"/>
              <a:buChar char="​"/>
              <a:defRPr sz="1200">
                <a:solidFill>
                  <a:schemeClr val="lt1"/>
                </a:solidFill>
              </a:defRPr>
            </a:lvl3pPr>
            <a:lvl4pPr marL="1828800" lvl="3" indent="-298450" algn="l">
              <a:lnSpc>
                <a:spcPct val="95000"/>
              </a:lnSpc>
              <a:spcBef>
                <a:spcPts val="200"/>
              </a:spcBef>
              <a:spcAft>
                <a:spcPts val="0"/>
              </a:spcAft>
              <a:buSzPts val="1100"/>
              <a:buFont typeface="Arial"/>
              <a:buChar char="​"/>
              <a:defRPr sz="1100">
                <a:solidFill>
                  <a:schemeClr val="lt1"/>
                </a:solidFill>
              </a:defRPr>
            </a:lvl4pPr>
            <a:lvl5pPr marL="2286000" lvl="4" indent="-298450" algn="l">
              <a:lnSpc>
                <a:spcPct val="95000"/>
              </a:lnSpc>
              <a:spcBef>
                <a:spcPts val="200"/>
              </a:spcBef>
              <a:spcAft>
                <a:spcPts val="0"/>
              </a:spcAft>
              <a:buSzPts val="1100"/>
              <a:buFont typeface="Arial"/>
              <a:buChar char="​"/>
              <a:defRPr sz="1100">
                <a:solidFill>
                  <a:schemeClr val="lt1"/>
                </a:solidFill>
              </a:defRPr>
            </a:lvl5pPr>
            <a:lvl6pPr marL="2743200" lvl="5" indent="-298450" algn="l">
              <a:lnSpc>
                <a:spcPct val="100000"/>
              </a:lnSpc>
              <a:spcBef>
                <a:spcPts val="200"/>
              </a:spcBef>
              <a:spcAft>
                <a:spcPts val="0"/>
              </a:spcAft>
              <a:buSzPts val="1100"/>
              <a:buChar char="•"/>
              <a:defRPr/>
            </a:lvl6pPr>
            <a:lvl7pPr marL="3200400" lvl="6" indent="-298450" algn="l">
              <a:lnSpc>
                <a:spcPct val="100000"/>
              </a:lnSpc>
              <a:spcBef>
                <a:spcPts val="200"/>
              </a:spcBef>
              <a:spcAft>
                <a:spcPts val="0"/>
              </a:spcAft>
              <a:buSzPts val="1100"/>
              <a:buChar char="•"/>
              <a:defRPr/>
            </a:lvl7pPr>
            <a:lvl8pPr marL="3657600" lvl="7" indent="-298450" algn="l">
              <a:lnSpc>
                <a:spcPct val="100000"/>
              </a:lnSpc>
              <a:spcBef>
                <a:spcPts val="200"/>
              </a:spcBef>
              <a:spcAft>
                <a:spcPts val="0"/>
              </a:spcAft>
              <a:buSzPts val="1100"/>
              <a:buChar char="•"/>
              <a:defRPr/>
            </a:lvl8pPr>
            <a:lvl9pPr marL="4114800" lvl="8" indent="-298450" algn="l">
              <a:lnSpc>
                <a:spcPct val="100000"/>
              </a:lnSpc>
              <a:spcBef>
                <a:spcPts val="200"/>
              </a:spcBef>
              <a:spcAft>
                <a:spcPts val="0"/>
              </a:spcAft>
              <a:buSzPts val="1100"/>
              <a:buChar char="•"/>
              <a:defRPr/>
            </a:lvl9pPr>
          </a:lstStyle>
          <a:p>
            <a:endParaRPr/>
          </a:p>
        </p:txBody>
      </p:sp>
      <p:pic>
        <p:nvPicPr>
          <p:cNvPr id="91" name="Google Shape;91;p3" descr="LBL_Masterbrand_logo.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5800" y="4436702"/>
            <a:ext cx="3159598" cy="384897"/>
          </a:xfrm>
          <a:prstGeom prst="rect">
            <a:avLst/>
          </a:prstGeom>
          <a:noFill/>
          <a:ln>
            <a:noFill/>
          </a:ln>
        </p:spPr>
      </p:pic>
      <p:pic>
        <p:nvPicPr>
          <p:cNvPr id="92" name="Google Shape;92;p3" descr="RGB_Color-Seal_White-Mark_SC_Horizontal sm.png"/>
          <p:cNvPicPr preferRelativeResize="0"/>
          <p:nvPr/>
        </p:nvPicPr>
        <p:blipFill rotWithShape="1">
          <a:blip r:embed="rId3">
            <a:alphaModFix/>
          </a:blip>
          <a:srcRect/>
          <a:stretch/>
        </p:blipFill>
        <p:spPr>
          <a:xfrm>
            <a:off x="6102350" y="4478576"/>
            <a:ext cx="2349500" cy="301149"/>
          </a:xfrm>
          <a:prstGeom prst="rect">
            <a:avLst/>
          </a:prstGeom>
          <a:noFill/>
          <a:ln>
            <a:noFill/>
          </a:ln>
        </p:spPr>
      </p:pic>
      <p:sp>
        <p:nvSpPr>
          <p:cNvPr id="93" name="Google Shape;93;p3"/>
          <p:cNvSpPr txBox="1"/>
          <p:nvPr/>
        </p:nvSpPr>
        <p:spPr>
          <a:xfrm>
            <a:off x="672307" y="245938"/>
            <a:ext cx="7773987" cy="622501"/>
          </a:xfrm>
          <a:prstGeom prst="rect">
            <a:avLst/>
          </a:prstGeom>
          <a:noFill/>
          <a:ln>
            <a:noFill/>
          </a:ln>
        </p:spPr>
        <p:txBody>
          <a:bodyPr spcFirstLastPara="1" wrap="square" lIns="0" tIns="0" rIns="0" bIns="0" anchor="t" anchorCtr="0">
            <a:noAutofit/>
          </a:bodyPr>
          <a:lstStyle/>
          <a:p>
            <a:pPr marL="0" marR="0" lvl="0" indent="-114300" algn="l" rtl="0">
              <a:lnSpc>
                <a:spcPct val="120000"/>
              </a:lnSpc>
              <a:spcBef>
                <a:spcPts val="0"/>
              </a:spcBef>
              <a:spcAft>
                <a:spcPts val="0"/>
              </a:spcAft>
              <a:buClr>
                <a:srgbClr val="E4AA17"/>
              </a:buClr>
              <a:buSzPts val="1800"/>
              <a:buFont typeface="Arial"/>
              <a:buChar char="​"/>
            </a:pPr>
            <a:r>
              <a:rPr lang="en" sz="1800" b="0" i="0" u="none" strike="noStrike" cap="none">
                <a:solidFill>
                  <a:srgbClr val="E4AA17"/>
                </a:solidFill>
                <a:latin typeface="Arial"/>
                <a:ea typeface="Arial"/>
                <a:cs typeface="Arial"/>
                <a:sym typeface="Arial"/>
              </a:rPr>
              <a:t>ENERGY SCIENCES AREA</a:t>
            </a:r>
            <a:endParaRPr sz="1100" b="0" i="0" u="none" strike="noStrike" cap="none">
              <a:solidFill>
                <a:srgbClr val="000000"/>
              </a:solidFill>
              <a:latin typeface="Arial"/>
              <a:ea typeface="Arial"/>
              <a:cs typeface="Arial"/>
              <a:sym typeface="Arial"/>
            </a:endParaRPr>
          </a:p>
        </p:txBody>
      </p:sp>
      <p:grpSp>
        <p:nvGrpSpPr>
          <p:cNvPr id="94" name="Google Shape;94;p3"/>
          <p:cNvGrpSpPr/>
          <p:nvPr/>
        </p:nvGrpSpPr>
        <p:grpSpPr>
          <a:xfrm>
            <a:off x="-158720" y="-106973"/>
            <a:ext cx="9447493" cy="5353495"/>
            <a:chOff x="-158720" y="-142630"/>
            <a:chExt cx="9447492" cy="7137993"/>
          </a:xfrm>
        </p:grpSpPr>
        <p:grpSp>
          <p:nvGrpSpPr>
            <p:cNvPr id="95" name="Google Shape;95;p3"/>
            <p:cNvGrpSpPr/>
            <p:nvPr/>
          </p:nvGrpSpPr>
          <p:grpSpPr>
            <a:xfrm>
              <a:off x="685800" y="6873248"/>
              <a:ext cx="7772400" cy="122115"/>
              <a:chOff x="685800" y="6873248"/>
              <a:chExt cx="7772400" cy="122115"/>
            </a:xfrm>
          </p:grpSpPr>
          <p:cxnSp>
            <p:nvCxnSpPr>
              <p:cNvPr id="96" name="Google Shape;96;p3"/>
              <p:cNvCxnSpPr/>
              <p:nvPr/>
            </p:nvCxnSpPr>
            <p:spPr>
              <a:xfrm>
                <a:off x="6858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97" name="Google Shape;97;p3"/>
              <p:cNvCxnSpPr/>
              <p:nvPr/>
            </p:nvCxnSpPr>
            <p:spPr>
              <a:xfrm>
                <a:off x="8458200"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98" name="Google Shape;98;p3"/>
              <p:cNvGrpSpPr/>
              <p:nvPr/>
            </p:nvGrpSpPr>
            <p:grpSpPr>
              <a:xfrm>
                <a:off x="5715000" y="6873248"/>
                <a:ext cx="457200" cy="122115"/>
                <a:chOff x="5715000" y="6873248"/>
                <a:chExt cx="457200" cy="122115"/>
              </a:xfrm>
            </p:grpSpPr>
            <p:cxnSp>
              <p:nvCxnSpPr>
                <p:cNvPr id="99" name="Google Shape;99;p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100" name="Google Shape;100;p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101" name="Google Shape;101;p3"/>
              <p:cNvGrpSpPr/>
              <p:nvPr/>
            </p:nvGrpSpPr>
            <p:grpSpPr>
              <a:xfrm>
                <a:off x="2971800" y="6873248"/>
                <a:ext cx="457200" cy="122115"/>
                <a:chOff x="5715000" y="6873248"/>
                <a:chExt cx="457200" cy="122115"/>
              </a:xfrm>
            </p:grpSpPr>
            <p:cxnSp>
              <p:nvCxnSpPr>
                <p:cNvPr id="102" name="Google Shape;102;p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103" name="Google Shape;103;p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104" name="Google Shape;104;p3"/>
            <p:cNvGrpSpPr/>
            <p:nvPr/>
          </p:nvGrpSpPr>
          <p:grpSpPr>
            <a:xfrm>
              <a:off x="685800" y="-142630"/>
              <a:ext cx="7772400" cy="122115"/>
              <a:chOff x="685800" y="6873248"/>
              <a:chExt cx="7772400" cy="122115"/>
            </a:xfrm>
          </p:grpSpPr>
          <p:cxnSp>
            <p:nvCxnSpPr>
              <p:cNvPr id="105" name="Google Shape;105;p3"/>
              <p:cNvCxnSpPr/>
              <p:nvPr/>
            </p:nvCxnSpPr>
            <p:spPr>
              <a:xfrm>
                <a:off x="6858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106" name="Google Shape;106;p3"/>
              <p:cNvCxnSpPr/>
              <p:nvPr/>
            </p:nvCxnSpPr>
            <p:spPr>
              <a:xfrm>
                <a:off x="8458200"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107" name="Google Shape;107;p3"/>
              <p:cNvGrpSpPr/>
              <p:nvPr/>
            </p:nvGrpSpPr>
            <p:grpSpPr>
              <a:xfrm>
                <a:off x="5715000" y="6873248"/>
                <a:ext cx="457200" cy="122115"/>
                <a:chOff x="5715000" y="6873248"/>
                <a:chExt cx="457200" cy="122115"/>
              </a:xfrm>
            </p:grpSpPr>
            <p:cxnSp>
              <p:nvCxnSpPr>
                <p:cNvPr id="108" name="Google Shape;108;p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109" name="Google Shape;109;p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110" name="Google Shape;110;p3"/>
              <p:cNvGrpSpPr/>
              <p:nvPr/>
            </p:nvGrpSpPr>
            <p:grpSpPr>
              <a:xfrm>
                <a:off x="2971800" y="6873248"/>
                <a:ext cx="457200" cy="122115"/>
                <a:chOff x="5715000" y="6873248"/>
                <a:chExt cx="457200" cy="122115"/>
              </a:xfrm>
            </p:grpSpPr>
            <p:cxnSp>
              <p:nvCxnSpPr>
                <p:cNvPr id="111" name="Google Shape;111;p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112" name="Google Shape;112;p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113" name="Google Shape;113;p3"/>
            <p:cNvGrpSpPr/>
            <p:nvPr/>
          </p:nvGrpSpPr>
          <p:grpSpPr>
            <a:xfrm>
              <a:off x="-158720" y="633274"/>
              <a:ext cx="122113" cy="5599983"/>
              <a:chOff x="-158720" y="633274"/>
              <a:chExt cx="122113" cy="5599983"/>
            </a:xfrm>
          </p:grpSpPr>
          <p:cxnSp>
            <p:nvCxnSpPr>
              <p:cNvPr id="114" name="Google Shape;114;p3"/>
              <p:cNvCxnSpPr/>
              <p:nvPr/>
            </p:nvCxnSpPr>
            <p:spPr>
              <a:xfrm rot="10800000">
                <a:off x="-158720" y="5715004"/>
                <a:ext cx="122113" cy="0"/>
              </a:xfrm>
              <a:prstGeom prst="straightConnector1">
                <a:avLst/>
              </a:prstGeom>
              <a:noFill/>
              <a:ln w="9525" cap="flat" cmpd="sng">
                <a:solidFill>
                  <a:schemeClr val="dk1"/>
                </a:solidFill>
                <a:prstDash val="dot"/>
                <a:round/>
                <a:headEnd type="none" w="sm" len="sm"/>
                <a:tailEnd type="none" w="sm" len="sm"/>
              </a:ln>
            </p:spPr>
          </p:cxnSp>
          <p:cxnSp>
            <p:nvCxnSpPr>
              <p:cNvPr id="115" name="Google Shape;115;p3"/>
              <p:cNvCxnSpPr/>
              <p:nvPr/>
            </p:nvCxnSpPr>
            <p:spPr>
              <a:xfrm>
                <a:off x="-97662" y="1991200"/>
                <a:ext cx="0" cy="122115"/>
              </a:xfrm>
              <a:prstGeom prst="straightConnector1">
                <a:avLst/>
              </a:prstGeom>
              <a:noFill/>
              <a:ln w="9525" cap="flat" cmpd="sng">
                <a:solidFill>
                  <a:schemeClr val="dk1"/>
                </a:solidFill>
                <a:prstDash val="dot"/>
                <a:round/>
                <a:headEnd type="none" w="sm" len="sm"/>
                <a:tailEnd type="none" w="sm" len="sm"/>
              </a:ln>
            </p:spPr>
          </p:cxnSp>
          <p:cxnSp>
            <p:nvCxnSpPr>
              <p:cNvPr id="116" name="Google Shape;116;p3"/>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117" name="Google Shape;117;p3"/>
              <p:cNvCxnSpPr/>
              <p:nvPr/>
            </p:nvCxnSpPr>
            <p:spPr>
              <a:xfrm>
                <a:off x="-97662" y="633274"/>
                <a:ext cx="0" cy="122115"/>
              </a:xfrm>
              <a:prstGeom prst="straightConnector1">
                <a:avLst/>
              </a:prstGeom>
              <a:noFill/>
              <a:ln w="9525" cap="flat" cmpd="sng">
                <a:solidFill>
                  <a:schemeClr val="dk1"/>
                </a:solidFill>
                <a:prstDash val="dot"/>
                <a:round/>
                <a:headEnd type="none" w="sm" len="sm"/>
                <a:tailEnd type="none" w="sm" len="sm"/>
              </a:ln>
            </p:spPr>
          </p:cxnSp>
          <p:cxnSp>
            <p:nvCxnSpPr>
              <p:cNvPr id="118" name="Google Shape;118;p3"/>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119" name="Google Shape;119;p3"/>
              <p:cNvCxnSpPr/>
              <p:nvPr/>
            </p:nvCxnSpPr>
            <p:spPr>
              <a:xfrm rot="10800000">
                <a:off x="-158720" y="4783673"/>
                <a:ext cx="122113" cy="0"/>
              </a:xfrm>
              <a:prstGeom prst="straightConnector1">
                <a:avLst/>
              </a:prstGeom>
              <a:noFill/>
              <a:ln w="9525" cap="flat" cmpd="sng">
                <a:solidFill>
                  <a:schemeClr val="dk1"/>
                </a:solidFill>
                <a:prstDash val="dot"/>
                <a:round/>
                <a:headEnd type="none" w="sm" len="sm"/>
                <a:tailEnd type="none" w="sm" len="sm"/>
              </a:ln>
            </p:spPr>
          </p:cxnSp>
          <p:cxnSp>
            <p:nvCxnSpPr>
              <p:cNvPr id="120" name="Google Shape;120;p3"/>
              <p:cNvCxnSpPr/>
              <p:nvPr/>
            </p:nvCxnSpPr>
            <p:spPr>
              <a:xfrm rot="10800000">
                <a:off x="-158720" y="3886201"/>
                <a:ext cx="122113" cy="0"/>
              </a:xfrm>
              <a:prstGeom prst="straightConnector1">
                <a:avLst/>
              </a:prstGeom>
              <a:noFill/>
              <a:ln w="9525" cap="flat" cmpd="sng">
                <a:solidFill>
                  <a:schemeClr val="dk1"/>
                </a:solidFill>
                <a:prstDash val="dot"/>
                <a:round/>
                <a:headEnd type="none" w="sm" len="sm"/>
                <a:tailEnd type="none" w="sm" len="sm"/>
              </a:ln>
            </p:spPr>
          </p:cxnSp>
          <p:cxnSp>
            <p:nvCxnSpPr>
              <p:cNvPr id="121" name="Google Shape;121;p3"/>
              <p:cNvCxnSpPr/>
              <p:nvPr/>
            </p:nvCxnSpPr>
            <p:spPr>
              <a:xfrm rot="10800000">
                <a:off x="-158720" y="2971801"/>
                <a:ext cx="122113" cy="0"/>
              </a:xfrm>
              <a:prstGeom prst="straightConnector1">
                <a:avLst/>
              </a:prstGeom>
              <a:noFill/>
              <a:ln w="9525" cap="flat" cmpd="sng">
                <a:solidFill>
                  <a:schemeClr val="dk1"/>
                </a:solidFill>
                <a:prstDash val="dot"/>
                <a:round/>
                <a:headEnd type="none" w="sm" len="sm"/>
                <a:tailEnd type="none" w="sm" len="sm"/>
              </a:ln>
            </p:spPr>
          </p:cxnSp>
        </p:grpSp>
        <p:grpSp>
          <p:nvGrpSpPr>
            <p:cNvPr id="122" name="Google Shape;122;p3"/>
            <p:cNvGrpSpPr/>
            <p:nvPr/>
          </p:nvGrpSpPr>
          <p:grpSpPr>
            <a:xfrm>
              <a:off x="9166659" y="633274"/>
              <a:ext cx="122113" cy="5599983"/>
              <a:chOff x="-158720" y="633274"/>
              <a:chExt cx="122113" cy="5599983"/>
            </a:xfrm>
          </p:grpSpPr>
          <p:cxnSp>
            <p:nvCxnSpPr>
              <p:cNvPr id="123" name="Google Shape;123;p3"/>
              <p:cNvCxnSpPr/>
              <p:nvPr/>
            </p:nvCxnSpPr>
            <p:spPr>
              <a:xfrm rot="10800000">
                <a:off x="-158720" y="5715004"/>
                <a:ext cx="122113" cy="0"/>
              </a:xfrm>
              <a:prstGeom prst="straightConnector1">
                <a:avLst/>
              </a:prstGeom>
              <a:noFill/>
              <a:ln w="9525" cap="flat" cmpd="sng">
                <a:solidFill>
                  <a:schemeClr val="dk1"/>
                </a:solidFill>
                <a:prstDash val="dot"/>
                <a:round/>
                <a:headEnd type="none" w="sm" len="sm"/>
                <a:tailEnd type="none" w="sm" len="sm"/>
              </a:ln>
            </p:spPr>
          </p:cxnSp>
          <p:cxnSp>
            <p:nvCxnSpPr>
              <p:cNvPr id="124" name="Google Shape;124;p3"/>
              <p:cNvCxnSpPr/>
              <p:nvPr/>
            </p:nvCxnSpPr>
            <p:spPr>
              <a:xfrm>
                <a:off x="-97662" y="1991200"/>
                <a:ext cx="0" cy="122115"/>
              </a:xfrm>
              <a:prstGeom prst="straightConnector1">
                <a:avLst/>
              </a:prstGeom>
              <a:noFill/>
              <a:ln w="9525" cap="flat" cmpd="sng">
                <a:solidFill>
                  <a:schemeClr val="dk1"/>
                </a:solidFill>
                <a:prstDash val="dot"/>
                <a:round/>
                <a:headEnd type="none" w="sm" len="sm"/>
                <a:tailEnd type="none" w="sm" len="sm"/>
              </a:ln>
            </p:spPr>
          </p:cxnSp>
          <p:cxnSp>
            <p:nvCxnSpPr>
              <p:cNvPr id="125" name="Google Shape;125;p3"/>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126" name="Google Shape;126;p3"/>
              <p:cNvCxnSpPr/>
              <p:nvPr/>
            </p:nvCxnSpPr>
            <p:spPr>
              <a:xfrm>
                <a:off x="-97662" y="633274"/>
                <a:ext cx="0" cy="122115"/>
              </a:xfrm>
              <a:prstGeom prst="straightConnector1">
                <a:avLst/>
              </a:prstGeom>
              <a:noFill/>
              <a:ln w="9525" cap="flat" cmpd="sng">
                <a:solidFill>
                  <a:schemeClr val="dk1"/>
                </a:solidFill>
                <a:prstDash val="dot"/>
                <a:round/>
                <a:headEnd type="none" w="sm" len="sm"/>
                <a:tailEnd type="none" w="sm" len="sm"/>
              </a:ln>
            </p:spPr>
          </p:cxnSp>
          <p:cxnSp>
            <p:nvCxnSpPr>
              <p:cNvPr id="127" name="Google Shape;127;p3"/>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128" name="Google Shape;128;p3"/>
              <p:cNvCxnSpPr/>
              <p:nvPr/>
            </p:nvCxnSpPr>
            <p:spPr>
              <a:xfrm rot="10800000">
                <a:off x="-158720" y="4783673"/>
                <a:ext cx="122113" cy="0"/>
              </a:xfrm>
              <a:prstGeom prst="straightConnector1">
                <a:avLst/>
              </a:prstGeom>
              <a:noFill/>
              <a:ln w="9525" cap="flat" cmpd="sng">
                <a:solidFill>
                  <a:schemeClr val="dk1"/>
                </a:solidFill>
                <a:prstDash val="dot"/>
                <a:round/>
                <a:headEnd type="none" w="sm" len="sm"/>
                <a:tailEnd type="none" w="sm" len="sm"/>
              </a:ln>
            </p:spPr>
          </p:cxnSp>
          <p:cxnSp>
            <p:nvCxnSpPr>
              <p:cNvPr id="129" name="Google Shape;129;p3"/>
              <p:cNvCxnSpPr/>
              <p:nvPr/>
            </p:nvCxnSpPr>
            <p:spPr>
              <a:xfrm rot="10800000">
                <a:off x="-158720" y="3886201"/>
                <a:ext cx="122113" cy="0"/>
              </a:xfrm>
              <a:prstGeom prst="straightConnector1">
                <a:avLst/>
              </a:prstGeom>
              <a:noFill/>
              <a:ln w="9525" cap="flat" cmpd="sng">
                <a:solidFill>
                  <a:schemeClr val="dk1"/>
                </a:solidFill>
                <a:prstDash val="dot"/>
                <a:round/>
                <a:headEnd type="none" w="sm" len="sm"/>
                <a:tailEnd type="none" w="sm" len="sm"/>
              </a:ln>
            </p:spPr>
          </p:cxnSp>
          <p:cxnSp>
            <p:nvCxnSpPr>
              <p:cNvPr id="130" name="Google Shape;130;p3"/>
              <p:cNvCxnSpPr/>
              <p:nvPr/>
            </p:nvCxnSpPr>
            <p:spPr>
              <a:xfrm rot="10800000">
                <a:off x="-158720" y="2971801"/>
                <a:ext cx="122113" cy="0"/>
              </a:xfrm>
              <a:prstGeom prst="straightConnector1">
                <a:avLst/>
              </a:prstGeom>
              <a:noFill/>
              <a:ln w="9525" cap="flat" cmpd="sng">
                <a:solidFill>
                  <a:schemeClr val="dk1"/>
                </a:solidFill>
                <a:prstDash val="dot"/>
                <a:round/>
                <a:headEnd type="none" w="sm" len="sm"/>
                <a:tailEnd type="none" w="sm" len="sm"/>
              </a:ln>
            </p:spPr>
          </p:cxnSp>
        </p:grpSp>
      </p:grpSp>
      <p:sp>
        <p:nvSpPr>
          <p:cNvPr id="131" name="Google Shape;131;p3"/>
          <p:cNvSpPr/>
          <p:nvPr/>
        </p:nvSpPr>
        <p:spPr>
          <a:xfrm>
            <a:off x="-12709" y="-106971"/>
            <a:ext cx="9240422" cy="5261907"/>
          </a:xfrm>
          <a:prstGeom prst="rect">
            <a:avLst/>
          </a:prstGeom>
          <a:gradFill>
            <a:gsLst>
              <a:gs pos="0">
                <a:srgbClr val="2B768A"/>
              </a:gs>
              <a:gs pos="48000">
                <a:srgbClr val="4FAEC7"/>
              </a:gs>
              <a:gs pos="100000">
                <a:srgbClr val="92CCDC"/>
              </a:gs>
            </a:gsLst>
            <a:lin ang="16200000" scaled="0"/>
          </a:gradFill>
          <a:ln>
            <a:noFill/>
          </a:ln>
        </p:spPr>
        <p:txBody>
          <a:bodyPr spcFirstLastPara="1" wrap="square" lIns="171450" tIns="171450" rIns="171450" bIns="17145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Libre Franklin"/>
              <a:ea typeface="Libre Franklin"/>
              <a:cs typeface="Libre Franklin"/>
              <a:sym typeface="Libre Franklin"/>
            </a:endParaRPr>
          </a:p>
        </p:txBody>
      </p:sp>
      <p:pic>
        <p:nvPicPr>
          <p:cNvPr id="132" name="Google Shape;132;p3" descr="LBL_Masterbrand_logo.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685800" y="4528142"/>
            <a:ext cx="3159598" cy="384897"/>
          </a:xfrm>
          <a:prstGeom prst="rect">
            <a:avLst/>
          </a:prstGeom>
          <a:noFill/>
          <a:ln>
            <a:noFill/>
          </a:ln>
        </p:spPr>
      </p:pic>
      <p:pic>
        <p:nvPicPr>
          <p:cNvPr id="133" name="Google Shape;133;p3" descr="RGB_Color-Seal_White-Mark_SC_Horizontal sm.png"/>
          <p:cNvPicPr preferRelativeResize="0"/>
          <p:nvPr/>
        </p:nvPicPr>
        <p:blipFill rotWithShape="1">
          <a:blip r:embed="rId3">
            <a:alphaModFix/>
          </a:blip>
          <a:srcRect/>
          <a:stretch/>
        </p:blipFill>
        <p:spPr>
          <a:xfrm>
            <a:off x="6102350" y="4570016"/>
            <a:ext cx="2349500" cy="301149"/>
          </a:xfrm>
          <a:prstGeom prst="rect">
            <a:avLst/>
          </a:prstGeom>
          <a:noFill/>
          <a:ln>
            <a:noFill/>
          </a:ln>
        </p:spPr>
      </p:pic>
      <p:sp>
        <p:nvSpPr>
          <p:cNvPr id="134" name="Google Shape;134;p3"/>
          <p:cNvSpPr txBox="1"/>
          <p:nvPr/>
        </p:nvSpPr>
        <p:spPr>
          <a:xfrm>
            <a:off x="672307" y="245938"/>
            <a:ext cx="7773987" cy="622501"/>
          </a:xfrm>
          <a:prstGeom prst="rect">
            <a:avLst/>
          </a:prstGeom>
          <a:noFill/>
          <a:ln>
            <a:noFill/>
          </a:ln>
        </p:spPr>
        <p:txBody>
          <a:bodyPr spcFirstLastPara="1" wrap="square" lIns="0" tIns="0" rIns="0" bIns="0" anchor="t" anchorCtr="0">
            <a:noAutofit/>
          </a:bodyPr>
          <a:lstStyle/>
          <a:p>
            <a:pPr marL="0" marR="0" lvl="0" indent="-114300" algn="l" rtl="0">
              <a:lnSpc>
                <a:spcPct val="120000"/>
              </a:lnSpc>
              <a:spcBef>
                <a:spcPts val="0"/>
              </a:spcBef>
              <a:spcAft>
                <a:spcPts val="0"/>
              </a:spcAft>
              <a:buClr>
                <a:schemeClr val="dk2"/>
              </a:buClr>
              <a:buSzPts val="1800"/>
              <a:buFont typeface="Arial"/>
              <a:buChar char="​"/>
            </a:pPr>
            <a:r>
              <a:rPr lang="en" sz="1800" b="0" i="0" u="none" strike="noStrike" cap="none">
                <a:solidFill>
                  <a:schemeClr val="dk2"/>
                </a:solidFill>
                <a:latin typeface="Avenir"/>
                <a:ea typeface="Avenir"/>
                <a:cs typeface="Avenir"/>
                <a:sym typeface="Avenir"/>
              </a:rPr>
              <a:t>PHYSICAL SCIENCES AREA</a:t>
            </a:r>
            <a:endParaRPr sz="1100" b="0" i="0" u="none" strike="noStrike" cap="none">
              <a:solidFill>
                <a:srgbClr val="000000"/>
              </a:solidFill>
              <a:latin typeface="Arial"/>
              <a:ea typeface="Arial"/>
              <a:cs typeface="Arial"/>
              <a:sym typeface="Arial"/>
            </a:endParaRPr>
          </a:p>
        </p:txBody>
      </p:sp>
      <p:pic>
        <p:nvPicPr>
          <p:cNvPr id="135" name="Google Shape;135;p3" descr="Screen Shot 2017-05-24 at 10.20.15 AM.png"/>
          <p:cNvPicPr preferRelativeResize="0"/>
          <p:nvPr/>
        </p:nvPicPr>
        <p:blipFill rotWithShape="1">
          <a:blip r:embed="rId4" cstate="print">
            <a:alphaModFix/>
            <a:extLst>
              <a:ext uri="{28A0092B-C50C-407E-A947-70E740481C1C}">
                <a14:useLocalDpi xmlns:a14="http://schemas.microsoft.com/office/drawing/2010/main"/>
              </a:ext>
            </a:extLst>
          </a:blip>
          <a:srcRect t="-747"/>
          <a:stretch/>
        </p:blipFill>
        <p:spPr>
          <a:xfrm>
            <a:off x="-12705" y="879874"/>
            <a:ext cx="9240419" cy="323520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ext slide white background">
  <p:cSld name="1_Text slide white background">
    <p:bg>
      <p:bgPr>
        <a:solidFill>
          <a:schemeClr val="lt1"/>
        </a:solidFill>
        <a:effectLst/>
      </p:bgPr>
    </p:bg>
    <p:spTree>
      <p:nvGrpSpPr>
        <p:cNvPr id="1" name="Shape 733"/>
        <p:cNvGrpSpPr/>
        <p:nvPr/>
      </p:nvGrpSpPr>
      <p:grpSpPr>
        <a:xfrm>
          <a:off x="0" y="0"/>
          <a:ext cx="0" cy="0"/>
          <a:chOff x="0" y="0"/>
          <a:chExt cx="0" cy="0"/>
        </a:xfrm>
      </p:grpSpPr>
      <p:sp>
        <p:nvSpPr>
          <p:cNvPr id="734" name="Google Shape;734;p42"/>
          <p:cNvSpPr txBox="1">
            <a:spLocks noGrp="1"/>
          </p:cNvSpPr>
          <p:nvPr>
            <p:ph type="body" idx="1"/>
          </p:nvPr>
        </p:nvSpPr>
        <p:spPr>
          <a:xfrm>
            <a:off x="355147" y="963217"/>
            <a:ext cx="8433707" cy="337838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2"/>
              </a:buClr>
              <a:buSzPts val="1400"/>
              <a:buChar char="•"/>
              <a:defRPr/>
            </a:lvl1pPr>
            <a:lvl2pPr marL="914400" lvl="1" indent="-317500" algn="l">
              <a:lnSpc>
                <a:spcPct val="100000"/>
              </a:lnSpc>
              <a:spcBef>
                <a:spcPts val="300"/>
              </a:spcBef>
              <a:spcAft>
                <a:spcPts val="0"/>
              </a:spcAft>
              <a:buClr>
                <a:srgbClr val="1F497D"/>
              </a:buClr>
              <a:buSzPts val="1400"/>
              <a:buChar char="o"/>
              <a:defRPr/>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pic>
        <p:nvPicPr>
          <p:cNvPr id="735" name="Google Shape;735;p42"/>
          <p:cNvPicPr preferRelativeResize="0"/>
          <p:nvPr/>
        </p:nvPicPr>
        <p:blipFill rotWithShape="1">
          <a:blip r:embed="rId2">
            <a:alphaModFix/>
          </a:blip>
          <a:srcRect/>
          <a:stretch/>
        </p:blipFill>
        <p:spPr>
          <a:xfrm>
            <a:off x="0" y="0"/>
            <a:ext cx="9144000" cy="714662"/>
          </a:xfrm>
          <a:prstGeom prst="rect">
            <a:avLst/>
          </a:prstGeom>
          <a:noFill/>
          <a:ln>
            <a:noFill/>
          </a:ln>
        </p:spPr>
      </p:pic>
      <p:sp>
        <p:nvSpPr>
          <p:cNvPr id="736" name="Google Shape;736;p42"/>
          <p:cNvSpPr txBox="1">
            <a:spLocks noGrp="1"/>
          </p:cNvSpPr>
          <p:nvPr>
            <p:ph type="body" idx="2"/>
          </p:nvPr>
        </p:nvSpPr>
        <p:spPr>
          <a:xfrm>
            <a:off x="1363267" y="147467"/>
            <a:ext cx="6417469" cy="407704"/>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228600" algn="l">
              <a:lnSpc>
                <a:spcPct val="100000"/>
              </a:lnSpc>
              <a:spcBef>
                <a:spcPts val="300"/>
              </a:spcBef>
              <a:spcAft>
                <a:spcPts val="0"/>
              </a:spcAft>
              <a:buClr>
                <a:srgbClr val="1F497D"/>
              </a:buClr>
              <a:buSzPts val="1500"/>
              <a:buNone/>
              <a:defRPr/>
            </a:lvl2pPr>
            <a:lvl3pPr marL="1371600" lvl="2" indent="-228600" algn="l">
              <a:lnSpc>
                <a:spcPct val="100000"/>
              </a:lnSpc>
              <a:spcBef>
                <a:spcPts val="300"/>
              </a:spcBef>
              <a:spcAft>
                <a:spcPts val="0"/>
              </a:spcAft>
              <a:buClr>
                <a:srgbClr val="1F497D"/>
              </a:buClr>
              <a:buSzPts val="1500"/>
              <a:buNone/>
              <a:defRPr/>
            </a:lvl3pPr>
            <a:lvl4pPr marL="1828800" lvl="3" indent="-228600" algn="l">
              <a:lnSpc>
                <a:spcPct val="100000"/>
              </a:lnSpc>
              <a:spcBef>
                <a:spcPts val="300"/>
              </a:spcBef>
              <a:spcAft>
                <a:spcPts val="0"/>
              </a:spcAft>
              <a:buClr>
                <a:srgbClr val="1F497D"/>
              </a:buClr>
              <a:buSzPts val="1500"/>
              <a:buNone/>
              <a:defRPr/>
            </a:lvl4pPr>
            <a:lvl5pPr marL="2286000" lvl="4" indent="-228600" algn="l">
              <a:lnSpc>
                <a:spcPct val="100000"/>
              </a:lnSpc>
              <a:spcBef>
                <a:spcPts val="300"/>
              </a:spcBef>
              <a:spcAft>
                <a:spcPts val="0"/>
              </a:spcAft>
              <a:buClr>
                <a:srgbClr val="1F497D"/>
              </a:buClr>
              <a:buSzPts val="1500"/>
              <a:buNone/>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737" name="Google Shape;737;p42"/>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OE template">
  <p:cSld name="DOE template">
    <p:spTree>
      <p:nvGrpSpPr>
        <p:cNvPr id="1" name="Shape 738"/>
        <p:cNvGrpSpPr/>
        <p:nvPr/>
      </p:nvGrpSpPr>
      <p:grpSpPr>
        <a:xfrm>
          <a:off x="0" y="0"/>
          <a:ext cx="0" cy="0"/>
          <a:chOff x="0" y="0"/>
          <a:chExt cx="0" cy="0"/>
        </a:xfrm>
      </p:grpSpPr>
      <p:sp>
        <p:nvSpPr>
          <p:cNvPr id="739" name="Google Shape;739;p43"/>
          <p:cNvSpPr/>
          <p:nvPr/>
        </p:nvSpPr>
        <p:spPr>
          <a:xfrm>
            <a:off x="0" y="1"/>
            <a:ext cx="9144000" cy="641700"/>
          </a:xfrm>
          <a:prstGeom prst="rect">
            <a:avLst/>
          </a:prstGeom>
          <a:solidFill>
            <a:srgbClr val="1F497D"/>
          </a:solidFill>
          <a:ln>
            <a:noFill/>
          </a:ln>
          <a:effectLst>
            <a:outerShdw blurRad="50800" dist="38100" dir="5400000" algn="t" rotWithShape="0">
              <a:srgbClr val="000000">
                <a:alpha val="4000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800"/>
              <a:buFont typeface="Times New Roman"/>
              <a:buNone/>
            </a:pPr>
            <a:endParaRPr sz="1800" b="0" i="0" u="none" strike="noStrike" cap="none">
              <a:solidFill>
                <a:srgbClr val="000000"/>
              </a:solidFill>
              <a:latin typeface="Libre Franklin"/>
              <a:ea typeface="Libre Franklin"/>
              <a:cs typeface="Libre Franklin"/>
              <a:sym typeface="Libre Franklin"/>
            </a:endParaRPr>
          </a:p>
        </p:txBody>
      </p:sp>
      <p:sp>
        <p:nvSpPr>
          <p:cNvPr id="740" name="Google Shape;740;p43"/>
          <p:cNvSpPr txBox="1">
            <a:spLocks noGrp="1"/>
          </p:cNvSpPr>
          <p:nvPr>
            <p:ph type="title"/>
          </p:nvPr>
        </p:nvSpPr>
        <p:spPr>
          <a:xfrm>
            <a:off x="0" y="9434"/>
            <a:ext cx="9144000" cy="632400"/>
          </a:xfrm>
          <a:prstGeom prst="rect">
            <a:avLst/>
          </a:prstGeom>
          <a:solidFill>
            <a:srgbClr val="00395A"/>
          </a:solidFill>
          <a:ln>
            <a:noFill/>
          </a:ln>
          <a:effectLst>
            <a:outerShdw blurRad="50800" dist="38100" dir="2700000" algn="tl" rotWithShape="0">
              <a:srgbClr val="000000">
                <a:alpha val="40784"/>
              </a:srgbClr>
            </a:outerShdw>
          </a:effectLst>
        </p:spPr>
        <p:txBody>
          <a:bodyPr spcFirstLastPara="1" wrap="square" lIns="68575" tIns="34275" rIns="68575" bIns="34275" anchor="ctr" anchorCtr="0">
            <a:normAutofit/>
          </a:bodyPr>
          <a:lstStyle>
            <a:lvl1pPr lvl="0" algn="ctr">
              <a:lnSpc>
                <a:spcPct val="100000"/>
              </a:lnSpc>
              <a:spcBef>
                <a:spcPts val="0"/>
              </a:spcBef>
              <a:spcAft>
                <a:spcPts val="0"/>
              </a:spcAft>
              <a:buClr>
                <a:srgbClr val="FFFFFF"/>
              </a:buClr>
              <a:buSzPts val="2100"/>
              <a:buFont typeface="Arial"/>
              <a:buNone/>
              <a:defRPr sz="2100">
                <a:solidFill>
                  <a:srgbClr val="FFFFF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1" name="Google Shape;741;p43"/>
          <p:cNvSpPr txBox="1">
            <a:spLocks noGrp="1"/>
          </p:cNvSpPr>
          <p:nvPr>
            <p:ph type="body" idx="1"/>
          </p:nvPr>
        </p:nvSpPr>
        <p:spPr>
          <a:xfrm>
            <a:off x="400050" y="1046084"/>
            <a:ext cx="8308200" cy="34116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400"/>
              </a:spcBef>
              <a:spcAft>
                <a:spcPts val="0"/>
              </a:spcAft>
              <a:buClr>
                <a:schemeClr val="dk1"/>
              </a:buClr>
              <a:buSzPts val="1800"/>
              <a:buChar char="•"/>
              <a:defRPr>
                <a:solidFill>
                  <a:schemeClr val="dk1"/>
                </a:solidFill>
                <a:latin typeface="Arial"/>
                <a:ea typeface="Arial"/>
                <a:cs typeface="Arial"/>
                <a:sym typeface="Arial"/>
              </a:defRPr>
            </a:lvl1pPr>
            <a:lvl2pPr marL="914400" lvl="1" indent="-323850" algn="l">
              <a:lnSpc>
                <a:spcPct val="100000"/>
              </a:lnSpc>
              <a:spcBef>
                <a:spcPts val="300"/>
              </a:spcBef>
              <a:spcAft>
                <a:spcPts val="0"/>
              </a:spcAft>
              <a:buClr>
                <a:schemeClr val="dk1"/>
              </a:buClr>
              <a:buSzPts val="1500"/>
              <a:buFont typeface="Noto Sans Symbols"/>
              <a:buChar char="▪"/>
              <a:defRPr>
                <a:solidFill>
                  <a:schemeClr val="dk1"/>
                </a:solidFill>
                <a:latin typeface="Arial"/>
                <a:ea typeface="Arial"/>
                <a:cs typeface="Arial"/>
                <a:sym typeface="Arial"/>
              </a:defRPr>
            </a:lvl2pPr>
            <a:lvl3pPr marL="1371600" lvl="2" indent="-323850" algn="l">
              <a:lnSpc>
                <a:spcPct val="100000"/>
              </a:lnSpc>
              <a:spcBef>
                <a:spcPts val="300"/>
              </a:spcBef>
              <a:spcAft>
                <a:spcPts val="0"/>
              </a:spcAft>
              <a:buClr>
                <a:schemeClr val="dk1"/>
              </a:buClr>
              <a:buSzPts val="1500"/>
              <a:buFont typeface="Courier New"/>
              <a:buChar char="o"/>
              <a:defRPr>
                <a:solidFill>
                  <a:schemeClr val="dk1"/>
                </a:solidFill>
                <a:latin typeface="Arial"/>
                <a:ea typeface="Arial"/>
                <a:cs typeface="Arial"/>
                <a:sym typeface="Arial"/>
              </a:defRPr>
            </a:lvl3pPr>
            <a:lvl4pPr marL="1828800" lvl="3" indent="-323850" algn="l">
              <a:lnSpc>
                <a:spcPct val="100000"/>
              </a:lnSpc>
              <a:spcBef>
                <a:spcPts val="300"/>
              </a:spcBef>
              <a:spcAft>
                <a:spcPts val="0"/>
              </a:spcAft>
              <a:buClr>
                <a:schemeClr val="dk1"/>
              </a:buClr>
              <a:buSzPts val="1500"/>
              <a:buFont typeface="Courier New"/>
              <a:buChar char="o"/>
              <a:defRPr>
                <a:solidFill>
                  <a:schemeClr val="dk1"/>
                </a:solidFill>
                <a:latin typeface="Arial"/>
                <a:ea typeface="Arial"/>
                <a:cs typeface="Arial"/>
                <a:sym typeface="Arial"/>
              </a:defRPr>
            </a:lvl4pPr>
            <a:lvl5pPr marL="2286000" lvl="4" indent="-323850" algn="l">
              <a:lnSpc>
                <a:spcPct val="100000"/>
              </a:lnSpc>
              <a:spcBef>
                <a:spcPts val="300"/>
              </a:spcBef>
              <a:spcAft>
                <a:spcPts val="0"/>
              </a:spcAft>
              <a:buClr>
                <a:schemeClr val="dk1"/>
              </a:buClr>
              <a:buSzPts val="1500"/>
              <a:buFont typeface="Courier New"/>
              <a:buChar char="o"/>
              <a:defRPr>
                <a:solidFill>
                  <a:schemeClr val="dk1"/>
                </a:solidFill>
                <a:latin typeface="Arial"/>
                <a:ea typeface="Arial"/>
                <a:cs typeface="Arial"/>
                <a:sym typeface="Arial"/>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742" name="Google Shape;742;p43"/>
          <p:cNvSpPr txBox="1">
            <a:spLocks noGrp="1"/>
          </p:cNvSpPr>
          <p:nvPr>
            <p:ph type="sldNum" idx="12"/>
          </p:nvPr>
        </p:nvSpPr>
        <p:spPr>
          <a:xfrm>
            <a:off x="8115301" y="4725113"/>
            <a:ext cx="5928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FFFFFF"/>
              </a:buClr>
              <a:buSzPts val="800"/>
              <a:buFont typeface="Times New Roman"/>
              <a:buNone/>
              <a:defRPr sz="8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800"/>
              <a:buFont typeface="Times New Roman"/>
              <a:buNone/>
              <a:defRPr sz="8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800"/>
              <a:buFont typeface="Times New Roman"/>
              <a:buNone/>
              <a:defRPr sz="8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800"/>
              <a:buFont typeface="Times New Roman"/>
              <a:buNone/>
              <a:defRPr sz="8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800"/>
              <a:buFont typeface="Times New Roman"/>
              <a:buNone/>
              <a:defRPr sz="8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800"/>
              <a:buFont typeface="Times New Roman"/>
              <a:buNone/>
              <a:defRPr sz="8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800"/>
              <a:buFont typeface="Times New Roman"/>
              <a:buNone/>
              <a:defRPr sz="8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800"/>
              <a:buFont typeface="Times New Roman"/>
              <a:buNone/>
              <a:defRPr sz="8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800"/>
              <a:buFont typeface="Times New Roman"/>
              <a:buNone/>
              <a:defRPr sz="8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 Content">
  <p:cSld name="3 Content">
    <p:spTree>
      <p:nvGrpSpPr>
        <p:cNvPr id="1" name="Shape 743"/>
        <p:cNvGrpSpPr/>
        <p:nvPr/>
      </p:nvGrpSpPr>
      <p:grpSpPr>
        <a:xfrm>
          <a:off x="0" y="0"/>
          <a:ext cx="0" cy="0"/>
          <a:chOff x="0" y="0"/>
          <a:chExt cx="0" cy="0"/>
        </a:xfrm>
      </p:grpSpPr>
      <p:sp>
        <p:nvSpPr>
          <p:cNvPr id="744" name="Google Shape;744;p44"/>
          <p:cNvSpPr txBox="1">
            <a:spLocks noGrp="1"/>
          </p:cNvSpPr>
          <p:nvPr>
            <p:ph type="body" idx="1"/>
          </p:nvPr>
        </p:nvSpPr>
        <p:spPr>
          <a:xfrm>
            <a:off x="459488" y="1371600"/>
            <a:ext cx="2634900" cy="3175200"/>
          </a:xfrm>
          <a:prstGeom prst="rect">
            <a:avLst/>
          </a:prstGeom>
          <a:noFill/>
          <a:ln>
            <a:noFill/>
          </a:ln>
        </p:spPr>
        <p:txBody>
          <a:bodyPr spcFirstLastPara="1" wrap="square" lIns="68575" tIns="34275" rIns="68575" bIns="34275" anchor="t" anchorCtr="0">
            <a:noAutofit/>
          </a:bodyPr>
          <a:lstStyle>
            <a:lvl1pPr marL="457200" lvl="0" indent="-304800" algn="l">
              <a:lnSpc>
                <a:spcPct val="110000"/>
              </a:lnSpc>
              <a:spcBef>
                <a:spcPts val="300"/>
              </a:spcBef>
              <a:spcAft>
                <a:spcPts val="0"/>
              </a:spcAft>
              <a:buSzPts val="1200"/>
              <a:buChar char="•"/>
              <a:defRPr sz="1200"/>
            </a:lvl1pPr>
            <a:lvl2pPr marL="914400" lvl="1" indent="-304800" algn="l">
              <a:lnSpc>
                <a:spcPct val="110000"/>
              </a:lnSpc>
              <a:spcBef>
                <a:spcPts val="300"/>
              </a:spcBef>
              <a:spcAft>
                <a:spcPts val="0"/>
              </a:spcAft>
              <a:buSzPts val="1200"/>
              <a:buChar char="–"/>
              <a:defRPr sz="1200"/>
            </a:lvl2pPr>
            <a:lvl3pPr marL="1371600" lvl="2" indent="-304800" algn="l">
              <a:lnSpc>
                <a:spcPct val="110000"/>
              </a:lnSpc>
              <a:spcBef>
                <a:spcPts val="300"/>
              </a:spcBef>
              <a:spcAft>
                <a:spcPts val="0"/>
              </a:spcAft>
              <a:buSzPts val="1200"/>
              <a:buChar char="•"/>
              <a:defRPr sz="1200"/>
            </a:lvl3pPr>
            <a:lvl4pPr marL="1828800" lvl="3" indent="-304800" algn="l">
              <a:lnSpc>
                <a:spcPct val="110000"/>
              </a:lnSpc>
              <a:spcBef>
                <a:spcPts val="300"/>
              </a:spcBef>
              <a:spcAft>
                <a:spcPts val="0"/>
              </a:spcAft>
              <a:buSzPts val="1200"/>
              <a:buChar char="–"/>
              <a:defRPr sz="1200"/>
            </a:lvl4pPr>
            <a:lvl5pPr marL="2286000" lvl="4" indent="-304800" algn="l">
              <a:lnSpc>
                <a:spcPct val="110000"/>
              </a:lnSpc>
              <a:spcBef>
                <a:spcPts val="300"/>
              </a:spcBef>
              <a:spcAft>
                <a:spcPts val="0"/>
              </a:spcAft>
              <a:buSzPts val="1200"/>
              <a:buChar char="»"/>
              <a:defRPr sz="1200"/>
            </a:lvl5pPr>
            <a:lvl6pPr marL="2743200" lvl="5" indent="-304800" algn="l">
              <a:lnSpc>
                <a:spcPct val="110000"/>
              </a:lnSpc>
              <a:spcBef>
                <a:spcPts val="300"/>
              </a:spcBef>
              <a:spcAft>
                <a:spcPts val="0"/>
              </a:spcAft>
              <a:buClr>
                <a:schemeClr val="dk1"/>
              </a:buClr>
              <a:buSzPts val="1200"/>
              <a:buChar char="•"/>
              <a:defRPr sz="1200"/>
            </a:lvl6pPr>
            <a:lvl7pPr marL="3200400" lvl="6" indent="-304800" algn="l">
              <a:lnSpc>
                <a:spcPct val="110000"/>
              </a:lnSpc>
              <a:spcBef>
                <a:spcPts val="300"/>
              </a:spcBef>
              <a:spcAft>
                <a:spcPts val="0"/>
              </a:spcAft>
              <a:buClr>
                <a:schemeClr val="dk1"/>
              </a:buClr>
              <a:buSzPts val="1200"/>
              <a:buChar char="•"/>
              <a:defRPr sz="1200"/>
            </a:lvl7pPr>
            <a:lvl8pPr marL="3657600" lvl="7" indent="-304800" algn="l">
              <a:lnSpc>
                <a:spcPct val="110000"/>
              </a:lnSpc>
              <a:spcBef>
                <a:spcPts val="300"/>
              </a:spcBef>
              <a:spcAft>
                <a:spcPts val="0"/>
              </a:spcAft>
              <a:buClr>
                <a:schemeClr val="dk1"/>
              </a:buClr>
              <a:buSzPts val="1200"/>
              <a:buChar char="•"/>
              <a:defRPr sz="1200"/>
            </a:lvl8pPr>
            <a:lvl9pPr marL="4114800" lvl="8" indent="-304800" algn="l">
              <a:lnSpc>
                <a:spcPct val="110000"/>
              </a:lnSpc>
              <a:spcBef>
                <a:spcPts val="300"/>
              </a:spcBef>
              <a:spcAft>
                <a:spcPts val="0"/>
              </a:spcAft>
              <a:buClr>
                <a:schemeClr val="dk1"/>
              </a:buClr>
              <a:buSzPts val="1200"/>
              <a:buChar char="•"/>
              <a:defRPr sz="1200"/>
            </a:lvl9pPr>
          </a:lstStyle>
          <a:p>
            <a:endParaRPr/>
          </a:p>
        </p:txBody>
      </p:sp>
      <p:sp>
        <p:nvSpPr>
          <p:cNvPr id="745" name="Google Shape;745;p44"/>
          <p:cNvSpPr txBox="1">
            <a:spLocks noGrp="1"/>
          </p:cNvSpPr>
          <p:nvPr>
            <p:ph type="body" idx="2"/>
          </p:nvPr>
        </p:nvSpPr>
        <p:spPr>
          <a:xfrm>
            <a:off x="3250264" y="1371600"/>
            <a:ext cx="2634900" cy="3175200"/>
          </a:xfrm>
          <a:prstGeom prst="rect">
            <a:avLst/>
          </a:prstGeom>
          <a:noFill/>
          <a:ln>
            <a:noFill/>
          </a:ln>
        </p:spPr>
        <p:txBody>
          <a:bodyPr spcFirstLastPara="1" wrap="square" lIns="68575" tIns="34275" rIns="68575" bIns="34275" anchor="t" anchorCtr="0">
            <a:noAutofit/>
          </a:bodyPr>
          <a:lstStyle>
            <a:lvl1pPr marL="457200" lvl="0" indent="-304800" algn="l">
              <a:lnSpc>
                <a:spcPct val="110000"/>
              </a:lnSpc>
              <a:spcBef>
                <a:spcPts val="300"/>
              </a:spcBef>
              <a:spcAft>
                <a:spcPts val="0"/>
              </a:spcAft>
              <a:buSzPts val="1200"/>
              <a:buChar char="•"/>
              <a:defRPr sz="1200"/>
            </a:lvl1pPr>
            <a:lvl2pPr marL="914400" lvl="1" indent="-304800" algn="l">
              <a:lnSpc>
                <a:spcPct val="110000"/>
              </a:lnSpc>
              <a:spcBef>
                <a:spcPts val="300"/>
              </a:spcBef>
              <a:spcAft>
                <a:spcPts val="0"/>
              </a:spcAft>
              <a:buSzPts val="1200"/>
              <a:buChar char="–"/>
              <a:defRPr sz="1200"/>
            </a:lvl2pPr>
            <a:lvl3pPr marL="1371600" lvl="2" indent="-304800" algn="l">
              <a:lnSpc>
                <a:spcPct val="110000"/>
              </a:lnSpc>
              <a:spcBef>
                <a:spcPts val="300"/>
              </a:spcBef>
              <a:spcAft>
                <a:spcPts val="0"/>
              </a:spcAft>
              <a:buSzPts val="1200"/>
              <a:buChar char="•"/>
              <a:defRPr sz="1200"/>
            </a:lvl3pPr>
            <a:lvl4pPr marL="1828800" lvl="3" indent="-304800" algn="l">
              <a:lnSpc>
                <a:spcPct val="110000"/>
              </a:lnSpc>
              <a:spcBef>
                <a:spcPts val="300"/>
              </a:spcBef>
              <a:spcAft>
                <a:spcPts val="0"/>
              </a:spcAft>
              <a:buSzPts val="1200"/>
              <a:buChar char="–"/>
              <a:defRPr sz="1200"/>
            </a:lvl4pPr>
            <a:lvl5pPr marL="2286000" lvl="4" indent="-304800" algn="l">
              <a:lnSpc>
                <a:spcPct val="110000"/>
              </a:lnSpc>
              <a:spcBef>
                <a:spcPts val="300"/>
              </a:spcBef>
              <a:spcAft>
                <a:spcPts val="0"/>
              </a:spcAft>
              <a:buSzPts val="1200"/>
              <a:buChar char="»"/>
              <a:defRPr sz="1200"/>
            </a:lvl5pPr>
            <a:lvl6pPr marL="2743200" lvl="5" indent="-304800" algn="l">
              <a:lnSpc>
                <a:spcPct val="110000"/>
              </a:lnSpc>
              <a:spcBef>
                <a:spcPts val="300"/>
              </a:spcBef>
              <a:spcAft>
                <a:spcPts val="0"/>
              </a:spcAft>
              <a:buClr>
                <a:schemeClr val="dk1"/>
              </a:buClr>
              <a:buSzPts val="1200"/>
              <a:buChar char="•"/>
              <a:defRPr sz="1200"/>
            </a:lvl6pPr>
            <a:lvl7pPr marL="3200400" lvl="6" indent="-304800" algn="l">
              <a:lnSpc>
                <a:spcPct val="110000"/>
              </a:lnSpc>
              <a:spcBef>
                <a:spcPts val="300"/>
              </a:spcBef>
              <a:spcAft>
                <a:spcPts val="0"/>
              </a:spcAft>
              <a:buClr>
                <a:schemeClr val="dk1"/>
              </a:buClr>
              <a:buSzPts val="1200"/>
              <a:buChar char="•"/>
              <a:defRPr sz="1200"/>
            </a:lvl7pPr>
            <a:lvl8pPr marL="3657600" lvl="7" indent="-304800" algn="l">
              <a:lnSpc>
                <a:spcPct val="110000"/>
              </a:lnSpc>
              <a:spcBef>
                <a:spcPts val="300"/>
              </a:spcBef>
              <a:spcAft>
                <a:spcPts val="0"/>
              </a:spcAft>
              <a:buClr>
                <a:schemeClr val="dk1"/>
              </a:buClr>
              <a:buSzPts val="1200"/>
              <a:buChar char="•"/>
              <a:defRPr sz="1200"/>
            </a:lvl8pPr>
            <a:lvl9pPr marL="4114800" lvl="8" indent="-304800" algn="l">
              <a:lnSpc>
                <a:spcPct val="110000"/>
              </a:lnSpc>
              <a:spcBef>
                <a:spcPts val="300"/>
              </a:spcBef>
              <a:spcAft>
                <a:spcPts val="0"/>
              </a:spcAft>
              <a:buClr>
                <a:schemeClr val="dk1"/>
              </a:buClr>
              <a:buSzPts val="1200"/>
              <a:buChar char="•"/>
              <a:defRPr sz="1200"/>
            </a:lvl9pPr>
          </a:lstStyle>
          <a:p>
            <a:endParaRPr/>
          </a:p>
        </p:txBody>
      </p:sp>
      <p:sp>
        <p:nvSpPr>
          <p:cNvPr id="746" name="Google Shape;746;p44"/>
          <p:cNvSpPr txBox="1">
            <a:spLocks noGrp="1"/>
          </p:cNvSpPr>
          <p:nvPr>
            <p:ph type="body" idx="3"/>
          </p:nvPr>
        </p:nvSpPr>
        <p:spPr>
          <a:xfrm>
            <a:off x="6049522" y="1371600"/>
            <a:ext cx="2634900" cy="3175200"/>
          </a:xfrm>
          <a:prstGeom prst="rect">
            <a:avLst/>
          </a:prstGeom>
          <a:noFill/>
          <a:ln>
            <a:noFill/>
          </a:ln>
        </p:spPr>
        <p:txBody>
          <a:bodyPr spcFirstLastPara="1" wrap="square" lIns="68575" tIns="34275" rIns="68575" bIns="34275" anchor="t" anchorCtr="0">
            <a:noAutofit/>
          </a:bodyPr>
          <a:lstStyle>
            <a:lvl1pPr marL="457200" lvl="0" indent="-304800" algn="l">
              <a:lnSpc>
                <a:spcPct val="110000"/>
              </a:lnSpc>
              <a:spcBef>
                <a:spcPts val="300"/>
              </a:spcBef>
              <a:spcAft>
                <a:spcPts val="0"/>
              </a:spcAft>
              <a:buSzPts val="1200"/>
              <a:buChar char="•"/>
              <a:defRPr sz="1200"/>
            </a:lvl1pPr>
            <a:lvl2pPr marL="914400" lvl="1" indent="-304800" algn="l">
              <a:lnSpc>
                <a:spcPct val="110000"/>
              </a:lnSpc>
              <a:spcBef>
                <a:spcPts val="300"/>
              </a:spcBef>
              <a:spcAft>
                <a:spcPts val="0"/>
              </a:spcAft>
              <a:buSzPts val="1200"/>
              <a:buChar char="–"/>
              <a:defRPr sz="1200"/>
            </a:lvl2pPr>
            <a:lvl3pPr marL="1371600" lvl="2" indent="-304800" algn="l">
              <a:lnSpc>
                <a:spcPct val="110000"/>
              </a:lnSpc>
              <a:spcBef>
                <a:spcPts val="300"/>
              </a:spcBef>
              <a:spcAft>
                <a:spcPts val="0"/>
              </a:spcAft>
              <a:buSzPts val="1200"/>
              <a:buChar char="•"/>
              <a:defRPr sz="1200"/>
            </a:lvl3pPr>
            <a:lvl4pPr marL="1828800" lvl="3" indent="-304800" algn="l">
              <a:lnSpc>
                <a:spcPct val="110000"/>
              </a:lnSpc>
              <a:spcBef>
                <a:spcPts val="300"/>
              </a:spcBef>
              <a:spcAft>
                <a:spcPts val="0"/>
              </a:spcAft>
              <a:buSzPts val="1200"/>
              <a:buChar char="–"/>
              <a:defRPr sz="1200"/>
            </a:lvl4pPr>
            <a:lvl5pPr marL="2286000" lvl="4" indent="-304800" algn="l">
              <a:lnSpc>
                <a:spcPct val="110000"/>
              </a:lnSpc>
              <a:spcBef>
                <a:spcPts val="300"/>
              </a:spcBef>
              <a:spcAft>
                <a:spcPts val="0"/>
              </a:spcAft>
              <a:buSzPts val="1200"/>
              <a:buChar char="»"/>
              <a:defRPr sz="1200"/>
            </a:lvl5pPr>
            <a:lvl6pPr marL="2743200" lvl="5" indent="-304800" algn="l">
              <a:lnSpc>
                <a:spcPct val="110000"/>
              </a:lnSpc>
              <a:spcBef>
                <a:spcPts val="300"/>
              </a:spcBef>
              <a:spcAft>
                <a:spcPts val="0"/>
              </a:spcAft>
              <a:buClr>
                <a:schemeClr val="dk1"/>
              </a:buClr>
              <a:buSzPts val="1200"/>
              <a:buChar char="•"/>
              <a:defRPr sz="1200"/>
            </a:lvl6pPr>
            <a:lvl7pPr marL="3200400" lvl="6" indent="-304800" algn="l">
              <a:lnSpc>
                <a:spcPct val="110000"/>
              </a:lnSpc>
              <a:spcBef>
                <a:spcPts val="300"/>
              </a:spcBef>
              <a:spcAft>
                <a:spcPts val="0"/>
              </a:spcAft>
              <a:buClr>
                <a:schemeClr val="dk1"/>
              </a:buClr>
              <a:buSzPts val="1200"/>
              <a:buChar char="•"/>
              <a:defRPr sz="1200"/>
            </a:lvl7pPr>
            <a:lvl8pPr marL="3657600" lvl="7" indent="-304800" algn="l">
              <a:lnSpc>
                <a:spcPct val="110000"/>
              </a:lnSpc>
              <a:spcBef>
                <a:spcPts val="300"/>
              </a:spcBef>
              <a:spcAft>
                <a:spcPts val="0"/>
              </a:spcAft>
              <a:buClr>
                <a:schemeClr val="dk1"/>
              </a:buClr>
              <a:buSzPts val="1200"/>
              <a:buChar char="•"/>
              <a:defRPr sz="1200"/>
            </a:lvl8pPr>
            <a:lvl9pPr marL="4114800" lvl="8" indent="-304800" algn="l">
              <a:lnSpc>
                <a:spcPct val="110000"/>
              </a:lnSpc>
              <a:spcBef>
                <a:spcPts val="300"/>
              </a:spcBef>
              <a:spcAft>
                <a:spcPts val="0"/>
              </a:spcAft>
              <a:buClr>
                <a:schemeClr val="dk1"/>
              </a:buClr>
              <a:buSzPts val="1200"/>
              <a:buChar char="•"/>
              <a:defRPr sz="1200"/>
            </a:lvl9pPr>
          </a:lstStyle>
          <a:p>
            <a:endParaRPr/>
          </a:p>
        </p:txBody>
      </p:sp>
      <p:cxnSp>
        <p:nvCxnSpPr>
          <p:cNvPr id="747" name="Google Shape;747;p44"/>
          <p:cNvCxnSpPr/>
          <p:nvPr/>
        </p:nvCxnSpPr>
        <p:spPr>
          <a:xfrm>
            <a:off x="457731" y="5154936"/>
            <a:ext cx="0" cy="91500"/>
          </a:xfrm>
          <a:prstGeom prst="straightConnector1">
            <a:avLst/>
          </a:prstGeom>
          <a:noFill/>
          <a:ln w="9525" cap="flat" cmpd="sng">
            <a:solidFill>
              <a:schemeClr val="dk1"/>
            </a:solidFill>
            <a:prstDash val="dot"/>
            <a:round/>
            <a:headEnd type="none" w="sm" len="sm"/>
            <a:tailEnd type="none" w="sm" len="sm"/>
          </a:ln>
        </p:spPr>
      </p:cxnSp>
      <p:cxnSp>
        <p:nvCxnSpPr>
          <p:cNvPr id="748" name="Google Shape;748;p44"/>
          <p:cNvCxnSpPr/>
          <p:nvPr/>
        </p:nvCxnSpPr>
        <p:spPr>
          <a:xfrm>
            <a:off x="8684419" y="5154936"/>
            <a:ext cx="0" cy="91500"/>
          </a:xfrm>
          <a:prstGeom prst="straightConnector1">
            <a:avLst/>
          </a:prstGeom>
          <a:noFill/>
          <a:ln w="9525" cap="flat" cmpd="sng">
            <a:solidFill>
              <a:schemeClr val="dk1"/>
            </a:solidFill>
            <a:prstDash val="dot"/>
            <a:round/>
            <a:headEnd type="none" w="sm" len="sm"/>
            <a:tailEnd type="none" w="sm" len="sm"/>
          </a:ln>
        </p:spPr>
      </p:cxnSp>
      <p:grpSp>
        <p:nvGrpSpPr>
          <p:cNvPr id="749" name="Google Shape;749;p44"/>
          <p:cNvGrpSpPr/>
          <p:nvPr/>
        </p:nvGrpSpPr>
        <p:grpSpPr>
          <a:xfrm>
            <a:off x="7986158" y="5155241"/>
            <a:ext cx="152400" cy="91627"/>
            <a:chOff x="7983415" y="6582508"/>
            <a:chExt cx="152400" cy="486600"/>
          </a:xfrm>
        </p:grpSpPr>
        <p:cxnSp>
          <p:nvCxnSpPr>
            <p:cNvPr id="750" name="Google Shape;750;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51" name="Google Shape;751;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52" name="Google Shape;752;p44"/>
          <p:cNvGrpSpPr/>
          <p:nvPr/>
        </p:nvGrpSpPr>
        <p:grpSpPr>
          <a:xfrm>
            <a:off x="7287901" y="5155241"/>
            <a:ext cx="152400" cy="91627"/>
            <a:chOff x="7983415" y="6582508"/>
            <a:chExt cx="152400" cy="486600"/>
          </a:xfrm>
        </p:grpSpPr>
        <p:cxnSp>
          <p:nvCxnSpPr>
            <p:cNvPr id="753" name="Google Shape;753;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54" name="Google Shape;754;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55" name="Google Shape;755;p44"/>
          <p:cNvGrpSpPr/>
          <p:nvPr/>
        </p:nvGrpSpPr>
        <p:grpSpPr>
          <a:xfrm>
            <a:off x="6589644" y="5155241"/>
            <a:ext cx="152400" cy="91627"/>
            <a:chOff x="7983415" y="6582508"/>
            <a:chExt cx="152400" cy="486600"/>
          </a:xfrm>
        </p:grpSpPr>
        <p:cxnSp>
          <p:nvCxnSpPr>
            <p:cNvPr id="756" name="Google Shape;756;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57" name="Google Shape;757;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58" name="Google Shape;758;p44"/>
          <p:cNvGrpSpPr/>
          <p:nvPr/>
        </p:nvGrpSpPr>
        <p:grpSpPr>
          <a:xfrm>
            <a:off x="5891387" y="5155241"/>
            <a:ext cx="152400" cy="91627"/>
            <a:chOff x="7983415" y="6582508"/>
            <a:chExt cx="152400" cy="486600"/>
          </a:xfrm>
        </p:grpSpPr>
        <p:cxnSp>
          <p:nvCxnSpPr>
            <p:cNvPr id="759" name="Google Shape;759;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60" name="Google Shape;760;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61" name="Google Shape;761;p44"/>
          <p:cNvGrpSpPr/>
          <p:nvPr/>
        </p:nvGrpSpPr>
        <p:grpSpPr>
          <a:xfrm>
            <a:off x="5193129" y="5155241"/>
            <a:ext cx="152400" cy="91627"/>
            <a:chOff x="7983415" y="6582508"/>
            <a:chExt cx="152400" cy="486600"/>
          </a:xfrm>
        </p:grpSpPr>
        <p:cxnSp>
          <p:nvCxnSpPr>
            <p:cNvPr id="762" name="Google Shape;762;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63" name="Google Shape;763;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64" name="Google Shape;764;p44"/>
          <p:cNvGrpSpPr/>
          <p:nvPr/>
        </p:nvGrpSpPr>
        <p:grpSpPr>
          <a:xfrm>
            <a:off x="4494873" y="5155241"/>
            <a:ext cx="152400" cy="91627"/>
            <a:chOff x="7983415" y="6582508"/>
            <a:chExt cx="152400" cy="486600"/>
          </a:xfrm>
        </p:grpSpPr>
        <p:cxnSp>
          <p:nvCxnSpPr>
            <p:cNvPr id="765" name="Google Shape;765;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66" name="Google Shape;766;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67" name="Google Shape;767;p44"/>
          <p:cNvGrpSpPr/>
          <p:nvPr/>
        </p:nvGrpSpPr>
        <p:grpSpPr>
          <a:xfrm>
            <a:off x="3796616" y="5155241"/>
            <a:ext cx="152400" cy="91627"/>
            <a:chOff x="7983415" y="6582508"/>
            <a:chExt cx="152400" cy="486600"/>
          </a:xfrm>
        </p:grpSpPr>
        <p:cxnSp>
          <p:nvCxnSpPr>
            <p:cNvPr id="768" name="Google Shape;768;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69" name="Google Shape;769;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70" name="Google Shape;770;p44"/>
          <p:cNvGrpSpPr/>
          <p:nvPr/>
        </p:nvGrpSpPr>
        <p:grpSpPr>
          <a:xfrm>
            <a:off x="3098359" y="5155241"/>
            <a:ext cx="152400" cy="91627"/>
            <a:chOff x="7983415" y="6582508"/>
            <a:chExt cx="152400" cy="486600"/>
          </a:xfrm>
        </p:grpSpPr>
        <p:cxnSp>
          <p:nvCxnSpPr>
            <p:cNvPr id="771" name="Google Shape;771;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72" name="Google Shape;772;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73" name="Google Shape;773;p44"/>
          <p:cNvGrpSpPr/>
          <p:nvPr/>
        </p:nvGrpSpPr>
        <p:grpSpPr>
          <a:xfrm>
            <a:off x="2400102" y="5155241"/>
            <a:ext cx="152400" cy="91627"/>
            <a:chOff x="7983415" y="6582508"/>
            <a:chExt cx="152400" cy="486600"/>
          </a:xfrm>
        </p:grpSpPr>
        <p:cxnSp>
          <p:nvCxnSpPr>
            <p:cNvPr id="774" name="Google Shape;774;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75" name="Google Shape;775;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76" name="Google Shape;776;p44"/>
          <p:cNvGrpSpPr/>
          <p:nvPr/>
        </p:nvGrpSpPr>
        <p:grpSpPr>
          <a:xfrm>
            <a:off x="1701845" y="5155241"/>
            <a:ext cx="152400" cy="91627"/>
            <a:chOff x="7983415" y="6582508"/>
            <a:chExt cx="152400" cy="486600"/>
          </a:xfrm>
        </p:grpSpPr>
        <p:cxnSp>
          <p:nvCxnSpPr>
            <p:cNvPr id="777" name="Google Shape;777;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78" name="Google Shape;778;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79" name="Google Shape;779;p44"/>
          <p:cNvGrpSpPr/>
          <p:nvPr/>
        </p:nvGrpSpPr>
        <p:grpSpPr>
          <a:xfrm>
            <a:off x="1003587" y="5155241"/>
            <a:ext cx="152400" cy="91627"/>
            <a:chOff x="7983415" y="6582508"/>
            <a:chExt cx="152400" cy="486600"/>
          </a:xfrm>
        </p:grpSpPr>
        <p:cxnSp>
          <p:nvCxnSpPr>
            <p:cNvPr id="780" name="Google Shape;780;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81" name="Google Shape;781;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782" name="Google Shape;782;p44"/>
          <p:cNvCxnSpPr/>
          <p:nvPr/>
        </p:nvCxnSpPr>
        <p:spPr>
          <a:xfrm>
            <a:off x="-90267" y="279448"/>
            <a:ext cx="0" cy="122100"/>
          </a:xfrm>
          <a:prstGeom prst="straightConnector1">
            <a:avLst/>
          </a:prstGeom>
          <a:noFill/>
          <a:ln w="9525" cap="flat" cmpd="sng">
            <a:solidFill>
              <a:schemeClr val="dk1"/>
            </a:solidFill>
            <a:prstDash val="dot"/>
            <a:round/>
            <a:headEnd type="none" w="sm" len="sm"/>
            <a:tailEnd type="none" w="sm" len="sm"/>
          </a:ln>
        </p:spPr>
      </p:cxnSp>
      <p:grpSp>
        <p:nvGrpSpPr>
          <p:cNvPr id="783" name="Google Shape;783;p44"/>
          <p:cNvGrpSpPr/>
          <p:nvPr/>
        </p:nvGrpSpPr>
        <p:grpSpPr>
          <a:xfrm rot="5400000">
            <a:off x="-147392" y="4440257"/>
            <a:ext cx="114300" cy="122137"/>
            <a:chOff x="7983415" y="6582508"/>
            <a:chExt cx="152400" cy="486600"/>
          </a:xfrm>
        </p:grpSpPr>
        <p:cxnSp>
          <p:nvCxnSpPr>
            <p:cNvPr id="784" name="Google Shape;784;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85" name="Google Shape;785;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86" name="Google Shape;786;p44"/>
          <p:cNvGrpSpPr/>
          <p:nvPr/>
        </p:nvGrpSpPr>
        <p:grpSpPr>
          <a:xfrm rot="5400000">
            <a:off x="-147392" y="4085025"/>
            <a:ext cx="114300" cy="122137"/>
            <a:chOff x="7983415" y="6582508"/>
            <a:chExt cx="152400" cy="486600"/>
          </a:xfrm>
        </p:grpSpPr>
        <p:cxnSp>
          <p:nvCxnSpPr>
            <p:cNvPr id="787" name="Google Shape;787;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88" name="Google Shape;788;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89" name="Google Shape;789;p44"/>
          <p:cNvGrpSpPr/>
          <p:nvPr/>
        </p:nvGrpSpPr>
        <p:grpSpPr>
          <a:xfrm rot="5400000">
            <a:off x="-147392" y="3729794"/>
            <a:ext cx="114300" cy="122137"/>
            <a:chOff x="7983415" y="6582508"/>
            <a:chExt cx="152400" cy="486600"/>
          </a:xfrm>
        </p:grpSpPr>
        <p:cxnSp>
          <p:nvCxnSpPr>
            <p:cNvPr id="790" name="Google Shape;790;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91" name="Google Shape;791;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92" name="Google Shape;792;p44"/>
          <p:cNvGrpSpPr/>
          <p:nvPr/>
        </p:nvGrpSpPr>
        <p:grpSpPr>
          <a:xfrm rot="5400000">
            <a:off x="-147392" y="3374562"/>
            <a:ext cx="114300" cy="122137"/>
            <a:chOff x="7983415" y="6582508"/>
            <a:chExt cx="152400" cy="486600"/>
          </a:xfrm>
        </p:grpSpPr>
        <p:cxnSp>
          <p:nvCxnSpPr>
            <p:cNvPr id="793" name="Google Shape;793;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94" name="Google Shape;794;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95" name="Google Shape;795;p44"/>
          <p:cNvGrpSpPr/>
          <p:nvPr/>
        </p:nvGrpSpPr>
        <p:grpSpPr>
          <a:xfrm rot="5400000">
            <a:off x="-147392" y="3019331"/>
            <a:ext cx="114300" cy="122137"/>
            <a:chOff x="7983415" y="6582508"/>
            <a:chExt cx="152400" cy="486600"/>
          </a:xfrm>
        </p:grpSpPr>
        <p:cxnSp>
          <p:nvCxnSpPr>
            <p:cNvPr id="796" name="Google Shape;796;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97" name="Google Shape;797;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98" name="Google Shape;798;p44"/>
          <p:cNvGrpSpPr/>
          <p:nvPr/>
        </p:nvGrpSpPr>
        <p:grpSpPr>
          <a:xfrm rot="5400000">
            <a:off x="-147392" y="2664099"/>
            <a:ext cx="114300" cy="122137"/>
            <a:chOff x="7983415" y="6582508"/>
            <a:chExt cx="152400" cy="486600"/>
          </a:xfrm>
        </p:grpSpPr>
        <p:cxnSp>
          <p:nvCxnSpPr>
            <p:cNvPr id="799" name="Google Shape;799;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00" name="Google Shape;800;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01" name="Google Shape;801;p44"/>
          <p:cNvGrpSpPr/>
          <p:nvPr/>
        </p:nvGrpSpPr>
        <p:grpSpPr>
          <a:xfrm rot="5400000">
            <a:off x="-147392" y="2308868"/>
            <a:ext cx="114300" cy="122137"/>
            <a:chOff x="7983415" y="6582508"/>
            <a:chExt cx="152400" cy="486600"/>
          </a:xfrm>
        </p:grpSpPr>
        <p:cxnSp>
          <p:nvCxnSpPr>
            <p:cNvPr id="802" name="Google Shape;802;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03" name="Google Shape;803;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04" name="Google Shape;804;p44"/>
          <p:cNvGrpSpPr/>
          <p:nvPr/>
        </p:nvGrpSpPr>
        <p:grpSpPr>
          <a:xfrm rot="5400000">
            <a:off x="-147392" y="1953636"/>
            <a:ext cx="114300" cy="122137"/>
            <a:chOff x="7983415" y="6582508"/>
            <a:chExt cx="152400" cy="486600"/>
          </a:xfrm>
        </p:grpSpPr>
        <p:cxnSp>
          <p:nvCxnSpPr>
            <p:cNvPr id="805" name="Google Shape;805;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06" name="Google Shape;806;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07" name="Google Shape;807;p44"/>
          <p:cNvGrpSpPr/>
          <p:nvPr/>
        </p:nvGrpSpPr>
        <p:grpSpPr>
          <a:xfrm rot="5400000">
            <a:off x="-147392" y="1598405"/>
            <a:ext cx="114300" cy="122137"/>
            <a:chOff x="7983415" y="6582508"/>
            <a:chExt cx="152400" cy="486600"/>
          </a:xfrm>
        </p:grpSpPr>
        <p:cxnSp>
          <p:nvCxnSpPr>
            <p:cNvPr id="808" name="Google Shape;808;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09" name="Google Shape;809;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10" name="Google Shape;810;p44"/>
          <p:cNvGrpSpPr/>
          <p:nvPr/>
        </p:nvGrpSpPr>
        <p:grpSpPr>
          <a:xfrm rot="5400000">
            <a:off x="-147392" y="1243173"/>
            <a:ext cx="114300" cy="122137"/>
            <a:chOff x="7983415" y="6582508"/>
            <a:chExt cx="152400" cy="486600"/>
          </a:xfrm>
        </p:grpSpPr>
        <p:cxnSp>
          <p:nvCxnSpPr>
            <p:cNvPr id="811" name="Google Shape;811;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12" name="Google Shape;812;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13" name="Google Shape;813;p44"/>
          <p:cNvGrpSpPr/>
          <p:nvPr/>
        </p:nvGrpSpPr>
        <p:grpSpPr>
          <a:xfrm rot="5400000">
            <a:off x="-147392" y="732730"/>
            <a:ext cx="114300" cy="122137"/>
            <a:chOff x="7983415" y="6582508"/>
            <a:chExt cx="152400" cy="486600"/>
          </a:xfrm>
        </p:grpSpPr>
        <p:cxnSp>
          <p:nvCxnSpPr>
            <p:cNvPr id="814" name="Google Shape;814;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15" name="Google Shape;815;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816" name="Google Shape;816;p44"/>
          <p:cNvCxnSpPr/>
          <p:nvPr/>
        </p:nvCxnSpPr>
        <p:spPr>
          <a:xfrm>
            <a:off x="-90267" y="4738351"/>
            <a:ext cx="0" cy="122100"/>
          </a:xfrm>
          <a:prstGeom prst="straightConnector1">
            <a:avLst/>
          </a:prstGeom>
          <a:noFill/>
          <a:ln w="9525" cap="flat" cmpd="sng">
            <a:solidFill>
              <a:schemeClr val="dk1"/>
            </a:solidFill>
            <a:prstDash val="dot"/>
            <a:round/>
            <a:headEnd type="none" w="sm" len="sm"/>
            <a:tailEnd type="none" w="sm" len="sm"/>
          </a:ln>
        </p:spPr>
      </p:cxnSp>
      <p:cxnSp>
        <p:nvCxnSpPr>
          <p:cNvPr id="817" name="Google Shape;817;p44"/>
          <p:cNvCxnSpPr/>
          <p:nvPr/>
        </p:nvCxnSpPr>
        <p:spPr>
          <a:xfrm>
            <a:off x="9227541" y="279448"/>
            <a:ext cx="0" cy="122100"/>
          </a:xfrm>
          <a:prstGeom prst="straightConnector1">
            <a:avLst/>
          </a:prstGeom>
          <a:noFill/>
          <a:ln w="9525" cap="flat" cmpd="sng">
            <a:solidFill>
              <a:schemeClr val="dk1"/>
            </a:solidFill>
            <a:prstDash val="dot"/>
            <a:round/>
            <a:headEnd type="none" w="sm" len="sm"/>
            <a:tailEnd type="none" w="sm" len="sm"/>
          </a:ln>
        </p:spPr>
      </p:cxnSp>
      <p:grpSp>
        <p:nvGrpSpPr>
          <p:cNvPr id="818" name="Google Shape;818;p44"/>
          <p:cNvGrpSpPr/>
          <p:nvPr/>
        </p:nvGrpSpPr>
        <p:grpSpPr>
          <a:xfrm rot="5400000">
            <a:off x="9170415" y="4440257"/>
            <a:ext cx="114300" cy="122137"/>
            <a:chOff x="7983415" y="6582508"/>
            <a:chExt cx="152400" cy="486600"/>
          </a:xfrm>
        </p:grpSpPr>
        <p:cxnSp>
          <p:nvCxnSpPr>
            <p:cNvPr id="819" name="Google Shape;819;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20" name="Google Shape;820;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21" name="Google Shape;821;p44"/>
          <p:cNvGrpSpPr/>
          <p:nvPr/>
        </p:nvGrpSpPr>
        <p:grpSpPr>
          <a:xfrm rot="5400000">
            <a:off x="9170415" y="4085025"/>
            <a:ext cx="114300" cy="122137"/>
            <a:chOff x="7983415" y="6582508"/>
            <a:chExt cx="152400" cy="486600"/>
          </a:xfrm>
        </p:grpSpPr>
        <p:cxnSp>
          <p:nvCxnSpPr>
            <p:cNvPr id="822" name="Google Shape;822;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23" name="Google Shape;823;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24" name="Google Shape;824;p44"/>
          <p:cNvGrpSpPr/>
          <p:nvPr/>
        </p:nvGrpSpPr>
        <p:grpSpPr>
          <a:xfrm rot="5400000">
            <a:off x="9170415" y="3729794"/>
            <a:ext cx="114300" cy="122137"/>
            <a:chOff x="7983415" y="6582508"/>
            <a:chExt cx="152400" cy="486600"/>
          </a:xfrm>
        </p:grpSpPr>
        <p:cxnSp>
          <p:nvCxnSpPr>
            <p:cNvPr id="825" name="Google Shape;825;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26" name="Google Shape;826;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27" name="Google Shape;827;p44"/>
          <p:cNvGrpSpPr/>
          <p:nvPr/>
        </p:nvGrpSpPr>
        <p:grpSpPr>
          <a:xfrm rot="5400000">
            <a:off x="9170415" y="3374562"/>
            <a:ext cx="114300" cy="122137"/>
            <a:chOff x="7983415" y="6582508"/>
            <a:chExt cx="152400" cy="486600"/>
          </a:xfrm>
        </p:grpSpPr>
        <p:cxnSp>
          <p:nvCxnSpPr>
            <p:cNvPr id="828" name="Google Shape;828;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29" name="Google Shape;829;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30" name="Google Shape;830;p44"/>
          <p:cNvGrpSpPr/>
          <p:nvPr/>
        </p:nvGrpSpPr>
        <p:grpSpPr>
          <a:xfrm rot="5400000">
            <a:off x="9170415" y="3019331"/>
            <a:ext cx="114300" cy="122137"/>
            <a:chOff x="7983415" y="6582508"/>
            <a:chExt cx="152400" cy="486600"/>
          </a:xfrm>
        </p:grpSpPr>
        <p:cxnSp>
          <p:nvCxnSpPr>
            <p:cNvPr id="831" name="Google Shape;831;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32" name="Google Shape;832;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33" name="Google Shape;833;p44"/>
          <p:cNvGrpSpPr/>
          <p:nvPr/>
        </p:nvGrpSpPr>
        <p:grpSpPr>
          <a:xfrm rot="5400000">
            <a:off x="9170415" y="2664099"/>
            <a:ext cx="114300" cy="122137"/>
            <a:chOff x="7983415" y="6582508"/>
            <a:chExt cx="152400" cy="486600"/>
          </a:xfrm>
        </p:grpSpPr>
        <p:cxnSp>
          <p:nvCxnSpPr>
            <p:cNvPr id="834" name="Google Shape;834;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35" name="Google Shape;835;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36" name="Google Shape;836;p44"/>
          <p:cNvGrpSpPr/>
          <p:nvPr/>
        </p:nvGrpSpPr>
        <p:grpSpPr>
          <a:xfrm rot="5400000">
            <a:off x="9170415" y="2308868"/>
            <a:ext cx="114300" cy="122137"/>
            <a:chOff x="7983415" y="6582508"/>
            <a:chExt cx="152400" cy="486600"/>
          </a:xfrm>
        </p:grpSpPr>
        <p:cxnSp>
          <p:nvCxnSpPr>
            <p:cNvPr id="837" name="Google Shape;837;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38" name="Google Shape;838;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39" name="Google Shape;839;p44"/>
          <p:cNvGrpSpPr/>
          <p:nvPr/>
        </p:nvGrpSpPr>
        <p:grpSpPr>
          <a:xfrm rot="5400000">
            <a:off x="9170415" y="1953636"/>
            <a:ext cx="114300" cy="122137"/>
            <a:chOff x="7983415" y="6582508"/>
            <a:chExt cx="152400" cy="486600"/>
          </a:xfrm>
        </p:grpSpPr>
        <p:cxnSp>
          <p:nvCxnSpPr>
            <p:cNvPr id="840" name="Google Shape;840;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41" name="Google Shape;841;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42" name="Google Shape;842;p44"/>
          <p:cNvGrpSpPr/>
          <p:nvPr/>
        </p:nvGrpSpPr>
        <p:grpSpPr>
          <a:xfrm rot="5400000">
            <a:off x="9170415" y="1598405"/>
            <a:ext cx="114300" cy="122137"/>
            <a:chOff x="7983415" y="6582508"/>
            <a:chExt cx="152400" cy="486600"/>
          </a:xfrm>
        </p:grpSpPr>
        <p:cxnSp>
          <p:nvCxnSpPr>
            <p:cNvPr id="843" name="Google Shape;843;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44" name="Google Shape;844;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45" name="Google Shape;845;p44"/>
          <p:cNvGrpSpPr/>
          <p:nvPr/>
        </p:nvGrpSpPr>
        <p:grpSpPr>
          <a:xfrm rot="5400000">
            <a:off x="9170415" y="1243173"/>
            <a:ext cx="114300" cy="122137"/>
            <a:chOff x="7983415" y="6582508"/>
            <a:chExt cx="152400" cy="486600"/>
          </a:xfrm>
        </p:grpSpPr>
        <p:cxnSp>
          <p:nvCxnSpPr>
            <p:cNvPr id="846" name="Google Shape;846;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47" name="Google Shape;847;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48" name="Google Shape;848;p44"/>
          <p:cNvGrpSpPr/>
          <p:nvPr/>
        </p:nvGrpSpPr>
        <p:grpSpPr>
          <a:xfrm rot="5400000">
            <a:off x="9170415" y="732730"/>
            <a:ext cx="114300" cy="122137"/>
            <a:chOff x="7983415" y="6582508"/>
            <a:chExt cx="152400" cy="486600"/>
          </a:xfrm>
        </p:grpSpPr>
        <p:cxnSp>
          <p:nvCxnSpPr>
            <p:cNvPr id="849" name="Google Shape;849;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50" name="Google Shape;850;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851" name="Google Shape;851;p44"/>
          <p:cNvCxnSpPr/>
          <p:nvPr/>
        </p:nvCxnSpPr>
        <p:spPr>
          <a:xfrm>
            <a:off x="9227541" y="4738351"/>
            <a:ext cx="0" cy="122100"/>
          </a:xfrm>
          <a:prstGeom prst="straightConnector1">
            <a:avLst/>
          </a:prstGeom>
          <a:noFill/>
          <a:ln w="9525" cap="flat" cmpd="sng">
            <a:solidFill>
              <a:schemeClr val="dk1"/>
            </a:solidFill>
            <a:prstDash val="dot"/>
            <a:round/>
            <a:headEnd type="none" w="sm" len="sm"/>
            <a:tailEnd type="none" w="sm" len="sm"/>
          </a:ln>
        </p:spPr>
      </p:cxnSp>
      <p:cxnSp>
        <p:nvCxnSpPr>
          <p:cNvPr id="852" name="Google Shape;852;p44"/>
          <p:cNvCxnSpPr/>
          <p:nvPr/>
        </p:nvCxnSpPr>
        <p:spPr>
          <a:xfrm>
            <a:off x="457731" y="-105874"/>
            <a:ext cx="0" cy="91500"/>
          </a:xfrm>
          <a:prstGeom prst="straightConnector1">
            <a:avLst/>
          </a:prstGeom>
          <a:noFill/>
          <a:ln w="9525" cap="flat" cmpd="sng">
            <a:solidFill>
              <a:schemeClr val="dk1"/>
            </a:solidFill>
            <a:prstDash val="dot"/>
            <a:round/>
            <a:headEnd type="none" w="sm" len="sm"/>
            <a:tailEnd type="none" w="sm" len="sm"/>
          </a:ln>
        </p:spPr>
      </p:cxnSp>
      <p:cxnSp>
        <p:nvCxnSpPr>
          <p:cNvPr id="853" name="Google Shape;853;p44"/>
          <p:cNvCxnSpPr/>
          <p:nvPr/>
        </p:nvCxnSpPr>
        <p:spPr>
          <a:xfrm>
            <a:off x="8684419" y="-105874"/>
            <a:ext cx="0" cy="91500"/>
          </a:xfrm>
          <a:prstGeom prst="straightConnector1">
            <a:avLst/>
          </a:prstGeom>
          <a:noFill/>
          <a:ln w="9525" cap="flat" cmpd="sng">
            <a:solidFill>
              <a:schemeClr val="dk1"/>
            </a:solidFill>
            <a:prstDash val="dot"/>
            <a:round/>
            <a:headEnd type="none" w="sm" len="sm"/>
            <a:tailEnd type="none" w="sm" len="sm"/>
          </a:ln>
        </p:spPr>
      </p:cxnSp>
      <p:grpSp>
        <p:nvGrpSpPr>
          <p:cNvPr id="854" name="Google Shape;854;p44"/>
          <p:cNvGrpSpPr/>
          <p:nvPr/>
        </p:nvGrpSpPr>
        <p:grpSpPr>
          <a:xfrm>
            <a:off x="7986158" y="-105568"/>
            <a:ext cx="152400" cy="91627"/>
            <a:chOff x="7983415" y="6582508"/>
            <a:chExt cx="152400" cy="486600"/>
          </a:xfrm>
        </p:grpSpPr>
        <p:cxnSp>
          <p:nvCxnSpPr>
            <p:cNvPr id="855" name="Google Shape;855;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56" name="Google Shape;856;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57" name="Google Shape;857;p44"/>
          <p:cNvGrpSpPr/>
          <p:nvPr/>
        </p:nvGrpSpPr>
        <p:grpSpPr>
          <a:xfrm>
            <a:off x="7287901" y="-105568"/>
            <a:ext cx="152400" cy="91627"/>
            <a:chOff x="7983415" y="6582508"/>
            <a:chExt cx="152400" cy="486600"/>
          </a:xfrm>
        </p:grpSpPr>
        <p:cxnSp>
          <p:nvCxnSpPr>
            <p:cNvPr id="858" name="Google Shape;858;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59" name="Google Shape;859;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60" name="Google Shape;860;p44"/>
          <p:cNvGrpSpPr/>
          <p:nvPr/>
        </p:nvGrpSpPr>
        <p:grpSpPr>
          <a:xfrm>
            <a:off x="6589644" y="-105568"/>
            <a:ext cx="152400" cy="91627"/>
            <a:chOff x="7983415" y="6582508"/>
            <a:chExt cx="152400" cy="486600"/>
          </a:xfrm>
        </p:grpSpPr>
        <p:cxnSp>
          <p:nvCxnSpPr>
            <p:cNvPr id="861" name="Google Shape;861;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62" name="Google Shape;862;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63" name="Google Shape;863;p44"/>
          <p:cNvGrpSpPr/>
          <p:nvPr/>
        </p:nvGrpSpPr>
        <p:grpSpPr>
          <a:xfrm>
            <a:off x="5891387" y="-105568"/>
            <a:ext cx="152400" cy="91627"/>
            <a:chOff x="7983415" y="6582508"/>
            <a:chExt cx="152400" cy="486600"/>
          </a:xfrm>
        </p:grpSpPr>
        <p:cxnSp>
          <p:nvCxnSpPr>
            <p:cNvPr id="864" name="Google Shape;864;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65" name="Google Shape;865;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66" name="Google Shape;866;p44"/>
          <p:cNvGrpSpPr/>
          <p:nvPr/>
        </p:nvGrpSpPr>
        <p:grpSpPr>
          <a:xfrm>
            <a:off x="5193129" y="-105568"/>
            <a:ext cx="152400" cy="91627"/>
            <a:chOff x="7983415" y="6582508"/>
            <a:chExt cx="152400" cy="486600"/>
          </a:xfrm>
        </p:grpSpPr>
        <p:cxnSp>
          <p:nvCxnSpPr>
            <p:cNvPr id="867" name="Google Shape;867;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68" name="Google Shape;868;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69" name="Google Shape;869;p44"/>
          <p:cNvGrpSpPr/>
          <p:nvPr/>
        </p:nvGrpSpPr>
        <p:grpSpPr>
          <a:xfrm>
            <a:off x="4494873" y="-105568"/>
            <a:ext cx="152400" cy="91627"/>
            <a:chOff x="7983415" y="6582508"/>
            <a:chExt cx="152400" cy="486600"/>
          </a:xfrm>
        </p:grpSpPr>
        <p:cxnSp>
          <p:nvCxnSpPr>
            <p:cNvPr id="870" name="Google Shape;870;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71" name="Google Shape;871;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72" name="Google Shape;872;p44"/>
          <p:cNvGrpSpPr/>
          <p:nvPr/>
        </p:nvGrpSpPr>
        <p:grpSpPr>
          <a:xfrm>
            <a:off x="3796616" y="-105568"/>
            <a:ext cx="152400" cy="91627"/>
            <a:chOff x="7983415" y="6582508"/>
            <a:chExt cx="152400" cy="486600"/>
          </a:xfrm>
        </p:grpSpPr>
        <p:cxnSp>
          <p:nvCxnSpPr>
            <p:cNvPr id="873" name="Google Shape;873;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74" name="Google Shape;874;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75" name="Google Shape;875;p44"/>
          <p:cNvGrpSpPr/>
          <p:nvPr/>
        </p:nvGrpSpPr>
        <p:grpSpPr>
          <a:xfrm>
            <a:off x="3098359" y="-105568"/>
            <a:ext cx="152400" cy="91627"/>
            <a:chOff x="7983415" y="6582508"/>
            <a:chExt cx="152400" cy="486600"/>
          </a:xfrm>
        </p:grpSpPr>
        <p:cxnSp>
          <p:nvCxnSpPr>
            <p:cNvPr id="876" name="Google Shape;876;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77" name="Google Shape;877;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78" name="Google Shape;878;p44"/>
          <p:cNvGrpSpPr/>
          <p:nvPr/>
        </p:nvGrpSpPr>
        <p:grpSpPr>
          <a:xfrm>
            <a:off x="2400102" y="-105568"/>
            <a:ext cx="152400" cy="91627"/>
            <a:chOff x="7983415" y="6582508"/>
            <a:chExt cx="152400" cy="486600"/>
          </a:xfrm>
        </p:grpSpPr>
        <p:cxnSp>
          <p:nvCxnSpPr>
            <p:cNvPr id="879" name="Google Shape;879;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80" name="Google Shape;880;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81" name="Google Shape;881;p44"/>
          <p:cNvGrpSpPr/>
          <p:nvPr/>
        </p:nvGrpSpPr>
        <p:grpSpPr>
          <a:xfrm>
            <a:off x="1701845" y="-105568"/>
            <a:ext cx="152400" cy="91627"/>
            <a:chOff x="7983415" y="6582508"/>
            <a:chExt cx="152400" cy="486600"/>
          </a:xfrm>
        </p:grpSpPr>
        <p:cxnSp>
          <p:nvCxnSpPr>
            <p:cNvPr id="882" name="Google Shape;882;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83" name="Google Shape;883;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884" name="Google Shape;884;p44"/>
          <p:cNvGrpSpPr/>
          <p:nvPr/>
        </p:nvGrpSpPr>
        <p:grpSpPr>
          <a:xfrm>
            <a:off x="1003587" y="-105568"/>
            <a:ext cx="152400" cy="91627"/>
            <a:chOff x="7983415" y="6582508"/>
            <a:chExt cx="152400" cy="486600"/>
          </a:xfrm>
        </p:grpSpPr>
        <p:cxnSp>
          <p:nvCxnSpPr>
            <p:cNvPr id="885" name="Google Shape;885;p4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886" name="Google Shape;886;p4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sp>
        <p:nvSpPr>
          <p:cNvPr id="887" name="Google Shape;887;p44"/>
          <p:cNvSpPr txBox="1">
            <a:spLocks noGrp="1"/>
          </p:cNvSpPr>
          <p:nvPr>
            <p:ph type="title"/>
          </p:nvPr>
        </p:nvSpPr>
        <p:spPr>
          <a:xfrm>
            <a:off x="459486" y="342900"/>
            <a:ext cx="8229600" cy="4116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88" name="Google Shape;888;p44"/>
          <p:cNvSpPr txBox="1">
            <a:spLocks noGrp="1"/>
          </p:cNvSpPr>
          <p:nvPr>
            <p:ph type="sldNum" idx="12"/>
          </p:nvPr>
        </p:nvSpPr>
        <p:spPr>
          <a:xfrm>
            <a:off x="8138558" y="4767262"/>
            <a:ext cx="531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89" name="Google Shape;889;p44"/>
          <p:cNvSpPr txBox="1">
            <a:spLocks noGrp="1"/>
          </p:cNvSpPr>
          <p:nvPr>
            <p:ph type="subTitle" idx="4"/>
          </p:nvPr>
        </p:nvSpPr>
        <p:spPr>
          <a:xfrm>
            <a:off x="459488" y="857250"/>
            <a:ext cx="8229600" cy="411600"/>
          </a:xfrm>
          <a:prstGeom prst="rect">
            <a:avLst/>
          </a:prstGeom>
          <a:noFill/>
          <a:ln>
            <a:noFill/>
          </a:ln>
        </p:spPr>
        <p:txBody>
          <a:bodyPr spcFirstLastPara="1" wrap="square" lIns="68575" tIns="34275" rIns="68575" bIns="34275" anchor="t" anchorCtr="0">
            <a:noAutofit/>
          </a:bodyPr>
          <a:lstStyle>
            <a:lvl1pPr lvl="0" algn="l">
              <a:lnSpc>
                <a:spcPct val="110000"/>
              </a:lnSpc>
              <a:spcBef>
                <a:spcPts val="600"/>
              </a:spcBef>
              <a:spcAft>
                <a:spcPts val="0"/>
              </a:spcAft>
              <a:buSzPts val="1500"/>
              <a:buNone/>
              <a:defRPr>
                <a:solidFill>
                  <a:schemeClr val="accent2"/>
                </a:solidFill>
              </a:defRPr>
            </a:lvl1pPr>
            <a:lvl2pPr lvl="1" algn="l">
              <a:lnSpc>
                <a:spcPct val="110000"/>
              </a:lnSpc>
              <a:spcBef>
                <a:spcPts val="300"/>
              </a:spcBef>
              <a:spcAft>
                <a:spcPts val="0"/>
              </a:spcAft>
              <a:buSzPts val="1500"/>
              <a:buNone/>
              <a:defRPr/>
            </a:lvl2pPr>
            <a:lvl3pPr lvl="2" algn="l">
              <a:lnSpc>
                <a:spcPct val="100000"/>
              </a:lnSpc>
              <a:spcBef>
                <a:spcPts val="300"/>
              </a:spcBef>
              <a:spcAft>
                <a:spcPts val="0"/>
              </a:spcAft>
              <a:buSzPts val="1300"/>
              <a:buNone/>
              <a:defRPr/>
            </a:lvl3pPr>
            <a:lvl4pPr lvl="3" algn="l">
              <a:lnSpc>
                <a:spcPct val="100000"/>
              </a:lnSpc>
              <a:spcBef>
                <a:spcPts val="300"/>
              </a:spcBef>
              <a:spcAft>
                <a:spcPts val="0"/>
              </a:spcAft>
              <a:buSzPts val="1300"/>
              <a:buNone/>
              <a:defRPr/>
            </a:lvl4pPr>
            <a:lvl5pPr lvl="4" algn="l">
              <a:lnSpc>
                <a:spcPct val="100000"/>
              </a:lnSpc>
              <a:spcBef>
                <a:spcPts val="300"/>
              </a:spcBef>
              <a:spcAft>
                <a:spcPts val="0"/>
              </a:spcAft>
              <a:buSzPts val="1500"/>
              <a:buNone/>
              <a:defRPr/>
            </a:lvl5pPr>
            <a:lvl6pPr lvl="5" algn="l">
              <a:lnSpc>
                <a:spcPct val="100000"/>
              </a:lnSpc>
              <a:spcBef>
                <a:spcPts val="300"/>
              </a:spcBef>
              <a:spcAft>
                <a:spcPts val="0"/>
              </a:spcAft>
              <a:buSzPts val="1500"/>
              <a:buNone/>
              <a:defRPr/>
            </a:lvl6pPr>
            <a:lvl7pPr lvl="6" algn="l">
              <a:lnSpc>
                <a:spcPct val="100000"/>
              </a:lnSpc>
              <a:spcBef>
                <a:spcPts val="300"/>
              </a:spcBef>
              <a:spcAft>
                <a:spcPts val="0"/>
              </a:spcAft>
              <a:buSzPts val="1500"/>
              <a:buNone/>
              <a:defRPr/>
            </a:lvl7pPr>
            <a:lvl8pPr lvl="7" algn="l">
              <a:lnSpc>
                <a:spcPct val="100000"/>
              </a:lnSpc>
              <a:spcBef>
                <a:spcPts val="300"/>
              </a:spcBef>
              <a:spcAft>
                <a:spcPts val="0"/>
              </a:spcAft>
              <a:buSzPts val="1500"/>
              <a:buNone/>
              <a:defRPr/>
            </a:lvl8pPr>
            <a:lvl9pPr lvl="8" algn="l">
              <a:lnSpc>
                <a:spcPct val="100000"/>
              </a:lnSpc>
              <a:spcBef>
                <a:spcPts val="300"/>
              </a:spcBef>
              <a:spcAft>
                <a:spcPts val="0"/>
              </a:spcAft>
              <a:buSzPts val="15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one">
  <p:cSld name="Title slide one">
    <p:bg>
      <p:bgPr>
        <a:solidFill>
          <a:schemeClr val="lt1"/>
        </a:solidFill>
        <a:effectLst/>
      </p:bgPr>
    </p:bg>
    <p:spTree>
      <p:nvGrpSpPr>
        <p:cNvPr id="1" name="Shape 890"/>
        <p:cNvGrpSpPr/>
        <p:nvPr/>
      </p:nvGrpSpPr>
      <p:grpSpPr>
        <a:xfrm>
          <a:off x="0" y="0"/>
          <a:ext cx="0" cy="0"/>
          <a:chOff x="0" y="0"/>
          <a:chExt cx="0" cy="0"/>
        </a:xfrm>
      </p:grpSpPr>
      <p:pic>
        <p:nvPicPr>
          <p:cNvPr id="891" name="Google Shape;891;p45"/>
          <p:cNvPicPr preferRelativeResize="0"/>
          <p:nvPr/>
        </p:nvPicPr>
        <p:blipFill rotWithShape="1">
          <a:blip r:embed="rId2">
            <a:alphaModFix/>
          </a:blip>
          <a:srcRect/>
          <a:stretch/>
        </p:blipFill>
        <p:spPr>
          <a:xfrm>
            <a:off x="-38386" y="-578"/>
            <a:ext cx="9220773" cy="5192459"/>
          </a:xfrm>
          <a:prstGeom prst="rect">
            <a:avLst/>
          </a:prstGeom>
          <a:noFill/>
          <a:ln>
            <a:noFill/>
          </a:ln>
        </p:spPr>
      </p:pic>
      <p:sp>
        <p:nvSpPr>
          <p:cNvPr id="892" name="Google Shape;892;p45"/>
          <p:cNvSpPr txBox="1">
            <a:spLocks noGrp="1"/>
          </p:cNvSpPr>
          <p:nvPr>
            <p:ph type="body" idx="1"/>
          </p:nvPr>
        </p:nvSpPr>
        <p:spPr>
          <a:xfrm>
            <a:off x="-76771" y="613609"/>
            <a:ext cx="9220800" cy="955200"/>
          </a:xfrm>
          <a:prstGeom prst="rect">
            <a:avLst/>
          </a:prstGeom>
          <a:noFill/>
          <a:ln>
            <a:noFill/>
          </a:ln>
        </p:spPr>
        <p:txBody>
          <a:bodyPr spcFirstLastPara="1" wrap="square" lIns="68575" tIns="34275" rIns="68575" bIns="34275" anchor="t" anchorCtr="0">
            <a:noAutofit/>
          </a:bodyPr>
          <a:lstStyle>
            <a:lvl1pPr marL="457200" lvl="0" indent="-228600" algn="ctr">
              <a:lnSpc>
                <a:spcPct val="110000"/>
              </a:lnSpc>
              <a:spcBef>
                <a:spcPts val="600"/>
              </a:spcBef>
              <a:spcAft>
                <a:spcPts val="0"/>
              </a:spcAft>
              <a:buSzPts val="1500"/>
              <a:buNone/>
              <a:defRPr sz="3600" b="1">
                <a:solidFill>
                  <a:schemeClr val="lt1"/>
                </a:solidFill>
              </a:defRPr>
            </a:lvl1pPr>
            <a:lvl2pPr marL="914400" lvl="1" indent="-323850" algn="l">
              <a:lnSpc>
                <a:spcPct val="110000"/>
              </a:lnSpc>
              <a:spcBef>
                <a:spcPts val="300"/>
              </a:spcBef>
              <a:spcAft>
                <a:spcPts val="0"/>
              </a:spcAft>
              <a:buSzPts val="1500"/>
              <a:buChar char="–"/>
              <a:defRPr/>
            </a:lvl2pPr>
            <a:lvl3pPr marL="1371600" lvl="2" indent="-311150" algn="l">
              <a:lnSpc>
                <a:spcPct val="100000"/>
              </a:lnSpc>
              <a:spcBef>
                <a:spcPts val="300"/>
              </a:spcBef>
              <a:spcAft>
                <a:spcPts val="0"/>
              </a:spcAft>
              <a:buSzPts val="1300"/>
              <a:buChar char="•"/>
              <a:defRPr/>
            </a:lvl3pPr>
            <a:lvl4pPr marL="1828800" lvl="3" indent="-311150" algn="l">
              <a:lnSpc>
                <a:spcPct val="100000"/>
              </a:lnSpc>
              <a:spcBef>
                <a:spcPts val="300"/>
              </a:spcBef>
              <a:spcAft>
                <a:spcPts val="0"/>
              </a:spcAft>
              <a:buSzPts val="1300"/>
              <a:buChar char="–"/>
              <a:defRPr/>
            </a:lvl4pPr>
            <a:lvl5pPr marL="2286000" lvl="4" indent="-323850" algn="l">
              <a:lnSpc>
                <a:spcPct val="100000"/>
              </a:lnSpc>
              <a:spcBef>
                <a:spcPts val="300"/>
              </a:spcBef>
              <a:spcAft>
                <a:spcPts val="0"/>
              </a:spcAft>
              <a:buSzPts val="1500"/>
              <a:buChar char="»"/>
              <a:defRPr/>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endParaRPr/>
          </a:p>
        </p:txBody>
      </p:sp>
      <p:grpSp>
        <p:nvGrpSpPr>
          <p:cNvPr id="893" name="Google Shape;893;p45"/>
          <p:cNvGrpSpPr/>
          <p:nvPr/>
        </p:nvGrpSpPr>
        <p:grpSpPr>
          <a:xfrm>
            <a:off x="265864" y="4093455"/>
            <a:ext cx="8448988" cy="644975"/>
            <a:chOff x="309790" y="5457944"/>
            <a:chExt cx="11265317" cy="859967"/>
          </a:xfrm>
        </p:grpSpPr>
        <p:pic>
          <p:nvPicPr>
            <p:cNvPr id="894" name="Google Shape;894;p45"/>
            <p:cNvPicPr preferRelativeResize="0"/>
            <p:nvPr/>
          </p:nvPicPr>
          <p:blipFill rotWithShape="1">
            <a:blip r:embed="rId3">
              <a:alphaModFix/>
            </a:blip>
            <a:srcRect/>
            <a:stretch/>
          </p:blipFill>
          <p:spPr>
            <a:xfrm>
              <a:off x="309790" y="5457944"/>
              <a:ext cx="3160486" cy="859967"/>
            </a:xfrm>
            <a:prstGeom prst="rect">
              <a:avLst/>
            </a:prstGeom>
            <a:noFill/>
            <a:ln>
              <a:noFill/>
            </a:ln>
          </p:spPr>
        </p:pic>
        <p:pic>
          <p:nvPicPr>
            <p:cNvPr id="895" name="Google Shape;895;p4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058104" y="5668971"/>
              <a:ext cx="3568699" cy="533400"/>
            </a:xfrm>
            <a:prstGeom prst="rect">
              <a:avLst/>
            </a:prstGeom>
            <a:noFill/>
            <a:ln>
              <a:noFill/>
            </a:ln>
          </p:spPr>
        </p:pic>
        <p:pic>
          <p:nvPicPr>
            <p:cNvPr id="896" name="Google Shape;896;p45"/>
            <p:cNvPicPr preferRelativeResize="0"/>
            <p:nvPr/>
          </p:nvPicPr>
          <p:blipFill rotWithShape="1">
            <a:blip r:embed="rId5">
              <a:alphaModFix/>
            </a:blip>
            <a:srcRect/>
            <a:stretch/>
          </p:blipFill>
          <p:spPr>
            <a:xfrm>
              <a:off x="8414621" y="5627915"/>
              <a:ext cx="3160486" cy="532830"/>
            </a:xfrm>
            <a:prstGeom prst="rect">
              <a:avLst/>
            </a:prstGeom>
            <a:noFill/>
            <a:ln>
              <a:noFill/>
            </a:ln>
          </p:spPr>
        </p:pic>
      </p:grpSp>
      <p:sp>
        <p:nvSpPr>
          <p:cNvPr id="897" name="Google Shape;897;p45"/>
          <p:cNvSpPr txBox="1">
            <a:spLocks noGrp="1"/>
          </p:cNvSpPr>
          <p:nvPr>
            <p:ph type="body" idx="2"/>
          </p:nvPr>
        </p:nvSpPr>
        <p:spPr>
          <a:xfrm>
            <a:off x="1680297" y="129612"/>
            <a:ext cx="5619600" cy="334500"/>
          </a:xfrm>
          <a:prstGeom prst="rect">
            <a:avLst/>
          </a:prstGeom>
          <a:noFill/>
          <a:ln>
            <a:noFill/>
          </a:ln>
        </p:spPr>
        <p:txBody>
          <a:bodyPr spcFirstLastPara="1" wrap="square" lIns="68575" tIns="34275" rIns="68575" bIns="34275" anchor="t" anchorCtr="0">
            <a:noAutofit/>
          </a:bodyPr>
          <a:lstStyle>
            <a:lvl1pPr marL="457200" lvl="0" indent="-228600" algn="ctr">
              <a:lnSpc>
                <a:spcPct val="110000"/>
              </a:lnSpc>
              <a:spcBef>
                <a:spcPts val="600"/>
              </a:spcBef>
              <a:spcAft>
                <a:spcPts val="0"/>
              </a:spcAft>
              <a:buSzPts val="1500"/>
              <a:buNone/>
              <a:defRPr sz="1800">
                <a:solidFill>
                  <a:schemeClr val="lt1"/>
                </a:solidFill>
              </a:defRPr>
            </a:lvl1pPr>
            <a:lvl2pPr marL="914400" lvl="1" indent="-228600" algn="ctr">
              <a:lnSpc>
                <a:spcPct val="110000"/>
              </a:lnSpc>
              <a:spcBef>
                <a:spcPts val="300"/>
              </a:spcBef>
              <a:spcAft>
                <a:spcPts val="0"/>
              </a:spcAft>
              <a:buSzPts val="1500"/>
              <a:buNone/>
              <a:defRPr/>
            </a:lvl2pPr>
            <a:lvl3pPr marL="1371600" lvl="2" indent="-228600" algn="ctr">
              <a:lnSpc>
                <a:spcPct val="100000"/>
              </a:lnSpc>
              <a:spcBef>
                <a:spcPts val="300"/>
              </a:spcBef>
              <a:spcAft>
                <a:spcPts val="0"/>
              </a:spcAft>
              <a:buSzPts val="1300"/>
              <a:buNone/>
              <a:defRPr/>
            </a:lvl3pPr>
            <a:lvl4pPr marL="1828800" lvl="3" indent="-228600" algn="ctr">
              <a:lnSpc>
                <a:spcPct val="100000"/>
              </a:lnSpc>
              <a:spcBef>
                <a:spcPts val="300"/>
              </a:spcBef>
              <a:spcAft>
                <a:spcPts val="0"/>
              </a:spcAft>
              <a:buSzPts val="1300"/>
              <a:buNone/>
              <a:defRPr/>
            </a:lvl4pPr>
            <a:lvl5pPr marL="2286000" lvl="4" indent="-228600" algn="ctr">
              <a:lnSpc>
                <a:spcPct val="100000"/>
              </a:lnSpc>
              <a:spcBef>
                <a:spcPts val="300"/>
              </a:spcBef>
              <a:spcAft>
                <a:spcPts val="0"/>
              </a:spcAft>
              <a:buSzPts val="1500"/>
              <a:buNone/>
              <a:defRPr/>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ubtitle and Content">
  <p:cSld name="1_Title, Subtitle and Content 2">
    <p:spTree>
      <p:nvGrpSpPr>
        <p:cNvPr id="1" name="Shape 898"/>
        <p:cNvGrpSpPr/>
        <p:nvPr/>
      </p:nvGrpSpPr>
      <p:grpSpPr>
        <a:xfrm>
          <a:off x="0" y="0"/>
          <a:ext cx="0" cy="0"/>
          <a:chOff x="0" y="0"/>
          <a:chExt cx="0" cy="0"/>
        </a:xfrm>
      </p:grpSpPr>
      <p:pic>
        <p:nvPicPr>
          <p:cNvPr id="899" name="Google Shape;899;p46"/>
          <p:cNvPicPr preferRelativeResize="0"/>
          <p:nvPr/>
        </p:nvPicPr>
        <p:blipFill rotWithShape="1">
          <a:blip r:embed="rId2">
            <a:alphaModFix/>
          </a:blip>
          <a:srcRect/>
          <a:stretch/>
        </p:blipFill>
        <p:spPr>
          <a:xfrm>
            <a:off x="0" y="4607805"/>
            <a:ext cx="9143998" cy="535695"/>
          </a:xfrm>
          <a:prstGeom prst="rect">
            <a:avLst/>
          </a:prstGeom>
          <a:noFill/>
          <a:ln>
            <a:noFill/>
          </a:ln>
        </p:spPr>
      </p:pic>
      <p:grpSp>
        <p:nvGrpSpPr>
          <p:cNvPr id="900" name="Google Shape;900;p46"/>
          <p:cNvGrpSpPr/>
          <p:nvPr/>
        </p:nvGrpSpPr>
        <p:grpSpPr>
          <a:xfrm>
            <a:off x="1326051" y="4673119"/>
            <a:ext cx="6295955" cy="411480"/>
            <a:chOff x="1898697" y="6230825"/>
            <a:chExt cx="8394607" cy="548640"/>
          </a:xfrm>
        </p:grpSpPr>
        <p:pic>
          <p:nvPicPr>
            <p:cNvPr id="901" name="Google Shape;901;p46"/>
            <p:cNvPicPr preferRelativeResize="0"/>
            <p:nvPr/>
          </p:nvPicPr>
          <p:blipFill rotWithShape="1">
            <a:blip r:embed="rId3">
              <a:alphaModFix/>
            </a:blip>
            <a:srcRect/>
            <a:stretch/>
          </p:blipFill>
          <p:spPr>
            <a:xfrm>
              <a:off x="8275589" y="6325373"/>
              <a:ext cx="2017715" cy="340169"/>
            </a:xfrm>
            <a:prstGeom prst="rect">
              <a:avLst/>
            </a:prstGeom>
            <a:noFill/>
            <a:ln>
              <a:noFill/>
            </a:ln>
          </p:spPr>
        </p:pic>
        <p:pic>
          <p:nvPicPr>
            <p:cNvPr id="902" name="Google Shape;902;p46"/>
            <p:cNvPicPr preferRelativeResize="0"/>
            <p:nvPr/>
          </p:nvPicPr>
          <p:blipFill rotWithShape="1">
            <a:blip r:embed="rId4">
              <a:alphaModFix/>
            </a:blip>
            <a:srcRect/>
            <a:stretch/>
          </p:blipFill>
          <p:spPr>
            <a:xfrm>
              <a:off x="1898697" y="6230825"/>
              <a:ext cx="2017714" cy="548640"/>
            </a:xfrm>
            <a:prstGeom prst="rect">
              <a:avLst/>
            </a:prstGeom>
            <a:noFill/>
            <a:ln>
              <a:noFill/>
            </a:ln>
          </p:spPr>
        </p:pic>
        <p:pic>
          <p:nvPicPr>
            <p:cNvPr id="903" name="Google Shape;903;p46"/>
            <p:cNvPicPr preferRelativeResize="0"/>
            <p:nvPr/>
          </p:nvPicPr>
          <p:blipFill rotWithShape="1">
            <a:blip r:embed="rId5">
              <a:alphaModFix/>
            </a:blip>
            <a:srcRect/>
            <a:stretch/>
          </p:blipFill>
          <p:spPr>
            <a:xfrm>
              <a:off x="4880637" y="6356393"/>
              <a:ext cx="2278324" cy="340297"/>
            </a:xfrm>
            <a:prstGeom prst="rect">
              <a:avLst/>
            </a:prstGeom>
            <a:noFill/>
            <a:ln>
              <a:noFill/>
            </a:ln>
          </p:spPr>
        </p:pic>
      </p:grpSp>
      <p:pic>
        <p:nvPicPr>
          <p:cNvPr id="904" name="Google Shape;904;p46"/>
          <p:cNvPicPr preferRelativeResize="0"/>
          <p:nvPr/>
        </p:nvPicPr>
        <p:blipFill rotWithShape="1">
          <a:blip r:embed="rId6">
            <a:alphaModFix/>
          </a:blip>
          <a:srcRect/>
          <a:stretch/>
        </p:blipFill>
        <p:spPr>
          <a:xfrm>
            <a:off x="0" y="0"/>
            <a:ext cx="9143998" cy="714661"/>
          </a:xfrm>
          <a:prstGeom prst="rect">
            <a:avLst/>
          </a:prstGeom>
          <a:noFill/>
          <a:ln>
            <a:noFill/>
          </a:ln>
        </p:spPr>
      </p:pic>
      <p:sp>
        <p:nvSpPr>
          <p:cNvPr id="905" name="Google Shape;905;p46"/>
          <p:cNvSpPr txBox="1">
            <a:spLocks noGrp="1"/>
          </p:cNvSpPr>
          <p:nvPr>
            <p:ph type="title"/>
          </p:nvPr>
        </p:nvSpPr>
        <p:spPr>
          <a:xfrm>
            <a:off x="459486" y="226002"/>
            <a:ext cx="8229600" cy="5283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rgbClr val="313C5A"/>
              </a:buClr>
              <a:buSzPts val="2400"/>
              <a:buFont typeface="Arial"/>
              <a:buNone/>
              <a:defRPr sz="2400" b="1" i="0" cap="none">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06" name="Google Shape;906;p46"/>
          <p:cNvSpPr txBox="1">
            <a:spLocks noGrp="1"/>
          </p:cNvSpPr>
          <p:nvPr>
            <p:ph type="body" idx="1"/>
          </p:nvPr>
        </p:nvSpPr>
        <p:spPr>
          <a:xfrm>
            <a:off x="459486" y="1371600"/>
            <a:ext cx="8229600" cy="3257700"/>
          </a:xfrm>
          <a:prstGeom prst="rect">
            <a:avLst/>
          </a:prstGeom>
          <a:noFill/>
          <a:ln>
            <a:noFill/>
          </a:ln>
        </p:spPr>
        <p:txBody>
          <a:bodyPr spcFirstLastPara="1" wrap="square" lIns="68575" tIns="34275" rIns="68575" bIns="34275" anchor="t" anchorCtr="0">
            <a:noAutofit/>
          </a:bodyPr>
          <a:lstStyle>
            <a:lvl1pPr marL="457200" lvl="0" indent="-323850" algn="l">
              <a:lnSpc>
                <a:spcPct val="110000"/>
              </a:lnSpc>
              <a:spcBef>
                <a:spcPts val="600"/>
              </a:spcBef>
              <a:spcAft>
                <a:spcPts val="0"/>
              </a:spcAft>
              <a:buClr>
                <a:schemeClr val="accent2"/>
              </a:buClr>
              <a:buSzPts val="1500"/>
              <a:buChar char="•"/>
              <a:defRPr/>
            </a:lvl1pPr>
            <a:lvl2pPr marL="914400" lvl="1" indent="-323850" algn="l">
              <a:lnSpc>
                <a:spcPct val="110000"/>
              </a:lnSpc>
              <a:spcBef>
                <a:spcPts val="300"/>
              </a:spcBef>
              <a:spcAft>
                <a:spcPts val="0"/>
              </a:spcAft>
              <a:buClr>
                <a:schemeClr val="accent2"/>
              </a:buClr>
              <a:buSzPts val="1500"/>
              <a:buChar char="–"/>
              <a:defRPr/>
            </a:lvl2pPr>
            <a:lvl3pPr marL="1371600" lvl="2" indent="-311150" algn="l">
              <a:lnSpc>
                <a:spcPct val="100000"/>
              </a:lnSpc>
              <a:spcBef>
                <a:spcPts val="300"/>
              </a:spcBef>
              <a:spcAft>
                <a:spcPts val="0"/>
              </a:spcAft>
              <a:buClr>
                <a:schemeClr val="accent2"/>
              </a:buClr>
              <a:buSzPts val="1300"/>
              <a:buChar char="•"/>
              <a:defRPr/>
            </a:lvl3pPr>
            <a:lvl4pPr marL="1828800" lvl="3" indent="-311150" algn="l">
              <a:lnSpc>
                <a:spcPct val="110000"/>
              </a:lnSpc>
              <a:spcBef>
                <a:spcPts val="300"/>
              </a:spcBef>
              <a:spcAft>
                <a:spcPts val="0"/>
              </a:spcAft>
              <a:buClr>
                <a:schemeClr val="accent2"/>
              </a:buClr>
              <a:buSzPts val="1300"/>
              <a:buChar char="–"/>
              <a:defRPr/>
            </a:lvl4pPr>
            <a:lvl5pPr marL="2286000" lvl="4" indent="-323850" algn="l">
              <a:lnSpc>
                <a:spcPct val="100000"/>
              </a:lnSpc>
              <a:spcBef>
                <a:spcPts val="300"/>
              </a:spcBef>
              <a:spcAft>
                <a:spcPts val="0"/>
              </a:spcAft>
              <a:buClr>
                <a:schemeClr val="accent2"/>
              </a:buClr>
              <a:buSzPts val="15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907" name="Google Shape;907;p46"/>
          <p:cNvSpPr txBox="1">
            <a:spLocks noGrp="1"/>
          </p:cNvSpPr>
          <p:nvPr>
            <p:ph type="sldNum" idx="12"/>
          </p:nvPr>
        </p:nvSpPr>
        <p:spPr>
          <a:xfrm>
            <a:off x="8138558" y="4767262"/>
            <a:ext cx="531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08" name="Google Shape;908;p46"/>
          <p:cNvSpPr txBox="1">
            <a:spLocks noGrp="1"/>
          </p:cNvSpPr>
          <p:nvPr>
            <p:ph type="subTitle" idx="2"/>
          </p:nvPr>
        </p:nvSpPr>
        <p:spPr>
          <a:xfrm>
            <a:off x="459486" y="857250"/>
            <a:ext cx="8229600" cy="411600"/>
          </a:xfrm>
          <a:prstGeom prst="rect">
            <a:avLst/>
          </a:prstGeom>
          <a:noFill/>
          <a:ln>
            <a:noFill/>
          </a:ln>
        </p:spPr>
        <p:txBody>
          <a:bodyPr spcFirstLastPara="1" wrap="square" lIns="68575" tIns="34275" rIns="68575" bIns="34275" anchor="b" anchorCtr="0">
            <a:noAutofit/>
          </a:bodyPr>
          <a:lstStyle>
            <a:lvl1pPr lvl="0" algn="l">
              <a:lnSpc>
                <a:spcPct val="110000"/>
              </a:lnSpc>
              <a:spcBef>
                <a:spcPts val="600"/>
              </a:spcBef>
              <a:spcAft>
                <a:spcPts val="0"/>
              </a:spcAft>
              <a:buSzPts val="1500"/>
              <a:buNone/>
              <a:defRPr>
                <a:solidFill>
                  <a:schemeClr val="accent2"/>
                </a:solidFill>
              </a:defRPr>
            </a:lvl1pPr>
            <a:lvl2pPr lvl="1" algn="l">
              <a:lnSpc>
                <a:spcPct val="110000"/>
              </a:lnSpc>
              <a:spcBef>
                <a:spcPts val="300"/>
              </a:spcBef>
              <a:spcAft>
                <a:spcPts val="0"/>
              </a:spcAft>
              <a:buSzPts val="1500"/>
              <a:buNone/>
              <a:defRPr/>
            </a:lvl2pPr>
            <a:lvl3pPr lvl="2" algn="l">
              <a:lnSpc>
                <a:spcPct val="100000"/>
              </a:lnSpc>
              <a:spcBef>
                <a:spcPts val="300"/>
              </a:spcBef>
              <a:spcAft>
                <a:spcPts val="0"/>
              </a:spcAft>
              <a:buSzPts val="1300"/>
              <a:buNone/>
              <a:defRPr/>
            </a:lvl3pPr>
            <a:lvl4pPr lvl="3" algn="l">
              <a:lnSpc>
                <a:spcPct val="100000"/>
              </a:lnSpc>
              <a:spcBef>
                <a:spcPts val="300"/>
              </a:spcBef>
              <a:spcAft>
                <a:spcPts val="0"/>
              </a:spcAft>
              <a:buSzPts val="1300"/>
              <a:buNone/>
              <a:defRPr/>
            </a:lvl4pPr>
            <a:lvl5pPr lvl="4" algn="l">
              <a:lnSpc>
                <a:spcPct val="100000"/>
              </a:lnSpc>
              <a:spcBef>
                <a:spcPts val="300"/>
              </a:spcBef>
              <a:spcAft>
                <a:spcPts val="0"/>
              </a:spcAft>
              <a:buSzPts val="1500"/>
              <a:buNone/>
              <a:defRPr/>
            </a:lvl5pPr>
            <a:lvl6pPr lvl="5" algn="l">
              <a:lnSpc>
                <a:spcPct val="100000"/>
              </a:lnSpc>
              <a:spcBef>
                <a:spcPts val="300"/>
              </a:spcBef>
              <a:spcAft>
                <a:spcPts val="0"/>
              </a:spcAft>
              <a:buSzPts val="1500"/>
              <a:buNone/>
              <a:defRPr/>
            </a:lvl6pPr>
            <a:lvl7pPr lvl="6" algn="l">
              <a:lnSpc>
                <a:spcPct val="100000"/>
              </a:lnSpc>
              <a:spcBef>
                <a:spcPts val="300"/>
              </a:spcBef>
              <a:spcAft>
                <a:spcPts val="0"/>
              </a:spcAft>
              <a:buSzPts val="1500"/>
              <a:buNone/>
              <a:defRPr/>
            </a:lvl7pPr>
            <a:lvl8pPr lvl="7" algn="l">
              <a:lnSpc>
                <a:spcPct val="100000"/>
              </a:lnSpc>
              <a:spcBef>
                <a:spcPts val="300"/>
              </a:spcBef>
              <a:spcAft>
                <a:spcPts val="0"/>
              </a:spcAft>
              <a:buSzPts val="1500"/>
              <a:buNone/>
              <a:defRPr/>
            </a:lvl8pPr>
            <a:lvl9pPr lvl="8" algn="l">
              <a:lnSpc>
                <a:spcPct val="100000"/>
              </a:lnSpc>
              <a:spcBef>
                <a:spcPts val="300"/>
              </a:spcBef>
              <a:spcAft>
                <a:spcPts val="0"/>
              </a:spcAft>
              <a:buSzPts val="15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 Split Horizontal">
  <p:cSld name="4 Split Horizontal">
    <p:spTree>
      <p:nvGrpSpPr>
        <p:cNvPr id="1" name="Shape 909"/>
        <p:cNvGrpSpPr/>
        <p:nvPr/>
      </p:nvGrpSpPr>
      <p:grpSpPr>
        <a:xfrm>
          <a:off x="0" y="0"/>
          <a:ext cx="0" cy="0"/>
          <a:chOff x="0" y="0"/>
          <a:chExt cx="0" cy="0"/>
        </a:xfrm>
      </p:grpSpPr>
      <p:grpSp>
        <p:nvGrpSpPr>
          <p:cNvPr id="910" name="Google Shape;910;p47"/>
          <p:cNvGrpSpPr/>
          <p:nvPr/>
        </p:nvGrpSpPr>
        <p:grpSpPr>
          <a:xfrm>
            <a:off x="-147851" y="-104446"/>
            <a:ext cx="9439944" cy="5352411"/>
            <a:chOff x="-151310" y="-141199"/>
            <a:chExt cx="9439944" cy="7136549"/>
          </a:xfrm>
        </p:grpSpPr>
        <p:grpSp>
          <p:nvGrpSpPr>
            <p:cNvPr id="911" name="Google Shape;911;p47"/>
            <p:cNvGrpSpPr/>
            <p:nvPr/>
          </p:nvGrpSpPr>
          <p:grpSpPr>
            <a:xfrm>
              <a:off x="457731" y="6873213"/>
              <a:ext cx="8226688" cy="122137"/>
              <a:chOff x="457731" y="6582508"/>
              <a:chExt cx="8226688" cy="486600"/>
            </a:xfrm>
          </p:grpSpPr>
          <p:cxnSp>
            <p:nvCxnSpPr>
              <p:cNvPr id="912" name="Google Shape;912;p47"/>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13" name="Google Shape;913;p47"/>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914" name="Google Shape;914;p47"/>
              <p:cNvGrpSpPr/>
              <p:nvPr/>
            </p:nvGrpSpPr>
            <p:grpSpPr>
              <a:xfrm>
                <a:off x="7986158" y="6582508"/>
                <a:ext cx="152400" cy="486600"/>
                <a:chOff x="7983415" y="6582508"/>
                <a:chExt cx="152400" cy="486600"/>
              </a:xfrm>
            </p:grpSpPr>
            <p:cxnSp>
              <p:nvCxnSpPr>
                <p:cNvPr id="915" name="Google Shape;915;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16" name="Google Shape;916;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17" name="Google Shape;917;p47"/>
              <p:cNvGrpSpPr/>
              <p:nvPr/>
            </p:nvGrpSpPr>
            <p:grpSpPr>
              <a:xfrm>
                <a:off x="7287901" y="6582508"/>
                <a:ext cx="152400" cy="486600"/>
                <a:chOff x="7983415" y="6582508"/>
                <a:chExt cx="152400" cy="486600"/>
              </a:xfrm>
            </p:grpSpPr>
            <p:cxnSp>
              <p:nvCxnSpPr>
                <p:cNvPr id="918" name="Google Shape;918;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19" name="Google Shape;919;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20" name="Google Shape;920;p47"/>
              <p:cNvGrpSpPr/>
              <p:nvPr/>
            </p:nvGrpSpPr>
            <p:grpSpPr>
              <a:xfrm>
                <a:off x="6589644" y="6582508"/>
                <a:ext cx="152400" cy="486600"/>
                <a:chOff x="7983415" y="6582508"/>
                <a:chExt cx="152400" cy="486600"/>
              </a:xfrm>
            </p:grpSpPr>
            <p:cxnSp>
              <p:nvCxnSpPr>
                <p:cNvPr id="921" name="Google Shape;921;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22" name="Google Shape;922;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23" name="Google Shape;923;p47"/>
              <p:cNvGrpSpPr/>
              <p:nvPr/>
            </p:nvGrpSpPr>
            <p:grpSpPr>
              <a:xfrm>
                <a:off x="5891387" y="6582508"/>
                <a:ext cx="152400" cy="486600"/>
                <a:chOff x="7983415" y="6582508"/>
                <a:chExt cx="152400" cy="486600"/>
              </a:xfrm>
            </p:grpSpPr>
            <p:cxnSp>
              <p:nvCxnSpPr>
                <p:cNvPr id="924" name="Google Shape;924;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25" name="Google Shape;925;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26" name="Google Shape;926;p47"/>
              <p:cNvGrpSpPr/>
              <p:nvPr/>
            </p:nvGrpSpPr>
            <p:grpSpPr>
              <a:xfrm>
                <a:off x="5193130" y="6582508"/>
                <a:ext cx="152400" cy="486600"/>
                <a:chOff x="7983415" y="6582508"/>
                <a:chExt cx="152400" cy="486600"/>
              </a:xfrm>
            </p:grpSpPr>
            <p:cxnSp>
              <p:nvCxnSpPr>
                <p:cNvPr id="927" name="Google Shape;927;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28" name="Google Shape;928;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29" name="Google Shape;929;p47"/>
              <p:cNvGrpSpPr/>
              <p:nvPr/>
            </p:nvGrpSpPr>
            <p:grpSpPr>
              <a:xfrm>
                <a:off x="4494873" y="6582508"/>
                <a:ext cx="152400" cy="486600"/>
                <a:chOff x="7983415" y="6582508"/>
                <a:chExt cx="152400" cy="486600"/>
              </a:xfrm>
            </p:grpSpPr>
            <p:cxnSp>
              <p:nvCxnSpPr>
                <p:cNvPr id="930" name="Google Shape;930;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31" name="Google Shape;931;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32" name="Google Shape;932;p47"/>
              <p:cNvGrpSpPr/>
              <p:nvPr/>
            </p:nvGrpSpPr>
            <p:grpSpPr>
              <a:xfrm>
                <a:off x="3796616" y="6582508"/>
                <a:ext cx="152400" cy="486600"/>
                <a:chOff x="7983415" y="6582508"/>
                <a:chExt cx="152400" cy="486600"/>
              </a:xfrm>
            </p:grpSpPr>
            <p:cxnSp>
              <p:nvCxnSpPr>
                <p:cNvPr id="933" name="Google Shape;933;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34" name="Google Shape;934;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35" name="Google Shape;935;p47"/>
              <p:cNvGrpSpPr/>
              <p:nvPr/>
            </p:nvGrpSpPr>
            <p:grpSpPr>
              <a:xfrm>
                <a:off x="3098359" y="6582508"/>
                <a:ext cx="152400" cy="486600"/>
                <a:chOff x="7983415" y="6582508"/>
                <a:chExt cx="152400" cy="486600"/>
              </a:xfrm>
            </p:grpSpPr>
            <p:cxnSp>
              <p:nvCxnSpPr>
                <p:cNvPr id="936" name="Google Shape;936;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37" name="Google Shape;937;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38" name="Google Shape;938;p47"/>
              <p:cNvGrpSpPr/>
              <p:nvPr/>
            </p:nvGrpSpPr>
            <p:grpSpPr>
              <a:xfrm>
                <a:off x="2400102" y="6582508"/>
                <a:ext cx="152400" cy="486600"/>
                <a:chOff x="7983415" y="6582508"/>
                <a:chExt cx="152400" cy="486600"/>
              </a:xfrm>
            </p:grpSpPr>
            <p:cxnSp>
              <p:nvCxnSpPr>
                <p:cNvPr id="939" name="Google Shape;939;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40" name="Google Shape;940;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41" name="Google Shape;941;p47"/>
              <p:cNvGrpSpPr/>
              <p:nvPr/>
            </p:nvGrpSpPr>
            <p:grpSpPr>
              <a:xfrm>
                <a:off x="1701845" y="6582508"/>
                <a:ext cx="152400" cy="486600"/>
                <a:chOff x="7983415" y="6582508"/>
                <a:chExt cx="152400" cy="486600"/>
              </a:xfrm>
            </p:grpSpPr>
            <p:cxnSp>
              <p:nvCxnSpPr>
                <p:cNvPr id="942" name="Google Shape;942;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43" name="Google Shape;943;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44" name="Google Shape;944;p47"/>
              <p:cNvGrpSpPr/>
              <p:nvPr/>
            </p:nvGrpSpPr>
            <p:grpSpPr>
              <a:xfrm>
                <a:off x="1003588" y="6582508"/>
                <a:ext cx="152400" cy="486600"/>
                <a:chOff x="7983415" y="6582508"/>
                <a:chExt cx="152400" cy="486600"/>
              </a:xfrm>
            </p:grpSpPr>
            <p:cxnSp>
              <p:nvCxnSpPr>
                <p:cNvPr id="945" name="Google Shape;945;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46" name="Google Shape;946;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947" name="Google Shape;947;p47"/>
            <p:cNvGrpSpPr/>
            <p:nvPr/>
          </p:nvGrpSpPr>
          <p:grpSpPr>
            <a:xfrm>
              <a:off x="-151310" y="392949"/>
              <a:ext cx="122137" cy="6067305"/>
              <a:chOff x="-238860" y="392949"/>
              <a:chExt cx="122137" cy="6067305"/>
            </a:xfrm>
          </p:grpSpPr>
          <p:cxnSp>
            <p:nvCxnSpPr>
              <p:cNvPr id="948" name="Google Shape;948;p47"/>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949" name="Google Shape;949;p47"/>
              <p:cNvGrpSpPr/>
              <p:nvPr/>
            </p:nvGrpSpPr>
            <p:grpSpPr>
              <a:xfrm rot="5400000">
                <a:off x="-253992" y="5940698"/>
                <a:ext cx="152400" cy="122137"/>
                <a:chOff x="7983415" y="6582508"/>
                <a:chExt cx="152400" cy="486600"/>
              </a:xfrm>
            </p:grpSpPr>
            <p:cxnSp>
              <p:nvCxnSpPr>
                <p:cNvPr id="950" name="Google Shape;950;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51" name="Google Shape;951;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52" name="Google Shape;952;p47"/>
              <p:cNvGrpSpPr/>
              <p:nvPr/>
            </p:nvGrpSpPr>
            <p:grpSpPr>
              <a:xfrm rot="5400000">
                <a:off x="-253992" y="5467056"/>
                <a:ext cx="152400" cy="122137"/>
                <a:chOff x="7983415" y="6582508"/>
                <a:chExt cx="152400" cy="486600"/>
              </a:xfrm>
            </p:grpSpPr>
            <p:cxnSp>
              <p:nvCxnSpPr>
                <p:cNvPr id="953" name="Google Shape;953;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54" name="Google Shape;954;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55" name="Google Shape;955;p47"/>
              <p:cNvGrpSpPr/>
              <p:nvPr/>
            </p:nvGrpSpPr>
            <p:grpSpPr>
              <a:xfrm rot="5400000">
                <a:off x="-253992" y="4993414"/>
                <a:ext cx="152400" cy="122137"/>
                <a:chOff x="7983415" y="6582508"/>
                <a:chExt cx="152400" cy="486600"/>
              </a:xfrm>
            </p:grpSpPr>
            <p:cxnSp>
              <p:nvCxnSpPr>
                <p:cNvPr id="956" name="Google Shape;956;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57" name="Google Shape;957;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58" name="Google Shape;958;p47"/>
              <p:cNvGrpSpPr/>
              <p:nvPr/>
            </p:nvGrpSpPr>
            <p:grpSpPr>
              <a:xfrm rot="5400000">
                <a:off x="-253992" y="4519772"/>
                <a:ext cx="152400" cy="122137"/>
                <a:chOff x="7983415" y="6582508"/>
                <a:chExt cx="152400" cy="486600"/>
              </a:xfrm>
            </p:grpSpPr>
            <p:cxnSp>
              <p:nvCxnSpPr>
                <p:cNvPr id="959" name="Google Shape;959;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60" name="Google Shape;960;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61" name="Google Shape;961;p47"/>
              <p:cNvGrpSpPr/>
              <p:nvPr/>
            </p:nvGrpSpPr>
            <p:grpSpPr>
              <a:xfrm rot="5400000">
                <a:off x="-253992" y="4046130"/>
                <a:ext cx="152400" cy="122137"/>
                <a:chOff x="7983415" y="6582508"/>
                <a:chExt cx="152400" cy="486600"/>
              </a:xfrm>
            </p:grpSpPr>
            <p:cxnSp>
              <p:nvCxnSpPr>
                <p:cNvPr id="962" name="Google Shape;962;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63" name="Google Shape;963;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64" name="Google Shape;964;p47"/>
              <p:cNvGrpSpPr/>
              <p:nvPr/>
            </p:nvGrpSpPr>
            <p:grpSpPr>
              <a:xfrm rot="5400000">
                <a:off x="-253992" y="3572488"/>
                <a:ext cx="152400" cy="122137"/>
                <a:chOff x="7983415" y="6582508"/>
                <a:chExt cx="152400" cy="486600"/>
              </a:xfrm>
            </p:grpSpPr>
            <p:cxnSp>
              <p:nvCxnSpPr>
                <p:cNvPr id="965" name="Google Shape;965;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66" name="Google Shape;966;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67" name="Google Shape;967;p47"/>
              <p:cNvGrpSpPr/>
              <p:nvPr/>
            </p:nvGrpSpPr>
            <p:grpSpPr>
              <a:xfrm rot="5400000">
                <a:off x="-253992" y="3098846"/>
                <a:ext cx="152400" cy="122137"/>
                <a:chOff x="7983415" y="6582508"/>
                <a:chExt cx="152400" cy="486600"/>
              </a:xfrm>
            </p:grpSpPr>
            <p:cxnSp>
              <p:nvCxnSpPr>
                <p:cNvPr id="968" name="Google Shape;968;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69" name="Google Shape;969;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70" name="Google Shape;970;p47"/>
              <p:cNvGrpSpPr/>
              <p:nvPr/>
            </p:nvGrpSpPr>
            <p:grpSpPr>
              <a:xfrm rot="5400000">
                <a:off x="-253992" y="2625204"/>
                <a:ext cx="152400" cy="122137"/>
                <a:chOff x="7983415" y="6582508"/>
                <a:chExt cx="152400" cy="486600"/>
              </a:xfrm>
            </p:grpSpPr>
            <p:cxnSp>
              <p:nvCxnSpPr>
                <p:cNvPr id="971" name="Google Shape;971;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72" name="Google Shape;972;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73" name="Google Shape;973;p47"/>
              <p:cNvGrpSpPr/>
              <p:nvPr/>
            </p:nvGrpSpPr>
            <p:grpSpPr>
              <a:xfrm rot="5400000">
                <a:off x="-253992" y="2151562"/>
                <a:ext cx="152400" cy="122137"/>
                <a:chOff x="7983415" y="6582508"/>
                <a:chExt cx="152400" cy="486600"/>
              </a:xfrm>
            </p:grpSpPr>
            <p:cxnSp>
              <p:nvCxnSpPr>
                <p:cNvPr id="974" name="Google Shape;974;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75" name="Google Shape;975;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76" name="Google Shape;976;p47"/>
              <p:cNvGrpSpPr/>
              <p:nvPr/>
            </p:nvGrpSpPr>
            <p:grpSpPr>
              <a:xfrm rot="5400000">
                <a:off x="-253992" y="1677920"/>
                <a:ext cx="152400" cy="122137"/>
                <a:chOff x="7983415" y="6582508"/>
                <a:chExt cx="152400" cy="486600"/>
              </a:xfrm>
            </p:grpSpPr>
            <p:cxnSp>
              <p:nvCxnSpPr>
                <p:cNvPr id="977" name="Google Shape;977;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78" name="Google Shape;978;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79" name="Google Shape;979;p47"/>
              <p:cNvGrpSpPr/>
              <p:nvPr/>
            </p:nvGrpSpPr>
            <p:grpSpPr>
              <a:xfrm rot="5400000">
                <a:off x="-253992" y="997329"/>
                <a:ext cx="152400" cy="122137"/>
                <a:chOff x="7983415" y="6582508"/>
                <a:chExt cx="152400" cy="486600"/>
              </a:xfrm>
            </p:grpSpPr>
            <p:cxnSp>
              <p:nvCxnSpPr>
                <p:cNvPr id="980" name="Google Shape;980;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81" name="Google Shape;981;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982" name="Google Shape;982;p47"/>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983" name="Google Shape;983;p47"/>
            <p:cNvGrpSpPr/>
            <p:nvPr/>
          </p:nvGrpSpPr>
          <p:grpSpPr>
            <a:xfrm>
              <a:off x="9166497" y="392949"/>
              <a:ext cx="122137" cy="6067305"/>
              <a:chOff x="-238860" y="392949"/>
              <a:chExt cx="122137" cy="6067305"/>
            </a:xfrm>
          </p:grpSpPr>
          <p:cxnSp>
            <p:nvCxnSpPr>
              <p:cNvPr id="984" name="Google Shape;984;p47"/>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985" name="Google Shape;985;p47"/>
              <p:cNvGrpSpPr/>
              <p:nvPr/>
            </p:nvGrpSpPr>
            <p:grpSpPr>
              <a:xfrm rot="5400000">
                <a:off x="-253992" y="5940698"/>
                <a:ext cx="152400" cy="122137"/>
                <a:chOff x="7983415" y="6582508"/>
                <a:chExt cx="152400" cy="486600"/>
              </a:xfrm>
            </p:grpSpPr>
            <p:cxnSp>
              <p:nvCxnSpPr>
                <p:cNvPr id="986" name="Google Shape;986;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87" name="Google Shape;987;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88" name="Google Shape;988;p47"/>
              <p:cNvGrpSpPr/>
              <p:nvPr/>
            </p:nvGrpSpPr>
            <p:grpSpPr>
              <a:xfrm rot="5400000">
                <a:off x="-253992" y="5467056"/>
                <a:ext cx="152400" cy="122137"/>
                <a:chOff x="7983415" y="6582508"/>
                <a:chExt cx="152400" cy="486600"/>
              </a:xfrm>
            </p:grpSpPr>
            <p:cxnSp>
              <p:nvCxnSpPr>
                <p:cNvPr id="989" name="Google Shape;989;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90" name="Google Shape;990;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91" name="Google Shape;991;p47"/>
              <p:cNvGrpSpPr/>
              <p:nvPr/>
            </p:nvGrpSpPr>
            <p:grpSpPr>
              <a:xfrm rot="5400000">
                <a:off x="-253992" y="4993414"/>
                <a:ext cx="152400" cy="122137"/>
                <a:chOff x="7983415" y="6582508"/>
                <a:chExt cx="152400" cy="486600"/>
              </a:xfrm>
            </p:grpSpPr>
            <p:cxnSp>
              <p:nvCxnSpPr>
                <p:cNvPr id="992" name="Google Shape;992;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93" name="Google Shape;993;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94" name="Google Shape;994;p47"/>
              <p:cNvGrpSpPr/>
              <p:nvPr/>
            </p:nvGrpSpPr>
            <p:grpSpPr>
              <a:xfrm rot="5400000">
                <a:off x="-253992" y="4519772"/>
                <a:ext cx="152400" cy="122137"/>
                <a:chOff x="7983415" y="6582508"/>
                <a:chExt cx="152400" cy="486600"/>
              </a:xfrm>
            </p:grpSpPr>
            <p:cxnSp>
              <p:nvCxnSpPr>
                <p:cNvPr id="995" name="Google Shape;995;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96" name="Google Shape;996;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997" name="Google Shape;997;p47"/>
              <p:cNvGrpSpPr/>
              <p:nvPr/>
            </p:nvGrpSpPr>
            <p:grpSpPr>
              <a:xfrm rot="5400000">
                <a:off x="-253992" y="4046130"/>
                <a:ext cx="152400" cy="122137"/>
                <a:chOff x="7983415" y="6582508"/>
                <a:chExt cx="152400" cy="486600"/>
              </a:xfrm>
            </p:grpSpPr>
            <p:cxnSp>
              <p:nvCxnSpPr>
                <p:cNvPr id="998" name="Google Shape;998;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999" name="Google Shape;999;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00" name="Google Shape;1000;p47"/>
              <p:cNvGrpSpPr/>
              <p:nvPr/>
            </p:nvGrpSpPr>
            <p:grpSpPr>
              <a:xfrm rot="5400000">
                <a:off x="-253992" y="3572488"/>
                <a:ext cx="152400" cy="122137"/>
                <a:chOff x="7983415" y="6582508"/>
                <a:chExt cx="152400" cy="486600"/>
              </a:xfrm>
            </p:grpSpPr>
            <p:cxnSp>
              <p:nvCxnSpPr>
                <p:cNvPr id="1001" name="Google Shape;1001;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02" name="Google Shape;1002;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03" name="Google Shape;1003;p47"/>
              <p:cNvGrpSpPr/>
              <p:nvPr/>
            </p:nvGrpSpPr>
            <p:grpSpPr>
              <a:xfrm rot="5400000">
                <a:off x="-253992" y="3098846"/>
                <a:ext cx="152400" cy="122137"/>
                <a:chOff x="7983415" y="6582508"/>
                <a:chExt cx="152400" cy="486600"/>
              </a:xfrm>
            </p:grpSpPr>
            <p:cxnSp>
              <p:nvCxnSpPr>
                <p:cNvPr id="1004" name="Google Shape;1004;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05" name="Google Shape;1005;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06" name="Google Shape;1006;p47"/>
              <p:cNvGrpSpPr/>
              <p:nvPr/>
            </p:nvGrpSpPr>
            <p:grpSpPr>
              <a:xfrm rot="5400000">
                <a:off x="-253992" y="2625204"/>
                <a:ext cx="152400" cy="122137"/>
                <a:chOff x="7983415" y="6582508"/>
                <a:chExt cx="152400" cy="486600"/>
              </a:xfrm>
            </p:grpSpPr>
            <p:cxnSp>
              <p:nvCxnSpPr>
                <p:cNvPr id="1007" name="Google Shape;1007;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08" name="Google Shape;1008;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09" name="Google Shape;1009;p47"/>
              <p:cNvGrpSpPr/>
              <p:nvPr/>
            </p:nvGrpSpPr>
            <p:grpSpPr>
              <a:xfrm rot="5400000">
                <a:off x="-253992" y="2151562"/>
                <a:ext cx="152400" cy="122137"/>
                <a:chOff x="7983415" y="6582508"/>
                <a:chExt cx="152400" cy="486600"/>
              </a:xfrm>
            </p:grpSpPr>
            <p:cxnSp>
              <p:nvCxnSpPr>
                <p:cNvPr id="1010" name="Google Shape;1010;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11" name="Google Shape;1011;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12" name="Google Shape;1012;p47"/>
              <p:cNvGrpSpPr/>
              <p:nvPr/>
            </p:nvGrpSpPr>
            <p:grpSpPr>
              <a:xfrm rot="5400000">
                <a:off x="-253992" y="1677920"/>
                <a:ext cx="152400" cy="122137"/>
                <a:chOff x="7983415" y="6582508"/>
                <a:chExt cx="152400" cy="486600"/>
              </a:xfrm>
            </p:grpSpPr>
            <p:cxnSp>
              <p:nvCxnSpPr>
                <p:cNvPr id="1013" name="Google Shape;1013;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14" name="Google Shape;1014;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15" name="Google Shape;1015;p47"/>
              <p:cNvGrpSpPr/>
              <p:nvPr/>
            </p:nvGrpSpPr>
            <p:grpSpPr>
              <a:xfrm rot="5400000">
                <a:off x="-253992" y="997329"/>
                <a:ext cx="152400" cy="122137"/>
                <a:chOff x="7983415" y="6582508"/>
                <a:chExt cx="152400" cy="486600"/>
              </a:xfrm>
            </p:grpSpPr>
            <p:cxnSp>
              <p:nvCxnSpPr>
                <p:cNvPr id="1016" name="Google Shape;1016;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17" name="Google Shape;1017;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018" name="Google Shape;1018;p47"/>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019" name="Google Shape;1019;p47"/>
            <p:cNvGrpSpPr/>
            <p:nvPr/>
          </p:nvGrpSpPr>
          <p:grpSpPr>
            <a:xfrm>
              <a:off x="457731" y="-141199"/>
              <a:ext cx="8226688" cy="122137"/>
              <a:chOff x="457731" y="6582508"/>
              <a:chExt cx="8226688" cy="486600"/>
            </a:xfrm>
          </p:grpSpPr>
          <p:cxnSp>
            <p:nvCxnSpPr>
              <p:cNvPr id="1020" name="Google Shape;1020;p47"/>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21" name="Google Shape;1021;p47"/>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022" name="Google Shape;1022;p47"/>
              <p:cNvGrpSpPr/>
              <p:nvPr/>
            </p:nvGrpSpPr>
            <p:grpSpPr>
              <a:xfrm>
                <a:off x="7986158" y="6582508"/>
                <a:ext cx="152400" cy="486600"/>
                <a:chOff x="7983415" y="6582508"/>
                <a:chExt cx="152400" cy="486600"/>
              </a:xfrm>
            </p:grpSpPr>
            <p:cxnSp>
              <p:nvCxnSpPr>
                <p:cNvPr id="1023" name="Google Shape;1023;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24" name="Google Shape;1024;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25" name="Google Shape;1025;p47"/>
              <p:cNvGrpSpPr/>
              <p:nvPr/>
            </p:nvGrpSpPr>
            <p:grpSpPr>
              <a:xfrm>
                <a:off x="7287901" y="6582508"/>
                <a:ext cx="152400" cy="486600"/>
                <a:chOff x="7983415" y="6582508"/>
                <a:chExt cx="152400" cy="486600"/>
              </a:xfrm>
            </p:grpSpPr>
            <p:cxnSp>
              <p:nvCxnSpPr>
                <p:cNvPr id="1026" name="Google Shape;1026;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27" name="Google Shape;1027;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28" name="Google Shape;1028;p47"/>
              <p:cNvGrpSpPr/>
              <p:nvPr/>
            </p:nvGrpSpPr>
            <p:grpSpPr>
              <a:xfrm>
                <a:off x="6589644" y="6582508"/>
                <a:ext cx="152400" cy="486600"/>
                <a:chOff x="7983415" y="6582508"/>
                <a:chExt cx="152400" cy="486600"/>
              </a:xfrm>
            </p:grpSpPr>
            <p:cxnSp>
              <p:nvCxnSpPr>
                <p:cNvPr id="1029" name="Google Shape;1029;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30" name="Google Shape;1030;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31" name="Google Shape;1031;p47"/>
              <p:cNvGrpSpPr/>
              <p:nvPr/>
            </p:nvGrpSpPr>
            <p:grpSpPr>
              <a:xfrm>
                <a:off x="5891387" y="6582508"/>
                <a:ext cx="152400" cy="486600"/>
                <a:chOff x="7983415" y="6582508"/>
                <a:chExt cx="152400" cy="486600"/>
              </a:xfrm>
            </p:grpSpPr>
            <p:cxnSp>
              <p:nvCxnSpPr>
                <p:cNvPr id="1032" name="Google Shape;1032;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33" name="Google Shape;1033;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34" name="Google Shape;1034;p47"/>
              <p:cNvGrpSpPr/>
              <p:nvPr/>
            </p:nvGrpSpPr>
            <p:grpSpPr>
              <a:xfrm>
                <a:off x="5193130" y="6582508"/>
                <a:ext cx="152400" cy="486600"/>
                <a:chOff x="7983415" y="6582508"/>
                <a:chExt cx="152400" cy="486600"/>
              </a:xfrm>
            </p:grpSpPr>
            <p:cxnSp>
              <p:nvCxnSpPr>
                <p:cNvPr id="1035" name="Google Shape;1035;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36" name="Google Shape;1036;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37" name="Google Shape;1037;p47"/>
              <p:cNvGrpSpPr/>
              <p:nvPr/>
            </p:nvGrpSpPr>
            <p:grpSpPr>
              <a:xfrm>
                <a:off x="4494873" y="6582508"/>
                <a:ext cx="152400" cy="486600"/>
                <a:chOff x="7983415" y="6582508"/>
                <a:chExt cx="152400" cy="486600"/>
              </a:xfrm>
            </p:grpSpPr>
            <p:cxnSp>
              <p:nvCxnSpPr>
                <p:cNvPr id="1038" name="Google Shape;1038;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39" name="Google Shape;1039;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40" name="Google Shape;1040;p47"/>
              <p:cNvGrpSpPr/>
              <p:nvPr/>
            </p:nvGrpSpPr>
            <p:grpSpPr>
              <a:xfrm>
                <a:off x="3796616" y="6582508"/>
                <a:ext cx="152400" cy="486600"/>
                <a:chOff x="7983415" y="6582508"/>
                <a:chExt cx="152400" cy="486600"/>
              </a:xfrm>
            </p:grpSpPr>
            <p:cxnSp>
              <p:nvCxnSpPr>
                <p:cNvPr id="1041" name="Google Shape;1041;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42" name="Google Shape;1042;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43" name="Google Shape;1043;p47"/>
              <p:cNvGrpSpPr/>
              <p:nvPr/>
            </p:nvGrpSpPr>
            <p:grpSpPr>
              <a:xfrm>
                <a:off x="3098359" y="6582508"/>
                <a:ext cx="152400" cy="486600"/>
                <a:chOff x="7983415" y="6582508"/>
                <a:chExt cx="152400" cy="486600"/>
              </a:xfrm>
            </p:grpSpPr>
            <p:cxnSp>
              <p:nvCxnSpPr>
                <p:cNvPr id="1044" name="Google Shape;1044;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45" name="Google Shape;1045;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46" name="Google Shape;1046;p47"/>
              <p:cNvGrpSpPr/>
              <p:nvPr/>
            </p:nvGrpSpPr>
            <p:grpSpPr>
              <a:xfrm>
                <a:off x="2400102" y="6582508"/>
                <a:ext cx="152400" cy="486600"/>
                <a:chOff x="7983415" y="6582508"/>
                <a:chExt cx="152400" cy="486600"/>
              </a:xfrm>
            </p:grpSpPr>
            <p:cxnSp>
              <p:nvCxnSpPr>
                <p:cNvPr id="1047" name="Google Shape;1047;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48" name="Google Shape;1048;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49" name="Google Shape;1049;p47"/>
              <p:cNvGrpSpPr/>
              <p:nvPr/>
            </p:nvGrpSpPr>
            <p:grpSpPr>
              <a:xfrm>
                <a:off x="1701845" y="6582508"/>
                <a:ext cx="152400" cy="486600"/>
                <a:chOff x="7983415" y="6582508"/>
                <a:chExt cx="152400" cy="486600"/>
              </a:xfrm>
            </p:grpSpPr>
            <p:cxnSp>
              <p:nvCxnSpPr>
                <p:cNvPr id="1050" name="Google Shape;1050;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51" name="Google Shape;1051;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52" name="Google Shape;1052;p47"/>
              <p:cNvGrpSpPr/>
              <p:nvPr/>
            </p:nvGrpSpPr>
            <p:grpSpPr>
              <a:xfrm>
                <a:off x="1003588" y="6582508"/>
                <a:ext cx="152400" cy="486600"/>
                <a:chOff x="7983415" y="6582508"/>
                <a:chExt cx="152400" cy="486600"/>
              </a:xfrm>
            </p:grpSpPr>
            <p:cxnSp>
              <p:nvCxnSpPr>
                <p:cNvPr id="1053" name="Google Shape;1053;p47"/>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54" name="Google Shape;1054;p47"/>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1055" name="Google Shape;1055;p47"/>
          <p:cNvSpPr txBox="1">
            <a:spLocks noGrp="1"/>
          </p:cNvSpPr>
          <p:nvPr>
            <p:ph type="title"/>
          </p:nvPr>
        </p:nvSpPr>
        <p:spPr>
          <a:xfrm>
            <a:off x="459486" y="342900"/>
            <a:ext cx="8229600" cy="4116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6" name="Google Shape;1056;p47"/>
          <p:cNvSpPr txBox="1">
            <a:spLocks noGrp="1"/>
          </p:cNvSpPr>
          <p:nvPr>
            <p:ph type="sldNum" idx="12"/>
          </p:nvPr>
        </p:nvSpPr>
        <p:spPr>
          <a:xfrm>
            <a:off x="8138558" y="4767262"/>
            <a:ext cx="531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57" name="Google Shape;1057;p47"/>
          <p:cNvSpPr txBox="1">
            <a:spLocks noGrp="1"/>
          </p:cNvSpPr>
          <p:nvPr>
            <p:ph type="subTitle" idx="1"/>
          </p:nvPr>
        </p:nvSpPr>
        <p:spPr>
          <a:xfrm>
            <a:off x="459486" y="857250"/>
            <a:ext cx="8229600" cy="411600"/>
          </a:xfrm>
          <a:prstGeom prst="rect">
            <a:avLst/>
          </a:prstGeom>
          <a:noFill/>
          <a:ln>
            <a:noFill/>
          </a:ln>
        </p:spPr>
        <p:txBody>
          <a:bodyPr spcFirstLastPara="1" wrap="square" lIns="68575" tIns="34275" rIns="68575" bIns="34275" anchor="t" anchorCtr="0">
            <a:noAutofit/>
          </a:bodyPr>
          <a:lstStyle>
            <a:lvl1pPr lvl="0" algn="l">
              <a:lnSpc>
                <a:spcPct val="110000"/>
              </a:lnSpc>
              <a:spcBef>
                <a:spcPts val="600"/>
              </a:spcBef>
              <a:spcAft>
                <a:spcPts val="0"/>
              </a:spcAft>
              <a:buSzPts val="1500"/>
              <a:buNone/>
              <a:defRPr>
                <a:solidFill>
                  <a:schemeClr val="accent2"/>
                </a:solidFill>
              </a:defRPr>
            </a:lvl1pPr>
            <a:lvl2pPr lvl="1" algn="l">
              <a:lnSpc>
                <a:spcPct val="110000"/>
              </a:lnSpc>
              <a:spcBef>
                <a:spcPts val="300"/>
              </a:spcBef>
              <a:spcAft>
                <a:spcPts val="0"/>
              </a:spcAft>
              <a:buSzPts val="1500"/>
              <a:buNone/>
              <a:defRPr/>
            </a:lvl2pPr>
            <a:lvl3pPr lvl="2" algn="l">
              <a:lnSpc>
                <a:spcPct val="100000"/>
              </a:lnSpc>
              <a:spcBef>
                <a:spcPts val="300"/>
              </a:spcBef>
              <a:spcAft>
                <a:spcPts val="0"/>
              </a:spcAft>
              <a:buSzPts val="1300"/>
              <a:buNone/>
              <a:defRPr/>
            </a:lvl3pPr>
            <a:lvl4pPr lvl="3" algn="l">
              <a:lnSpc>
                <a:spcPct val="100000"/>
              </a:lnSpc>
              <a:spcBef>
                <a:spcPts val="300"/>
              </a:spcBef>
              <a:spcAft>
                <a:spcPts val="0"/>
              </a:spcAft>
              <a:buSzPts val="1300"/>
              <a:buNone/>
              <a:defRPr/>
            </a:lvl4pPr>
            <a:lvl5pPr lvl="4" algn="l">
              <a:lnSpc>
                <a:spcPct val="100000"/>
              </a:lnSpc>
              <a:spcBef>
                <a:spcPts val="300"/>
              </a:spcBef>
              <a:spcAft>
                <a:spcPts val="0"/>
              </a:spcAft>
              <a:buSzPts val="1500"/>
              <a:buNone/>
              <a:defRPr/>
            </a:lvl5pPr>
            <a:lvl6pPr lvl="5" algn="l">
              <a:lnSpc>
                <a:spcPct val="100000"/>
              </a:lnSpc>
              <a:spcBef>
                <a:spcPts val="300"/>
              </a:spcBef>
              <a:spcAft>
                <a:spcPts val="0"/>
              </a:spcAft>
              <a:buSzPts val="1500"/>
              <a:buNone/>
              <a:defRPr/>
            </a:lvl6pPr>
            <a:lvl7pPr lvl="6" algn="l">
              <a:lnSpc>
                <a:spcPct val="100000"/>
              </a:lnSpc>
              <a:spcBef>
                <a:spcPts val="300"/>
              </a:spcBef>
              <a:spcAft>
                <a:spcPts val="0"/>
              </a:spcAft>
              <a:buSzPts val="1500"/>
              <a:buNone/>
              <a:defRPr/>
            </a:lvl7pPr>
            <a:lvl8pPr lvl="7" algn="l">
              <a:lnSpc>
                <a:spcPct val="100000"/>
              </a:lnSpc>
              <a:spcBef>
                <a:spcPts val="300"/>
              </a:spcBef>
              <a:spcAft>
                <a:spcPts val="0"/>
              </a:spcAft>
              <a:buSzPts val="1500"/>
              <a:buNone/>
              <a:defRPr/>
            </a:lvl8pPr>
            <a:lvl9pPr lvl="8" algn="l">
              <a:lnSpc>
                <a:spcPct val="100000"/>
              </a:lnSpc>
              <a:spcBef>
                <a:spcPts val="300"/>
              </a:spcBef>
              <a:spcAft>
                <a:spcPts val="0"/>
              </a:spcAft>
              <a:buSzPts val="1500"/>
              <a:buNone/>
              <a:defRPr/>
            </a:lvl9pPr>
          </a:lstStyle>
          <a:p>
            <a:endParaRPr/>
          </a:p>
        </p:txBody>
      </p:sp>
      <p:sp>
        <p:nvSpPr>
          <p:cNvPr id="1058" name="Google Shape;1058;p47"/>
          <p:cNvSpPr txBox="1">
            <a:spLocks noGrp="1"/>
          </p:cNvSpPr>
          <p:nvPr>
            <p:ph type="body" idx="2"/>
          </p:nvPr>
        </p:nvSpPr>
        <p:spPr>
          <a:xfrm>
            <a:off x="2525515" y="1371600"/>
            <a:ext cx="1942500" cy="1371600"/>
          </a:xfrm>
          <a:prstGeom prst="rect">
            <a:avLst/>
          </a:prstGeom>
          <a:noFill/>
          <a:ln>
            <a:noFill/>
          </a:ln>
        </p:spPr>
        <p:txBody>
          <a:bodyPr spcFirstLastPara="1" wrap="square" lIns="68575" tIns="34275" rIns="68575" bIns="34275" anchor="t" anchorCtr="0">
            <a:noAutofit/>
          </a:bodyPr>
          <a:lstStyle>
            <a:lvl1pPr marL="457200" lvl="0" indent="-304800" algn="l">
              <a:lnSpc>
                <a:spcPct val="100000"/>
              </a:lnSpc>
              <a:spcBef>
                <a:spcPts val="300"/>
              </a:spcBef>
              <a:spcAft>
                <a:spcPts val="0"/>
              </a:spcAft>
              <a:buSzPts val="1200"/>
              <a:buChar char="•"/>
              <a:defRPr sz="1100"/>
            </a:lvl1pPr>
            <a:lvl2pPr marL="914400" lvl="1" indent="-304800" algn="l">
              <a:lnSpc>
                <a:spcPct val="100000"/>
              </a:lnSpc>
              <a:spcBef>
                <a:spcPts val="300"/>
              </a:spcBef>
              <a:spcAft>
                <a:spcPts val="0"/>
              </a:spcAft>
              <a:buSzPts val="1200"/>
              <a:buChar char="–"/>
              <a:defRPr sz="1100"/>
            </a:lvl2pPr>
            <a:lvl3pPr marL="1371600" lvl="2" indent="-292100" algn="l">
              <a:lnSpc>
                <a:spcPct val="100000"/>
              </a:lnSpc>
              <a:spcBef>
                <a:spcPts val="300"/>
              </a:spcBef>
              <a:spcAft>
                <a:spcPts val="0"/>
              </a:spcAft>
              <a:buSzPts val="1000"/>
              <a:buChar char="•"/>
              <a:defRPr sz="1100"/>
            </a:lvl3pPr>
            <a:lvl4pPr marL="1828800" lvl="3" indent="-292100" algn="l">
              <a:lnSpc>
                <a:spcPct val="100000"/>
              </a:lnSpc>
              <a:spcBef>
                <a:spcPts val="300"/>
              </a:spcBef>
              <a:spcAft>
                <a:spcPts val="0"/>
              </a:spcAft>
              <a:buSzPts val="1000"/>
              <a:buChar char="–"/>
              <a:defRPr sz="1100"/>
            </a:lvl4pPr>
            <a:lvl5pPr marL="2286000" lvl="4" indent="-304800" algn="l">
              <a:lnSpc>
                <a:spcPct val="100000"/>
              </a:lnSpc>
              <a:spcBef>
                <a:spcPts val="300"/>
              </a:spcBef>
              <a:spcAft>
                <a:spcPts val="0"/>
              </a:spcAft>
              <a:buSzPts val="1200"/>
              <a:buChar char="»"/>
              <a:defRPr sz="1100"/>
            </a:lvl5pPr>
            <a:lvl6pPr marL="2743200" lvl="5" indent="-304800" algn="l">
              <a:lnSpc>
                <a:spcPct val="100000"/>
              </a:lnSpc>
              <a:spcBef>
                <a:spcPts val="300"/>
              </a:spcBef>
              <a:spcAft>
                <a:spcPts val="0"/>
              </a:spcAft>
              <a:buSzPts val="1200"/>
              <a:buChar char="•"/>
              <a:defRPr sz="1100"/>
            </a:lvl6pPr>
            <a:lvl7pPr marL="3200400" lvl="6" indent="-304800" algn="l">
              <a:lnSpc>
                <a:spcPct val="100000"/>
              </a:lnSpc>
              <a:spcBef>
                <a:spcPts val="300"/>
              </a:spcBef>
              <a:spcAft>
                <a:spcPts val="0"/>
              </a:spcAft>
              <a:buSzPts val="1200"/>
              <a:buChar char="•"/>
              <a:defRPr sz="1100"/>
            </a:lvl7pPr>
            <a:lvl8pPr marL="3657600" lvl="7" indent="-304800" algn="l">
              <a:lnSpc>
                <a:spcPct val="100000"/>
              </a:lnSpc>
              <a:spcBef>
                <a:spcPts val="300"/>
              </a:spcBef>
              <a:spcAft>
                <a:spcPts val="0"/>
              </a:spcAft>
              <a:buSzPts val="1200"/>
              <a:buChar char="•"/>
              <a:defRPr sz="1100"/>
            </a:lvl8pPr>
            <a:lvl9pPr marL="4114800" lvl="8" indent="-304800" algn="l">
              <a:lnSpc>
                <a:spcPct val="100000"/>
              </a:lnSpc>
              <a:spcBef>
                <a:spcPts val="300"/>
              </a:spcBef>
              <a:spcAft>
                <a:spcPts val="0"/>
              </a:spcAft>
              <a:buSzPts val="1200"/>
              <a:buChar char="•"/>
              <a:defRPr sz="1100"/>
            </a:lvl9pPr>
          </a:lstStyle>
          <a:p>
            <a:endParaRPr/>
          </a:p>
        </p:txBody>
      </p:sp>
      <p:sp>
        <p:nvSpPr>
          <p:cNvPr id="1059" name="Google Shape;1059;p47"/>
          <p:cNvSpPr txBox="1">
            <a:spLocks noGrp="1"/>
          </p:cNvSpPr>
          <p:nvPr>
            <p:ph type="body" idx="3"/>
          </p:nvPr>
        </p:nvSpPr>
        <p:spPr>
          <a:xfrm>
            <a:off x="4620288" y="1371600"/>
            <a:ext cx="1942500" cy="1371600"/>
          </a:xfrm>
          <a:prstGeom prst="rect">
            <a:avLst/>
          </a:prstGeom>
          <a:noFill/>
          <a:ln>
            <a:noFill/>
          </a:ln>
        </p:spPr>
        <p:txBody>
          <a:bodyPr spcFirstLastPara="1" wrap="square" lIns="68575" tIns="34275" rIns="68575" bIns="34275" anchor="t" anchorCtr="0">
            <a:noAutofit/>
          </a:bodyPr>
          <a:lstStyle>
            <a:lvl1pPr marL="457200" lvl="0" indent="-304800" algn="l">
              <a:lnSpc>
                <a:spcPct val="100000"/>
              </a:lnSpc>
              <a:spcBef>
                <a:spcPts val="300"/>
              </a:spcBef>
              <a:spcAft>
                <a:spcPts val="0"/>
              </a:spcAft>
              <a:buSzPts val="1200"/>
              <a:buChar char="•"/>
              <a:defRPr sz="1100"/>
            </a:lvl1pPr>
            <a:lvl2pPr marL="914400" lvl="1" indent="-304800" algn="l">
              <a:lnSpc>
                <a:spcPct val="100000"/>
              </a:lnSpc>
              <a:spcBef>
                <a:spcPts val="300"/>
              </a:spcBef>
              <a:spcAft>
                <a:spcPts val="0"/>
              </a:spcAft>
              <a:buSzPts val="1200"/>
              <a:buChar char="–"/>
              <a:defRPr sz="1100"/>
            </a:lvl2pPr>
            <a:lvl3pPr marL="1371600" lvl="2" indent="-292100" algn="l">
              <a:lnSpc>
                <a:spcPct val="100000"/>
              </a:lnSpc>
              <a:spcBef>
                <a:spcPts val="300"/>
              </a:spcBef>
              <a:spcAft>
                <a:spcPts val="0"/>
              </a:spcAft>
              <a:buSzPts val="1000"/>
              <a:buChar char="•"/>
              <a:defRPr sz="1100"/>
            </a:lvl3pPr>
            <a:lvl4pPr marL="1828800" lvl="3" indent="-292100" algn="l">
              <a:lnSpc>
                <a:spcPct val="100000"/>
              </a:lnSpc>
              <a:spcBef>
                <a:spcPts val="300"/>
              </a:spcBef>
              <a:spcAft>
                <a:spcPts val="0"/>
              </a:spcAft>
              <a:buSzPts val="1000"/>
              <a:buChar char="–"/>
              <a:defRPr sz="1100"/>
            </a:lvl4pPr>
            <a:lvl5pPr marL="2286000" lvl="4" indent="-304800" algn="l">
              <a:lnSpc>
                <a:spcPct val="100000"/>
              </a:lnSpc>
              <a:spcBef>
                <a:spcPts val="300"/>
              </a:spcBef>
              <a:spcAft>
                <a:spcPts val="0"/>
              </a:spcAft>
              <a:buSzPts val="1200"/>
              <a:buChar char="»"/>
              <a:defRPr sz="1100"/>
            </a:lvl5pPr>
            <a:lvl6pPr marL="2743200" lvl="5" indent="-304800" algn="l">
              <a:lnSpc>
                <a:spcPct val="100000"/>
              </a:lnSpc>
              <a:spcBef>
                <a:spcPts val="300"/>
              </a:spcBef>
              <a:spcAft>
                <a:spcPts val="0"/>
              </a:spcAft>
              <a:buSzPts val="1200"/>
              <a:buChar char="•"/>
              <a:defRPr sz="1100"/>
            </a:lvl6pPr>
            <a:lvl7pPr marL="3200400" lvl="6" indent="-304800" algn="l">
              <a:lnSpc>
                <a:spcPct val="100000"/>
              </a:lnSpc>
              <a:spcBef>
                <a:spcPts val="300"/>
              </a:spcBef>
              <a:spcAft>
                <a:spcPts val="0"/>
              </a:spcAft>
              <a:buSzPts val="1200"/>
              <a:buChar char="•"/>
              <a:defRPr sz="1100"/>
            </a:lvl7pPr>
            <a:lvl8pPr marL="3657600" lvl="7" indent="-304800" algn="l">
              <a:lnSpc>
                <a:spcPct val="100000"/>
              </a:lnSpc>
              <a:spcBef>
                <a:spcPts val="300"/>
              </a:spcBef>
              <a:spcAft>
                <a:spcPts val="0"/>
              </a:spcAft>
              <a:buSzPts val="1200"/>
              <a:buChar char="•"/>
              <a:defRPr sz="1100"/>
            </a:lvl8pPr>
            <a:lvl9pPr marL="4114800" lvl="8" indent="-304800" algn="l">
              <a:lnSpc>
                <a:spcPct val="100000"/>
              </a:lnSpc>
              <a:spcBef>
                <a:spcPts val="300"/>
              </a:spcBef>
              <a:spcAft>
                <a:spcPts val="0"/>
              </a:spcAft>
              <a:buSzPts val="1200"/>
              <a:buChar char="•"/>
              <a:defRPr sz="1100"/>
            </a:lvl9pPr>
          </a:lstStyle>
          <a:p>
            <a:endParaRPr/>
          </a:p>
        </p:txBody>
      </p:sp>
      <p:sp>
        <p:nvSpPr>
          <p:cNvPr id="1060" name="Google Shape;1060;p47"/>
          <p:cNvSpPr txBox="1">
            <a:spLocks noGrp="1"/>
          </p:cNvSpPr>
          <p:nvPr>
            <p:ph type="body" idx="4"/>
          </p:nvPr>
        </p:nvSpPr>
        <p:spPr>
          <a:xfrm>
            <a:off x="6717441" y="1371600"/>
            <a:ext cx="1942500" cy="1371600"/>
          </a:xfrm>
          <a:prstGeom prst="rect">
            <a:avLst/>
          </a:prstGeom>
          <a:noFill/>
          <a:ln>
            <a:noFill/>
          </a:ln>
        </p:spPr>
        <p:txBody>
          <a:bodyPr spcFirstLastPara="1" wrap="square" lIns="68575" tIns="34275" rIns="68575" bIns="34275" anchor="t" anchorCtr="0">
            <a:noAutofit/>
          </a:bodyPr>
          <a:lstStyle>
            <a:lvl1pPr marL="457200" lvl="0" indent="-304800" algn="l">
              <a:lnSpc>
                <a:spcPct val="100000"/>
              </a:lnSpc>
              <a:spcBef>
                <a:spcPts val="300"/>
              </a:spcBef>
              <a:spcAft>
                <a:spcPts val="0"/>
              </a:spcAft>
              <a:buSzPts val="1200"/>
              <a:buChar char="•"/>
              <a:defRPr sz="1100"/>
            </a:lvl1pPr>
            <a:lvl2pPr marL="914400" lvl="1" indent="-304800" algn="l">
              <a:lnSpc>
                <a:spcPct val="100000"/>
              </a:lnSpc>
              <a:spcBef>
                <a:spcPts val="300"/>
              </a:spcBef>
              <a:spcAft>
                <a:spcPts val="0"/>
              </a:spcAft>
              <a:buSzPts val="1200"/>
              <a:buChar char="–"/>
              <a:defRPr sz="1100"/>
            </a:lvl2pPr>
            <a:lvl3pPr marL="1371600" lvl="2" indent="-292100" algn="l">
              <a:lnSpc>
                <a:spcPct val="100000"/>
              </a:lnSpc>
              <a:spcBef>
                <a:spcPts val="300"/>
              </a:spcBef>
              <a:spcAft>
                <a:spcPts val="0"/>
              </a:spcAft>
              <a:buSzPts val="1000"/>
              <a:buChar char="•"/>
              <a:defRPr sz="1100"/>
            </a:lvl3pPr>
            <a:lvl4pPr marL="1828800" lvl="3" indent="-292100" algn="l">
              <a:lnSpc>
                <a:spcPct val="100000"/>
              </a:lnSpc>
              <a:spcBef>
                <a:spcPts val="300"/>
              </a:spcBef>
              <a:spcAft>
                <a:spcPts val="0"/>
              </a:spcAft>
              <a:buSzPts val="1000"/>
              <a:buChar char="–"/>
              <a:defRPr sz="1100"/>
            </a:lvl4pPr>
            <a:lvl5pPr marL="2286000" lvl="4" indent="-304800" algn="l">
              <a:lnSpc>
                <a:spcPct val="100000"/>
              </a:lnSpc>
              <a:spcBef>
                <a:spcPts val="300"/>
              </a:spcBef>
              <a:spcAft>
                <a:spcPts val="0"/>
              </a:spcAft>
              <a:buSzPts val="1200"/>
              <a:buChar char="»"/>
              <a:defRPr sz="1100"/>
            </a:lvl5pPr>
            <a:lvl6pPr marL="2743200" lvl="5" indent="-304800" algn="l">
              <a:lnSpc>
                <a:spcPct val="100000"/>
              </a:lnSpc>
              <a:spcBef>
                <a:spcPts val="300"/>
              </a:spcBef>
              <a:spcAft>
                <a:spcPts val="0"/>
              </a:spcAft>
              <a:buSzPts val="1200"/>
              <a:buChar char="•"/>
              <a:defRPr sz="1100"/>
            </a:lvl6pPr>
            <a:lvl7pPr marL="3200400" lvl="6" indent="-304800" algn="l">
              <a:lnSpc>
                <a:spcPct val="100000"/>
              </a:lnSpc>
              <a:spcBef>
                <a:spcPts val="300"/>
              </a:spcBef>
              <a:spcAft>
                <a:spcPts val="0"/>
              </a:spcAft>
              <a:buSzPts val="1200"/>
              <a:buChar char="•"/>
              <a:defRPr sz="1100"/>
            </a:lvl7pPr>
            <a:lvl8pPr marL="3657600" lvl="7" indent="-304800" algn="l">
              <a:lnSpc>
                <a:spcPct val="100000"/>
              </a:lnSpc>
              <a:spcBef>
                <a:spcPts val="300"/>
              </a:spcBef>
              <a:spcAft>
                <a:spcPts val="0"/>
              </a:spcAft>
              <a:buSzPts val="1200"/>
              <a:buChar char="•"/>
              <a:defRPr sz="1100"/>
            </a:lvl8pPr>
            <a:lvl9pPr marL="4114800" lvl="8" indent="-304800" algn="l">
              <a:lnSpc>
                <a:spcPct val="100000"/>
              </a:lnSpc>
              <a:spcBef>
                <a:spcPts val="300"/>
              </a:spcBef>
              <a:spcAft>
                <a:spcPts val="0"/>
              </a:spcAft>
              <a:buSzPts val="1200"/>
              <a:buChar char="•"/>
              <a:defRPr sz="1100"/>
            </a:lvl9pPr>
          </a:lstStyle>
          <a:p>
            <a:endParaRPr/>
          </a:p>
        </p:txBody>
      </p:sp>
      <p:sp>
        <p:nvSpPr>
          <p:cNvPr id="1061" name="Google Shape;1061;p47"/>
          <p:cNvSpPr txBox="1">
            <a:spLocks noGrp="1"/>
          </p:cNvSpPr>
          <p:nvPr>
            <p:ph type="body" idx="5"/>
          </p:nvPr>
        </p:nvSpPr>
        <p:spPr>
          <a:xfrm>
            <a:off x="459486" y="3086100"/>
            <a:ext cx="1940100" cy="1371600"/>
          </a:xfrm>
          <a:prstGeom prst="rect">
            <a:avLst/>
          </a:prstGeom>
          <a:noFill/>
          <a:ln>
            <a:noFill/>
          </a:ln>
        </p:spPr>
        <p:txBody>
          <a:bodyPr spcFirstLastPara="1" wrap="square" lIns="68575" tIns="34275" rIns="68575" bIns="34275" anchor="t" anchorCtr="0">
            <a:noAutofit/>
          </a:bodyPr>
          <a:lstStyle>
            <a:lvl1pPr marL="457200" lvl="0" indent="-298450" algn="l">
              <a:lnSpc>
                <a:spcPct val="100000"/>
              </a:lnSpc>
              <a:spcBef>
                <a:spcPts val="300"/>
              </a:spcBef>
              <a:spcAft>
                <a:spcPts val="0"/>
              </a:spcAft>
              <a:buSzPts val="1100"/>
              <a:buChar char="•"/>
              <a:defRPr sz="1100"/>
            </a:lvl1pPr>
            <a:lvl2pPr marL="914400" lvl="1" indent="-298450" algn="l">
              <a:lnSpc>
                <a:spcPct val="100000"/>
              </a:lnSpc>
              <a:spcBef>
                <a:spcPts val="300"/>
              </a:spcBef>
              <a:spcAft>
                <a:spcPts val="0"/>
              </a:spcAft>
              <a:buSzPts val="1100"/>
              <a:buChar char="–"/>
              <a:defRPr sz="1100"/>
            </a:lvl2pPr>
            <a:lvl3pPr marL="1371600" lvl="2" indent="-298450" algn="l">
              <a:lnSpc>
                <a:spcPct val="100000"/>
              </a:lnSpc>
              <a:spcBef>
                <a:spcPts val="300"/>
              </a:spcBef>
              <a:spcAft>
                <a:spcPts val="0"/>
              </a:spcAft>
              <a:buSzPts val="1100"/>
              <a:buChar char="•"/>
              <a:defRPr sz="1100"/>
            </a:lvl3pPr>
            <a:lvl4pPr marL="1828800" lvl="3" indent="-298450" algn="l">
              <a:lnSpc>
                <a:spcPct val="100000"/>
              </a:lnSpc>
              <a:spcBef>
                <a:spcPts val="300"/>
              </a:spcBef>
              <a:spcAft>
                <a:spcPts val="0"/>
              </a:spcAft>
              <a:buSzPts val="1100"/>
              <a:buChar char="–"/>
              <a:defRPr sz="1100"/>
            </a:lvl4pPr>
            <a:lvl5pPr marL="2286000" lvl="4" indent="-298450" algn="l">
              <a:lnSpc>
                <a:spcPct val="100000"/>
              </a:lnSpc>
              <a:spcBef>
                <a:spcPts val="300"/>
              </a:spcBef>
              <a:spcAft>
                <a:spcPts val="0"/>
              </a:spcAft>
              <a:buSzPts val="1100"/>
              <a:buChar char="»"/>
              <a:defRPr sz="1100"/>
            </a:lvl5pPr>
            <a:lvl6pPr marL="2743200" lvl="5" indent="-298450" algn="l">
              <a:lnSpc>
                <a:spcPct val="100000"/>
              </a:lnSpc>
              <a:spcBef>
                <a:spcPts val="300"/>
              </a:spcBef>
              <a:spcAft>
                <a:spcPts val="0"/>
              </a:spcAft>
              <a:buSzPts val="1100"/>
              <a:buChar char="•"/>
              <a:defRPr sz="1100"/>
            </a:lvl6pPr>
            <a:lvl7pPr marL="3200400" lvl="6" indent="-298450" algn="l">
              <a:lnSpc>
                <a:spcPct val="100000"/>
              </a:lnSpc>
              <a:spcBef>
                <a:spcPts val="300"/>
              </a:spcBef>
              <a:spcAft>
                <a:spcPts val="0"/>
              </a:spcAft>
              <a:buSzPts val="1100"/>
              <a:buChar char="•"/>
              <a:defRPr sz="1100"/>
            </a:lvl7pPr>
            <a:lvl8pPr marL="3657600" lvl="7" indent="-298450" algn="l">
              <a:lnSpc>
                <a:spcPct val="100000"/>
              </a:lnSpc>
              <a:spcBef>
                <a:spcPts val="300"/>
              </a:spcBef>
              <a:spcAft>
                <a:spcPts val="0"/>
              </a:spcAft>
              <a:buSzPts val="1100"/>
              <a:buChar char="•"/>
              <a:defRPr sz="1100"/>
            </a:lvl8pPr>
            <a:lvl9pPr marL="4114800" lvl="8" indent="-298450" algn="l">
              <a:lnSpc>
                <a:spcPct val="100000"/>
              </a:lnSpc>
              <a:spcBef>
                <a:spcPts val="300"/>
              </a:spcBef>
              <a:spcAft>
                <a:spcPts val="0"/>
              </a:spcAft>
              <a:buSzPts val="1100"/>
              <a:buChar char="•"/>
              <a:defRPr sz="1100"/>
            </a:lvl9pPr>
          </a:lstStyle>
          <a:p>
            <a:endParaRPr/>
          </a:p>
        </p:txBody>
      </p:sp>
      <p:sp>
        <p:nvSpPr>
          <p:cNvPr id="1062" name="Google Shape;1062;p47"/>
          <p:cNvSpPr txBox="1">
            <a:spLocks noGrp="1"/>
          </p:cNvSpPr>
          <p:nvPr>
            <p:ph type="body" idx="6"/>
          </p:nvPr>
        </p:nvSpPr>
        <p:spPr>
          <a:xfrm>
            <a:off x="2525515" y="3086100"/>
            <a:ext cx="1940100" cy="1371600"/>
          </a:xfrm>
          <a:prstGeom prst="rect">
            <a:avLst/>
          </a:prstGeom>
          <a:noFill/>
          <a:ln>
            <a:noFill/>
          </a:ln>
        </p:spPr>
        <p:txBody>
          <a:bodyPr spcFirstLastPara="1" wrap="square" lIns="68575" tIns="34275" rIns="68575" bIns="34275" anchor="t" anchorCtr="0">
            <a:noAutofit/>
          </a:bodyPr>
          <a:lstStyle>
            <a:lvl1pPr marL="457200" lvl="0" indent="-298450" algn="l">
              <a:lnSpc>
                <a:spcPct val="100000"/>
              </a:lnSpc>
              <a:spcBef>
                <a:spcPts val="300"/>
              </a:spcBef>
              <a:spcAft>
                <a:spcPts val="0"/>
              </a:spcAft>
              <a:buSzPts val="1100"/>
              <a:buChar char="•"/>
              <a:defRPr sz="1100"/>
            </a:lvl1pPr>
            <a:lvl2pPr marL="914400" lvl="1" indent="-298450" algn="l">
              <a:lnSpc>
                <a:spcPct val="100000"/>
              </a:lnSpc>
              <a:spcBef>
                <a:spcPts val="300"/>
              </a:spcBef>
              <a:spcAft>
                <a:spcPts val="0"/>
              </a:spcAft>
              <a:buSzPts val="1100"/>
              <a:buChar char="–"/>
              <a:defRPr sz="1100"/>
            </a:lvl2pPr>
            <a:lvl3pPr marL="1371600" lvl="2" indent="-298450" algn="l">
              <a:lnSpc>
                <a:spcPct val="100000"/>
              </a:lnSpc>
              <a:spcBef>
                <a:spcPts val="300"/>
              </a:spcBef>
              <a:spcAft>
                <a:spcPts val="0"/>
              </a:spcAft>
              <a:buSzPts val="1100"/>
              <a:buChar char="•"/>
              <a:defRPr sz="1100"/>
            </a:lvl3pPr>
            <a:lvl4pPr marL="1828800" lvl="3" indent="-298450" algn="l">
              <a:lnSpc>
                <a:spcPct val="100000"/>
              </a:lnSpc>
              <a:spcBef>
                <a:spcPts val="300"/>
              </a:spcBef>
              <a:spcAft>
                <a:spcPts val="0"/>
              </a:spcAft>
              <a:buSzPts val="1100"/>
              <a:buChar char="–"/>
              <a:defRPr sz="1100"/>
            </a:lvl4pPr>
            <a:lvl5pPr marL="2286000" lvl="4" indent="-298450" algn="l">
              <a:lnSpc>
                <a:spcPct val="100000"/>
              </a:lnSpc>
              <a:spcBef>
                <a:spcPts val="300"/>
              </a:spcBef>
              <a:spcAft>
                <a:spcPts val="0"/>
              </a:spcAft>
              <a:buSzPts val="1100"/>
              <a:buChar char="»"/>
              <a:defRPr sz="1100"/>
            </a:lvl5pPr>
            <a:lvl6pPr marL="2743200" lvl="5" indent="-298450" algn="l">
              <a:lnSpc>
                <a:spcPct val="100000"/>
              </a:lnSpc>
              <a:spcBef>
                <a:spcPts val="300"/>
              </a:spcBef>
              <a:spcAft>
                <a:spcPts val="0"/>
              </a:spcAft>
              <a:buSzPts val="1100"/>
              <a:buChar char="•"/>
              <a:defRPr sz="1100"/>
            </a:lvl6pPr>
            <a:lvl7pPr marL="3200400" lvl="6" indent="-298450" algn="l">
              <a:lnSpc>
                <a:spcPct val="100000"/>
              </a:lnSpc>
              <a:spcBef>
                <a:spcPts val="300"/>
              </a:spcBef>
              <a:spcAft>
                <a:spcPts val="0"/>
              </a:spcAft>
              <a:buSzPts val="1100"/>
              <a:buChar char="•"/>
              <a:defRPr sz="1100"/>
            </a:lvl7pPr>
            <a:lvl8pPr marL="3657600" lvl="7" indent="-298450" algn="l">
              <a:lnSpc>
                <a:spcPct val="100000"/>
              </a:lnSpc>
              <a:spcBef>
                <a:spcPts val="300"/>
              </a:spcBef>
              <a:spcAft>
                <a:spcPts val="0"/>
              </a:spcAft>
              <a:buSzPts val="1100"/>
              <a:buChar char="•"/>
              <a:defRPr sz="1100"/>
            </a:lvl8pPr>
            <a:lvl9pPr marL="4114800" lvl="8" indent="-298450" algn="l">
              <a:lnSpc>
                <a:spcPct val="100000"/>
              </a:lnSpc>
              <a:spcBef>
                <a:spcPts val="300"/>
              </a:spcBef>
              <a:spcAft>
                <a:spcPts val="0"/>
              </a:spcAft>
              <a:buSzPts val="1100"/>
              <a:buChar char="•"/>
              <a:defRPr sz="1100"/>
            </a:lvl9pPr>
          </a:lstStyle>
          <a:p>
            <a:endParaRPr/>
          </a:p>
        </p:txBody>
      </p:sp>
      <p:sp>
        <p:nvSpPr>
          <p:cNvPr id="1063" name="Google Shape;1063;p47"/>
          <p:cNvSpPr txBox="1">
            <a:spLocks noGrp="1"/>
          </p:cNvSpPr>
          <p:nvPr>
            <p:ph type="body" idx="7"/>
          </p:nvPr>
        </p:nvSpPr>
        <p:spPr>
          <a:xfrm>
            <a:off x="4620288" y="3086100"/>
            <a:ext cx="1940100" cy="1371600"/>
          </a:xfrm>
          <a:prstGeom prst="rect">
            <a:avLst/>
          </a:prstGeom>
          <a:noFill/>
          <a:ln>
            <a:noFill/>
          </a:ln>
        </p:spPr>
        <p:txBody>
          <a:bodyPr spcFirstLastPara="1" wrap="square" lIns="68575" tIns="34275" rIns="68575" bIns="34275" anchor="t" anchorCtr="0">
            <a:noAutofit/>
          </a:bodyPr>
          <a:lstStyle>
            <a:lvl1pPr marL="457200" lvl="0" indent="-298450" algn="l">
              <a:lnSpc>
                <a:spcPct val="100000"/>
              </a:lnSpc>
              <a:spcBef>
                <a:spcPts val="300"/>
              </a:spcBef>
              <a:spcAft>
                <a:spcPts val="0"/>
              </a:spcAft>
              <a:buSzPts val="1100"/>
              <a:buChar char="•"/>
              <a:defRPr sz="1100"/>
            </a:lvl1pPr>
            <a:lvl2pPr marL="914400" lvl="1" indent="-298450" algn="l">
              <a:lnSpc>
                <a:spcPct val="100000"/>
              </a:lnSpc>
              <a:spcBef>
                <a:spcPts val="300"/>
              </a:spcBef>
              <a:spcAft>
                <a:spcPts val="0"/>
              </a:spcAft>
              <a:buSzPts val="1100"/>
              <a:buChar char="–"/>
              <a:defRPr sz="1100"/>
            </a:lvl2pPr>
            <a:lvl3pPr marL="1371600" lvl="2" indent="-298450" algn="l">
              <a:lnSpc>
                <a:spcPct val="100000"/>
              </a:lnSpc>
              <a:spcBef>
                <a:spcPts val="300"/>
              </a:spcBef>
              <a:spcAft>
                <a:spcPts val="0"/>
              </a:spcAft>
              <a:buSzPts val="1100"/>
              <a:buChar char="•"/>
              <a:defRPr sz="1100"/>
            </a:lvl3pPr>
            <a:lvl4pPr marL="1828800" lvl="3" indent="-298450" algn="l">
              <a:lnSpc>
                <a:spcPct val="100000"/>
              </a:lnSpc>
              <a:spcBef>
                <a:spcPts val="300"/>
              </a:spcBef>
              <a:spcAft>
                <a:spcPts val="0"/>
              </a:spcAft>
              <a:buSzPts val="1100"/>
              <a:buChar char="–"/>
              <a:defRPr sz="1100"/>
            </a:lvl4pPr>
            <a:lvl5pPr marL="2286000" lvl="4" indent="-298450" algn="l">
              <a:lnSpc>
                <a:spcPct val="100000"/>
              </a:lnSpc>
              <a:spcBef>
                <a:spcPts val="300"/>
              </a:spcBef>
              <a:spcAft>
                <a:spcPts val="0"/>
              </a:spcAft>
              <a:buSzPts val="1100"/>
              <a:buChar char="»"/>
              <a:defRPr sz="1100"/>
            </a:lvl5pPr>
            <a:lvl6pPr marL="2743200" lvl="5" indent="-298450" algn="l">
              <a:lnSpc>
                <a:spcPct val="100000"/>
              </a:lnSpc>
              <a:spcBef>
                <a:spcPts val="300"/>
              </a:spcBef>
              <a:spcAft>
                <a:spcPts val="0"/>
              </a:spcAft>
              <a:buSzPts val="1100"/>
              <a:buChar char="•"/>
              <a:defRPr sz="1100"/>
            </a:lvl6pPr>
            <a:lvl7pPr marL="3200400" lvl="6" indent="-298450" algn="l">
              <a:lnSpc>
                <a:spcPct val="100000"/>
              </a:lnSpc>
              <a:spcBef>
                <a:spcPts val="300"/>
              </a:spcBef>
              <a:spcAft>
                <a:spcPts val="0"/>
              </a:spcAft>
              <a:buSzPts val="1100"/>
              <a:buChar char="•"/>
              <a:defRPr sz="1100"/>
            </a:lvl7pPr>
            <a:lvl8pPr marL="3657600" lvl="7" indent="-298450" algn="l">
              <a:lnSpc>
                <a:spcPct val="100000"/>
              </a:lnSpc>
              <a:spcBef>
                <a:spcPts val="300"/>
              </a:spcBef>
              <a:spcAft>
                <a:spcPts val="0"/>
              </a:spcAft>
              <a:buSzPts val="1100"/>
              <a:buChar char="•"/>
              <a:defRPr sz="1100"/>
            </a:lvl8pPr>
            <a:lvl9pPr marL="4114800" lvl="8" indent="-298450" algn="l">
              <a:lnSpc>
                <a:spcPct val="100000"/>
              </a:lnSpc>
              <a:spcBef>
                <a:spcPts val="300"/>
              </a:spcBef>
              <a:spcAft>
                <a:spcPts val="0"/>
              </a:spcAft>
              <a:buSzPts val="1100"/>
              <a:buChar char="•"/>
              <a:defRPr sz="1100"/>
            </a:lvl9pPr>
          </a:lstStyle>
          <a:p>
            <a:endParaRPr/>
          </a:p>
        </p:txBody>
      </p:sp>
      <p:sp>
        <p:nvSpPr>
          <p:cNvPr id="1064" name="Google Shape;1064;p47"/>
          <p:cNvSpPr txBox="1">
            <a:spLocks noGrp="1"/>
          </p:cNvSpPr>
          <p:nvPr>
            <p:ph type="body" idx="8"/>
          </p:nvPr>
        </p:nvSpPr>
        <p:spPr>
          <a:xfrm>
            <a:off x="6715061" y="3086100"/>
            <a:ext cx="1944600" cy="1371600"/>
          </a:xfrm>
          <a:prstGeom prst="rect">
            <a:avLst/>
          </a:prstGeom>
          <a:noFill/>
          <a:ln>
            <a:noFill/>
          </a:ln>
        </p:spPr>
        <p:txBody>
          <a:bodyPr spcFirstLastPara="1" wrap="square" lIns="68575" tIns="34275" rIns="68575" bIns="34275" anchor="t" anchorCtr="0">
            <a:noAutofit/>
          </a:bodyPr>
          <a:lstStyle>
            <a:lvl1pPr marL="457200" lvl="0" indent="-298450" algn="l">
              <a:lnSpc>
                <a:spcPct val="100000"/>
              </a:lnSpc>
              <a:spcBef>
                <a:spcPts val="300"/>
              </a:spcBef>
              <a:spcAft>
                <a:spcPts val="0"/>
              </a:spcAft>
              <a:buSzPts val="1100"/>
              <a:buChar char="•"/>
              <a:defRPr sz="1100"/>
            </a:lvl1pPr>
            <a:lvl2pPr marL="914400" lvl="1" indent="-298450" algn="l">
              <a:lnSpc>
                <a:spcPct val="100000"/>
              </a:lnSpc>
              <a:spcBef>
                <a:spcPts val="300"/>
              </a:spcBef>
              <a:spcAft>
                <a:spcPts val="0"/>
              </a:spcAft>
              <a:buSzPts val="1100"/>
              <a:buChar char="–"/>
              <a:defRPr sz="1100"/>
            </a:lvl2pPr>
            <a:lvl3pPr marL="1371600" lvl="2" indent="-298450" algn="l">
              <a:lnSpc>
                <a:spcPct val="100000"/>
              </a:lnSpc>
              <a:spcBef>
                <a:spcPts val="300"/>
              </a:spcBef>
              <a:spcAft>
                <a:spcPts val="0"/>
              </a:spcAft>
              <a:buSzPts val="1100"/>
              <a:buChar char="•"/>
              <a:defRPr sz="1100"/>
            </a:lvl3pPr>
            <a:lvl4pPr marL="1828800" lvl="3" indent="-298450" algn="l">
              <a:lnSpc>
                <a:spcPct val="100000"/>
              </a:lnSpc>
              <a:spcBef>
                <a:spcPts val="300"/>
              </a:spcBef>
              <a:spcAft>
                <a:spcPts val="0"/>
              </a:spcAft>
              <a:buSzPts val="1100"/>
              <a:buChar char="–"/>
              <a:defRPr sz="1100"/>
            </a:lvl4pPr>
            <a:lvl5pPr marL="2286000" lvl="4" indent="-298450" algn="l">
              <a:lnSpc>
                <a:spcPct val="100000"/>
              </a:lnSpc>
              <a:spcBef>
                <a:spcPts val="300"/>
              </a:spcBef>
              <a:spcAft>
                <a:spcPts val="0"/>
              </a:spcAft>
              <a:buSzPts val="1100"/>
              <a:buChar char="»"/>
              <a:defRPr sz="1100"/>
            </a:lvl5pPr>
            <a:lvl6pPr marL="2743200" lvl="5" indent="-298450" algn="l">
              <a:lnSpc>
                <a:spcPct val="100000"/>
              </a:lnSpc>
              <a:spcBef>
                <a:spcPts val="300"/>
              </a:spcBef>
              <a:spcAft>
                <a:spcPts val="0"/>
              </a:spcAft>
              <a:buSzPts val="1100"/>
              <a:buChar char="•"/>
              <a:defRPr sz="1100"/>
            </a:lvl6pPr>
            <a:lvl7pPr marL="3200400" lvl="6" indent="-298450" algn="l">
              <a:lnSpc>
                <a:spcPct val="100000"/>
              </a:lnSpc>
              <a:spcBef>
                <a:spcPts val="300"/>
              </a:spcBef>
              <a:spcAft>
                <a:spcPts val="0"/>
              </a:spcAft>
              <a:buSzPts val="1100"/>
              <a:buChar char="•"/>
              <a:defRPr sz="1100"/>
            </a:lvl7pPr>
            <a:lvl8pPr marL="3657600" lvl="7" indent="-298450" algn="l">
              <a:lnSpc>
                <a:spcPct val="100000"/>
              </a:lnSpc>
              <a:spcBef>
                <a:spcPts val="300"/>
              </a:spcBef>
              <a:spcAft>
                <a:spcPts val="0"/>
              </a:spcAft>
              <a:buSzPts val="1100"/>
              <a:buChar char="•"/>
              <a:defRPr sz="1100"/>
            </a:lvl8pPr>
            <a:lvl9pPr marL="4114800" lvl="8" indent="-298450" algn="l">
              <a:lnSpc>
                <a:spcPct val="100000"/>
              </a:lnSpc>
              <a:spcBef>
                <a:spcPts val="300"/>
              </a:spcBef>
              <a:spcAft>
                <a:spcPts val="0"/>
              </a:spcAft>
              <a:buSzPts val="1100"/>
              <a:buChar char="•"/>
              <a:defRPr sz="1100"/>
            </a:lvl9pPr>
          </a:lstStyle>
          <a:p>
            <a:endParaRPr/>
          </a:p>
        </p:txBody>
      </p:sp>
      <p:sp>
        <p:nvSpPr>
          <p:cNvPr id="1065" name="Google Shape;1065;p47"/>
          <p:cNvSpPr txBox="1">
            <a:spLocks noGrp="1"/>
          </p:cNvSpPr>
          <p:nvPr>
            <p:ph type="body" idx="9"/>
          </p:nvPr>
        </p:nvSpPr>
        <p:spPr>
          <a:xfrm>
            <a:off x="459486" y="1371600"/>
            <a:ext cx="1942500" cy="1371600"/>
          </a:xfrm>
          <a:prstGeom prst="rect">
            <a:avLst/>
          </a:prstGeom>
          <a:noFill/>
          <a:ln>
            <a:noFill/>
          </a:ln>
        </p:spPr>
        <p:txBody>
          <a:bodyPr spcFirstLastPara="1" wrap="square" lIns="68575" tIns="34275" rIns="68575" bIns="34275" anchor="t" anchorCtr="0">
            <a:noAutofit/>
          </a:bodyPr>
          <a:lstStyle>
            <a:lvl1pPr marL="457200" lvl="0" indent="-298450" algn="l">
              <a:lnSpc>
                <a:spcPct val="100000"/>
              </a:lnSpc>
              <a:spcBef>
                <a:spcPts val="300"/>
              </a:spcBef>
              <a:spcAft>
                <a:spcPts val="0"/>
              </a:spcAft>
              <a:buSzPts val="1100"/>
              <a:buChar char="•"/>
              <a:defRPr sz="1100"/>
            </a:lvl1pPr>
            <a:lvl2pPr marL="914400" lvl="1" indent="-298450" algn="l">
              <a:lnSpc>
                <a:spcPct val="100000"/>
              </a:lnSpc>
              <a:spcBef>
                <a:spcPts val="300"/>
              </a:spcBef>
              <a:spcAft>
                <a:spcPts val="0"/>
              </a:spcAft>
              <a:buSzPts val="1100"/>
              <a:buChar char="–"/>
              <a:defRPr sz="1100"/>
            </a:lvl2pPr>
            <a:lvl3pPr marL="1371600" lvl="2" indent="-298450" algn="l">
              <a:lnSpc>
                <a:spcPct val="100000"/>
              </a:lnSpc>
              <a:spcBef>
                <a:spcPts val="300"/>
              </a:spcBef>
              <a:spcAft>
                <a:spcPts val="0"/>
              </a:spcAft>
              <a:buSzPts val="1100"/>
              <a:buChar char="•"/>
              <a:defRPr sz="1100"/>
            </a:lvl3pPr>
            <a:lvl4pPr marL="1828800" lvl="3" indent="-298450" algn="l">
              <a:lnSpc>
                <a:spcPct val="100000"/>
              </a:lnSpc>
              <a:spcBef>
                <a:spcPts val="300"/>
              </a:spcBef>
              <a:spcAft>
                <a:spcPts val="0"/>
              </a:spcAft>
              <a:buSzPts val="1100"/>
              <a:buChar char="–"/>
              <a:defRPr sz="1100"/>
            </a:lvl4pPr>
            <a:lvl5pPr marL="2286000" lvl="4" indent="-298450" algn="l">
              <a:lnSpc>
                <a:spcPct val="100000"/>
              </a:lnSpc>
              <a:spcBef>
                <a:spcPts val="300"/>
              </a:spcBef>
              <a:spcAft>
                <a:spcPts val="0"/>
              </a:spcAft>
              <a:buSzPts val="1100"/>
              <a:buChar char="»"/>
              <a:defRPr sz="1100"/>
            </a:lvl5pPr>
            <a:lvl6pPr marL="2743200" lvl="5" indent="-298450" algn="l">
              <a:lnSpc>
                <a:spcPct val="100000"/>
              </a:lnSpc>
              <a:spcBef>
                <a:spcPts val="300"/>
              </a:spcBef>
              <a:spcAft>
                <a:spcPts val="0"/>
              </a:spcAft>
              <a:buSzPts val="1100"/>
              <a:buChar char="•"/>
              <a:defRPr sz="1100"/>
            </a:lvl6pPr>
            <a:lvl7pPr marL="3200400" lvl="6" indent="-298450" algn="l">
              <a:lnSpc>
                <a:spcPct val="100000"/>
              </a:lnSpc>
              <a:spcBef>
                <a:spcPts val="300"/>
              </a:spcBef>
              <a:spcAft>
                <a:spcPts val="0"/>
              </a:spcAft>
              <a:buSzPts val="1100"/>
              <a:buChar char="•"/>
              <a:defRPr sz="1100"/>
            </a:lvl7pPr>
            <a:lvl8pPr marL="3657600" lvl="7" indent="-298450" algn="l">
              <a:lnSpc>
                <a:spcPct val="100000"/>
              </a:lnSpc>
              <a:spcBef>
                <a:spcPts val="300"/>
              </a:spcBef>
              <a:spcAft>
                <a:spcPts val="0"/>
              </a:spcAft>
              <a:buSzPts val="1100"/>
              <a:buChar char="•"/>
              <a:defRPr sz="1100"/>
            </a:lvl8pPr>
            <a:lvl9pPr marL="4114800" lvl="8" indent="-298450" algn="l">
              <a:lnSpc>
                <a:spcPct val="100000"/>
              </a:lnSpc>
              <a:spcBef>
                <a:spcPts val="300"/>
              </a:spcBef>
              <a:spcAft>
                <a:spcPts val="0"/>
              </a:spcAft>
              <a:buSzPts val="1100"/>
              <a:buChar char="•"/>
              <a:defRPr sz="11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w/Color Backgrounds">
  <p:cSld name="Title Slide w/Color Backgrounds">
    <p:bg>
      <p:bgPr>
        <a:solidFill>
          <a:schemeClr val="lt1"/>
        </a:solidFill>
        <a:effectLst/>
      </p:bgPr>
    </p:bg>
    <p:spTree>
      <p:nvGrpSpPr>
        <p:cNvPr id="1" name="Shape 1066"/>
        <p:cNvGrpSpPr/>
        <p:nvPr/>
      </p:nvGrpSpPr>
      <p:grpSpPr>
        <a:xfrm>
          <a:off x="0" y="0"/>
          <a:ext cx="0" cy="0"/>
          <a:chOff x="0" y="0"/>
          <a:chExt cx="0" cy="0"/>
        </a:xfrm>
      </p:grpSpPr>
      <p:pic>
        <p:nvPicPr>
          <p:cNvPr id="1067" name="Google Shape;1067;p48"/>
          <p:cNvPicPr preferRelativeResize="0"/>
          <p:nvPr/>
        </p:nvPicPr>
        <p:blipFill rotWithShape="1">
          <a:blip r:embed="rId2">
            <a:alphaModFix/>
          </a:blip>
          <a:srcRect/>
          <a:stretch/>
        </p:blipFill>
        <p:spPr>
          <a:xfrm>
            <a:off x="457731" y="294711"/>
            <a:ext cx="2760858" cy="608761"/>
          </a:xfrm>
          <a:prstGeom prst="rect">
            <a:avLst/>
          </a:prstGeom>
          <a:noFill/>
          <a:ln>
            <a:noFill/>
          </a:ln>
        </p:spPr>
      </p:pic>
      <p:sp>
        <p:nvSpPr>
          <p:cNvPr id="1068" name="Google Shape;1068;p48"/>
          <p:cNvSpPr txBox="1">
            <a:spLocks noGrp="1"/>
          </p:cNvSpPr>
          <p:nvPr>
            <p:ph type="ctrTitle"/>
          </p:nvPr>
        </p:nvSpPr>
        <p:spPr>
          <a:xfrm>
            <a:off x="459486" y="1028700"/>
            <a:ext cx="8226600" cy="15432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Clr>
                <a:schemeClr val="lt1"/>
              </a:buClr>
              <a:buSzPts val="4100"/>
              <a:buFont typeface="Arial"/>
              <a:buNone/>
              <a:defRPr sz="41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69" name="Google Shape;1069;p48"/>
          <p:cNvSpPr txBox="1">
            <a:spLocks noGrp="1"/>
          </p:cNvSpPr>
          <p:nvPr>
            <p:ph type="subTitle" idx="1"/>
          </p:nvPr>
        </p:nvSpPr>
        <p:spPr>
          <a:xfrm>
            <a:off x="457732" y="2914651"/>
            <a:ext cx="8226600" cy="768000"/>
          </a:xfrm>
          <a:prstGeom prst="rect">
            <a:avLst/>
          </a:prstGeom>
          <a:noFill/>
          <a:ln>
            <a:noFill/>
          </a:ln>
        </p:spPr>
        <p:txBody>
          <a:bodyPr spcFirstLastPara="1" wrap="square" lIns="68575" tIns="34275" rIns="68575" bIns="34275" anchor="t" anchorCtr="0">
            <a:noAutofit/>
          </a:bodyPr>
          <a:lstStyle>
            <a:lvl1pPr lvl="0" algn="ctr">
              <a:lnSpc>
                <a:spcPct val="110000"/>
              </a:lnSpc>
              <a:spcBef>
                <a:spcPts val="600"/>
              </a:spcBef>
              <a:spcAft>
                <a:spcPts val="0"/>
              </a:spcAft>
              <a:buSzPts val="1500"/>
              <a:buNone/>
              <a:defRPr b="0" i="0">
                <a:solidFill>
                  <a:schemeClr val="lt1"/>
                </a:solidFill>
              </a:defRPr>
            </a:lvl1pPr>
            <a:lvl2pPr lvl="1" algn="ctr">
              <a:lnSpc>
                <a:spcPct val="110000"/>
              </a:lnSpc>
              <a:spcBef>
                <a:spcPts val="300"/>
              </a:spcBef>
              <a:spcAft>
                <a:spcPts val="0"/>
              </a:spcAft>
              <a:buSzPts val="1500"/>
              <a:buNone/>
              <a:defRPr>
                <a:solidFill>
                  <a:srgbClr val="888C8F"/>
                </a:solidFill>
              </a:defRPr>
            </a:lvl2pPr>
            <a:lvl3pPr lvl="2" algn="ctr">
              <a:lnSpc>
                <a:spcPct val="100000"/>
              </a:lnSpc>
              <a:spcBef>
                <a:spcPts val="300"/>
              </a:spcBef>
              <a:spcAft>
                <a:spcPts val="0"/>
              </a:spcAft>
              <a:buSzPts val="1300"/>
              <a:buNone/>
              <a:defRPr>
                <a:solidFill>
                  <a:srgbClr val="888C8F"/>
                </a:solidFill>
              </a:defRPr>
            </a:lvl3pPr>
            <a:lvl4pPr lvl="3" algn="ctr">
              <a:lnSpc>
                <a:spcPct val="100000"/>
              </a:lnSpc>
              <a:spcBef>
                <a:spcPts val="300"/>
              </a:spcBef>
              <a:spcAft>
                <a:spcPts val="0"/>
              </a:spcAft>
              <a:buSzPts val="1300"/>
              <a:buNone/>
              <a:defRPr>
                <a:solidFill>
                  <a:srgbClr val="888C8F"/>
                </a:solidFill>
              </a:defRPr>
            </a:lvl4pPr>
            <a:lvl5pPr lvl="4" algn="ctr">
              <a:lnSpc>
                <a:spcPct val="100000"/>
              </a:lnSpc>
              <a:spcBef>
                <a:spcPts val="300"/>
              </a:spcBef>
              <a:spcAft>
                <a:spcPts val="0"/>
              </a:spcAft>
              <a:buSzPts val="1500"/>
              <a:buNone/>
              <a:defRPr>
                <a:solidFill>
                  <a:srgbClr val="888C8F"/>
                </a:solidFill>
              </a:defRPr>
            </a:lvl5pPr>
            <a:lvl6pPr lvl="5" algn="ctr">
              <a:lnSpc>
                <a:spcPct val="100000"/>
              </a:lnSpc>
              <a:spcBef>
                <a:spcPts val="300"/>
              </a:spcBef>
              <a:spcAft>
                <a:spcPts val="0"/>
              </a:spcAft>
              <a:buClr>
                <a:srgbClr val="888C8F"/>
              </a:buClr>
              <a:buSzPts val="1500"/>
              <a:buNone/>
              <a:defRPr>
                <a:solidFill>
                  <a:srgbClr val="888C8F"/>
                </a:solidFill>
              </a:defRPr>
            </a:lvl6pPr>
            <a:lvl7pPr lvl="6" algn="ctr">
              <a:lnSpc>
                <a:spcPct val="100000"/>
              </a:lnSpc>
              <a:spcBef>
                <a:spcPts val="300"/>
              </a:spcBef>
              <a:spcAft>
                <a:spcPts val="0"/>
              </a:spcAft>
              <a:buClr>
                <a:srgbClr val="888C8F"/>
              </a:buClr>
              <a:buSzPts val="1500"/>
              <a:buNone/>
              <a:defRPr>
                <a:solidFill>
                  <a:srgbClr val="888C8F"/>
                </a:solidFill>
              </a:defRPr>
            </a:lvl7pPr>
            <a:lvl8pPr lvl="7" algn="ctr">
              <a:lnSpc>
                <a:spcPct val="100000"/>
              </a:lnSpc>
              <a:spcBef>
                <a:spcPts val="300"/>
              </a:spcBef>
              <a:spcAft>
                <a:spcPts val="0"/>
              </a:spcAft>
              <a:buClr>
                <a:srgbClr val="888C8F"/>
              </a:buClr>
              <a:buSzPts val="1500"/>
              <a:buNone/>
              <a:defRPr>
                <a:solidFill>
                  <a:srgbClr val="888C8F"/>
                </a:solidFill>
              </a:defRPr>
            </a:lvl8pPr>
            <a:lvl9pPr lvl="8" algn="ctr">
              <a:lnSpc>
                <a:spcPct val="100000"/>
              </a:lnSpc>
              <a:spcBef>
                <a:spcPts val="300"/>
              </a:spcBef>
              <a:spcAft>
                <a:spcPts val="0"/>
              </a:spcAft>
              <a:buClr>
                <a:srgbClr val="888C8F"/>
              </a:buClr>
              <a:buSzPts val="1500"/>
              <a:buNone/>
              <a:defRPr>
                <a:solidFill>
                  <a:srgbClr val="888C8F"/>
                </a:solidFill>
              </a:defRPr>
            </a:lvl9pPr>
          </a:lstStyle>
          <a:p>
            <a:endParaRPr/>
          </a:p>
        </p:txBody>
      </p:sp>
      <p:grpSp>
        <p:nvGrpSpPr>
          <p:cNvPr id="1070" name="Google Shape;1070;p48"/>
          <p:cNvGrpSpPr/>
          <p:nvPr/>
        </p:nvGrpSpPr>
        <p:grpSpPr>
          <a:xfrm>
            <a:off x="-151310" y="-105899"/>
            <a:ext cx="9439944" cy="5352411"/>
            <a:chOff x="-151310" y="-141199"/>
            <a:chExt cx="9439944" cy="7136549"/>
          </a:xfrm>
        </p:grpSpPr>
        <p:grpSp>
          <p:nvGrpSpPr>
            <p:cNvPr id="1071" name="Google Shape;1071;p48"/>
            <p:cNvGrpSpPr/>
            <p:nvPr/>
          </p:nvGrpSpPr>
          <p:grpSpPr>
            <a:xfrm>
              <a:off x="457731" y="6873213"/>
              <a:ext cx="8226688" cy="122137"/>
              <a:chOff x="457731" y="6582508"/>
              <a:chExt cx="8226688" cy="486600"/>
            </a:xfrm>
          </p:grpSpPr>
          <p:cxnSp>
            <p:nvCxnSpPr>
              <p:cNvPr id="1072" name="Google Shape;1072;p48"/>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73" name="Google Shape;1073;p48"/>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074" name="Google Shape;1074;p48"/>
              <p:cNvGrpSpPr/>
              <p:nvPr/>
            </p:nvGrpSpPr>
            <p:grpSpPr>
              <a:xfrm>
                <a:off x="7986158" y="6582508"/>
                <a:ext cx="152400" cy="486600"/>
                <a:chOff x="7983415" y="6582508"/>
                <a:chExt cx="152400" cy="486600"/>
              </a:xfrm>
            </p:grpSpPr>
            <p:cxnSp>
              <p:nvCxnSpPr>
                <p:cNvPr id="1075" name="Google Shape;1075;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76" name="Google Shape;1076;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77" name="Google Shape;1077;p48"/>
              <p:cNvGrpSpPr/>
              <p:nvPr/>
            </p:nvGrpSpPr>
            <p:grpSpPr>
              <a:xfrm>
                <a:off x="7287901" y="6582508"/>
                <a:ext cx="152400" cy="486600"/>
                <a:chOff x="7983415" y="6582508"/>
                <a:chExt cx="152400" cy="486600"/>
              </a:xfrm>
            </p:grpSpPr>
            <p:cxnSp>
              <p:nvCxnSpPr>
                <p:cNvPr id="1078" name="Google Shape;1078;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79" name="Google Shape;1079;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80" name="Google Shape;1080;p48"/>
              <p:cNvGrpSpPr/>
              <p:nvPr/>
            </p:nvGrpSpPr>
            <p:grpSpPr>
              <a:xfrm>
                <a:off x="6589644" y="6582508"/>
                <a:ext cx="152400" cy="486600"/>
                <a:chOff x="7983415" y="6582508"/>
                <a:chExt cx="152400" cy="486600"/>
              </a:xfrm>
            </p:grpSpPr>
            <p:cxnSp>
              <p:nvCxnSpPr>
                <p:cNvPr id="1081" name="Google Shape;1081;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82" name="Google Shape;1082;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83" name="Google Shape;1083;p48"/>
              <p:cNvGrpSpPr/>
              <p:nvPr/>
            </p:nvGrpSpPr>
            <p:grpSpPr>
              <a:xfrm>
                <a:off x="5891387" y="6582508"/>
                <a:ext cx="152400" cy="486600"/>
                <a:chOff x="7983415" y="6582508"/>
                <a:chExt cx="152400" cy="486600"/>
              </a:xfrm>
            </p:grpSpPr>
            <p:cxnSp>
              <p:nvCxnSpPr>
                <p:cNvPr id="1084" name="Google Shape;1084;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85" name="Google Shape;1085;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86" name="Google Shape;1086;p48"/>
              <p:cNvGrpSpPr/>
              <p:nvPr/>
            </p:nvGrpSpPr>
            <p:grpSpPr>
              <a:xfrm>
                <a:off x="5193130" y="6582508"/>
                <a:ext cx="152400" cy="486600"/>
                <a:chOff x="7983415" y="6582508"/>
                <a:chExt cx="152400" cy="486600"/>
              </a:xfrm>
            </p:grpSpPr>
            <p:cxnSp>
              <p:nvCxnSpPr>
                <p:cNvPr id="1087" name="Google Shape;1087;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88" name="Google Shape;1088;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89" name="Google Shape;1089;p48"/>
              <p:cNvGrpSpPr/>
              <p:nvPr/>
            </p:nvGrpSpPr>
            <p:grpSpPr>
              <a:xfrm>
                <a:off x="4494873" y="6582508"/>
                <a:ext cx="152400" cy="486600"/>
                <a:chOff x="7983415" y="6582508"/>
                <a:chExt cx="152400" cy="486600"/>
              </a:xfrm>
            </p:grpSpPr>
            <p:cxnSp>
              <p:nvCxnSpPr>
                <p:cNvPr id="1090" name="Google Shape;1090;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91" name="Google Shape;1091;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92" name="Google Shape;1092;p48"/>
              <p:cNvGrpSpPr/>
              <p:nvPr/>
            </p:nvGrpSpPr>
            <p:grpSpPr>
              <a:xfrm>
                <a:off x="3796616" y="6582508"/>
                <a:ext cx="152400" cy="486600"/>
                <a:chOff x="7983415" y="6582508"/>
                <a:chExt cx="152400" cy="486600"/>
              </a:xfrm>
            </p:grpSpPr>
            <p:cxnSp>
              <p:nvCxnSpPr>
                <p:cNvPr id="1093" name="Google Shape;1093;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94" name="Google Shape;1094;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95" name="Google Shape;1095;p48"/>
              <p:cNvGrpSpPr/>
              <p:nvPr/>
            </p:nvGrpSpPr>
            <p:grpSpPr>
              <a:xfrm>
                <a:off x="3098359" y="6582508"/>
                <a:ext cx="152400" cy="486600"/>
                <a:chOff x="7983415" y="6582508"/>
                <a:chExt cx="152400" cy="486600"/>
              </a:xfrm>
            </p:grpSpPr>
            <p:cxnSp>
              <p:nvCxnSpPr>
                <p:cNvPr id="1096" name="Google Shape;1096;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097" name="Google Shape;1097;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098" name="Google Shape;1098;p48"/>
              <p:cNvGrpSpPr/>
              <p:nvPr/>
            </p:nvGrpSpPr>
            <p:grpSpPr>
              <a:xfrm>
                <a:off x="2400102" y="6582508"/>
                <a:ext cx="152400" cy="486600"/>
                <a:chOff x="7983415" y="6582508"/>
                <a:chExt cx="152400" cy="486600"/>
              </a:xfrm>
            </p:grpSpPr>
            <p:cxnSp>
              <p:nvCxnSpPr>
                <p:cNvPr id="1099" name="Google Shape;1099;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00" name="Google Shape;1100;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01" name="Google Shape;1101;p48"/>
              <p:cNvGrpSpPr/>
              <p:nvPr/>
            </p:nvGrpSpPr>
            <p:grpSpPr>
              <a:xfrm>
                <a:off x="1701845" y="6582508"/>
                <a:ext cx="152400" cy="486600"/>
                <a:chOff x="7983415" y="6582508"/>
                <a:chExt cx="152400" cy="486600"/>
              </a:xfrm>
            </p:grpSpPr>
            <p:cxnSp>
              <p:nvCxnSpPr>
                <p:cNvPr id="1102" name="Google Shape;1102;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03" name="Google Shape;1103;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04" name="Google Shape;1104;p48"/>
              <p:cNvGrpSpPr/>
              <p:nvPr/>
            </p:nvGrpSpPr>
            <p:grpSpPr>
              <a:xfrm>
                <a:off x="1003588" y="6582508"/>
                <a:ext cx="152400" cy="486600"/>
                <a:chOff x="7983415" y="6582508"/>
                <a:chExt cx="152400" cy="486600"/>
              </a:xfrm>
            </p:grpSpPr>
            <p:cxnSp>
              <p:nvCxnSpPr>
                <p:cNvPr id="1105" name="Google Shape;1105;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06" name="Google Shape;1106;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1107" name="Google Shape;1107;p48"/>
            <p:cNvGrpSpPr/>
            <p:nvPr/>
          </p:nvGrpSpPr>
          <p:grpSpPr>
            <a:xfrm>
              <a:off x="-151310" y="392949"/>
              <a:ext cx="122137" cy="6067305"/>
              <a:chOff x="-238860" y="392949"/>
              <a:chExt cx="122137" cy="6067305"/>
            </a:xfrm>
          </p:grpSpPr>
          <p:cxnSp>
            <p:nvCxnSpPr>
              <p:cNvPr id="1108" name="Google Shape;1108;p48"/>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1109" name="Google Shape;1109;p48"/>
              <p:cNvGrpSpPr/>
              <p:nvPr/>
            </p:nvGrpSpPr>
            <p:grpSpPr>
              <a:xfrm rot="5400000">
                <a:off x="-253992" y="5940698"/>
                <a:ext cx="152400" cy="122137"/>
                <a:chOff x="7983415" y="6582508"/>
                <a:chExt cx="152400" cy="486600"/>
              </a:xfrm>
            </p:grpSpPr>
            <p:cxnSp>
              <p:nvCxnSpPr>
                <p:cNvPr id="1110" name="Google Shape;1110;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11" name="Google Shape;1111;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12" name="Google Shape;1112;p48"/>
              <p:cNvGrpSpPr/>
              <p:nvPr/>
            </p:nvGrpSpPr>
            <p:grpSpPr>
              <a:xfrm rot="5400000">
                <a:off x="-253992" y="5467056"/>
                <a:ext cx="152400" cy="122137"/>
                <a:chOff x="7983415" y="6582508"/>
                <a:chExt cx="152400" cy="486600"/>
              </a:xfrm>
            </p:grpSpPr>
            <p:cxnSp>
              <p:nvCxnSpPr>
                <p:cNvPr id="1113" name="Google Shape;1113;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14" name="Google Shape;1114;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15" name="Google Shape;1115;p48"/>
              <p:cNvGrpSpPr/>
              <p:nvPr/>
            </p:nvGrpSpPr>
            <p:grpSpPr>
              <a:xfrm rot="5400000">
                <a:off x="-253992" y="4993414"/>
                <a:ext cx="152400" cy="122137"/>
                <a:chOff x="7983415" y="6582508"/>
                <a:chExt cx="152400" cy="486600"/>
              </a:xfrm>
            </p:grpSpPr>
            <p:cxnSp>
              <p:nvCxnSpPr>
                <p:cNvPr id="1116" name="Google Shape;1116;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17" name="Google Shape;1117;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18" name="Google Shape;1118;p48"/>
              <p:cNvGrpSpPr/>
              <p:nvPr/>
            </p:nvGrpSpPr>
            <p:grpSpPr>
              <a:xfrm rot="5400000">
                <a:off x="-253992" y="4519772"/>
                <a:ext cx="152400" cy="122137"/>
                <a:chOff x="7983415" y="6582508"/>
                <a:chExt cx="152400" cy="486600"/>
              </a:xfrm>
            </p:grpSpPr>
            <p:cxnSp>
              <p:nvCxnSpPr>
                <p:cNvPr id="1119" name="Google Shape;1119;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20" name="Google Shape;1120;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21" name="Google Shape;1121;p48"/>
              <p:cNvGrpSpPr/>
              <p:nvPr/>
            </p:nvGrpSpPr>
            <p:grpSpPr>
              <a:xfrm rot="5400000">
                <a:off x="-253992" y="4046130"/>
                <a:ext cx="152400" cy="122137"/>
                <a:chOff x="7983415" y="6582508"/>
                <a:chExt cx="152400" cy="486600"/>
              </a:xfrm>
            </p:grpSpPr>
            <p:cxnSp>
              <p:nvCxnSpPr>
                <p:cNvPr id="1122" name="Google Shape;1122;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23" name="Google Shape;1123;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24" name="Google Shape;1124;p48"/>
              <p:cNvGrpSpPr/>
              <p:nvPr/>
            </p:nvGrpSpPr>
            <p:grpSpPr>
              <a:xfrm rot="5400000">
                <a:off x="-253992" y="3572488"/>
                <a:ext cx="152400" cy="122137"/>
                <a:chOff x="7983415" y="6582508"/>
                <a:chExt cx="152400" cy="486600"/>
              </a:xfrm>
            </p:grpSpPr>
            <p:cxnSp>
              <p:nvCxnSpPr>
                <p:cNvPr id="1125" name="Google Shape;1125;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26" name="Google Shape;1126;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27" name="Google Shape;1127;p48"/>
              <p:cNvGrpSpPr/>
              <p:nvPr/>
            </p:nvGrpSpPr>
            <p:grpSpPr>
              <a:xfrm rot="5400000">
                <a:off x="-253992" y="3098846"/>
                <a:ext cx="152400" cy="122137"/>
                <a:chOff x="7983415" y="6582508"/>
                <a:chExt cx="152400" cy="486600"/>
              </a:xfrm>
            </p:grpSpPr>
            <p:cxnSp>
              <p:nvCxnSpPr>
                <p:cNvPr id="1128" name="Google Shape;1128;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29" name="Google Shape;1129;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30" name="Google Shape;1130;p48"/>
              <p:cNvGrpSpPr/>
              <p:nvPr/>
            </p:nvGrpSpPr>
            <p:grpSpPr>
              <a:xfrm rot="5400000">
                <a:off x="-253992" y="2625204"/>
                <a:ext cx="152400" cy="122137"/>
                <a:chOff x="7983415" y="6582508"/>
                <a:chExt cx="152400" cy="486600"/>
              </a:xfrm>
            </p:grpSpPr>
            <p:cxnSp>
              <p:nvCxnSpPr>
                <p:cNvPr id="1131" name="Google Shape;1131;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32" name="Google Shape;1132;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33" name="Google Shape;1133;p48"/>
              <p:cNvGrpSpPr/>
              <p:nvPr/>
            </p:nvGrpSpPr>
            <p:grpSpPr>
              <a:xfrm rot="5400000">
                <a:off x="-253992" y="2151562"/>
                <a:ext cx="152400" cy="122137"/>
                <a:chOff x="7983415" y="6582508"/>
                <a:chExt cx="152400" cy="486600"/>
              </a:xfrm>
            </p:grpSpPr>
            <p:cxnSp>
              <p:nvCxnSpPr>
                <p:cNvPr id="1134" name="Google Shape;1134;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35" name="Google Shape;1135;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36" name="Google Shape;1136;p48"/>
              <p:cNvGrpSpPr/>
              <p:nvPr/>
            </p:nvGrpSpPr>
            <p:grpSpPr>
              <a:xfrm rot="5400000">
                <a:off x="-253992" y="1677920"/>
                <a:ext cx="152400" cy="122137"/>
                <a:chOff x="7983415" y="6582508"/>
                <a:chExt cx="152400" cy="486600"/>
              </a:xfrm>
            </p:grpSpPr>
            <p:cxnSp>
              <p:nvCxnSpPr>
                <p:cNvPr id="1137" name="Google Shape;1137;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38" name="Google Shape;1138;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39" name="Google Shape;1139;p48"/>
              <p:cNvGrpSpPr/>
              <p:nvPr/>
            </p:nvGrpSpPr>
            <p:grpSpPr>
              <a:xfrm rot="5400000">
                <a:off x="-253992" y="997329"/>
                <a:ext cx="152400" cy="122137"/>
                <a:chOff x="7983415" y="6582508"/>
                <a:chExt cx="152400" cy="486600"/>
              </a:xfrm>
            </p:grpSpPr>
            <p:cxnSp>
              <p:nvCxnSpPr>
                <p:cNvPr id="1140" name="Google Shape;1140;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41" name="Google Shape;1141;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142" name="Google Shape;1142;p48"/>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143" name="Google Shape;1143;p48"/>
            <p:cNvGrpSpPr/>
            <p:nvPr/>
          </p:nvGrpSpPr>
          <p:grpSpPr>
            <a:xfrm>
              <a:off x="9166497" y="392949"/>
              <a:ext cx="122137" cy="6067305"/>
              <a:chOff x="-238860" y="392949"/>
              <a:chExt cx="122137" cy="6067305"/>
            </a:xfrm>
          </p:grpSpPr>
          <p:cxnSp>
            <p:nvCxnSpPr>
              <p:cNvPr id="1144" name="Google Shape;1144;p48"/>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1145" name="Google Shape;1145;p48"/>
              <p:cNvGrpSpPr/>
              <p:nvPr/>
            </p:nvGrpSpPr>
            <p:grpSpPr>
              <a:xfrm rot="5400000">
                <a:off x="-253992" y="5940698"/>
                <a:ext cx="152400" cy="122137"/>
                <a:chOff x="7983415" y="6582508"/>
                <a:chExt cx="152400" cy="486600"/>
              </a:xfrm>
            </p:grpSpPr>
            <p:cxnSp>
              <p:nvCxnSpPr>
                <p:cNvPr id="1146" name="Google Shape;1146;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47" name="Google Shape;1147;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48" name="Google Shape;1148;p48"/>
              <p:cNvGrpSpPr/>
              <p:nvPr/>
            </p:nvGrpSpPr>
            <p:grpSpPr>
              <a:xfrm rot="5400000">
                <a:off x="-253992" y="5467056"/>
                <a:ext cx="152400" cy="122137"/>
                <a:chOff x="7983415" y="6582508"/>
                <a:chExt cx="152400" cy="486600"/>
              </a:xfrm>
            </p:grpSpPr>
            <p:cxnSp>
              <p:nvCxnSpPr>
                <p:cNvPr id="1149" name="Google Shape;1149;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50" name="Google Shape;1150;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51" name="Google Shape;1151;p48"/>
              <p:cNvGrpSpPr/>
              <p:nvPr/>
            </p:nvGrpSpPr>
            <p:grpSpPr>
              <a:xfrm rot="5400000">
                <a:off x="-253992" y="4993414"/>
                <a:ext cx="152400" cy="122137"/>
                <a:chOff x="7983415" y="6582508"/>
                <a:chExt cx="152400" cy="486600"/>
              </a:xfrm>
            </p:grpSpPr>
            <p:cxnSp>
              <p:nvCxnSpPr>
                <p:cNvPr id="1152" name="Google Shape;1152;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53" name="Google Shape;1153;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54" name="Google Shape;1154;p48"/>
              <p:cNvGrpSpPr/>
              <p:nvPr/>
            </p:nvGrpSpPr>
            <p:grpSpPr>
              <a:xfrm rot="5400000">
                <a:off x="-253992" y="4519772"/>
                <a:ext cx="152400" cy="122137"/>
                <a:chOff x="7983415" y="6582508"/>
                <a:chExt cx="152400" cy="486600"/>
              </a:xfrm>
            </p:grpSpPr>
            <p:cxnSp>
              <p:nvCxnSpPr>
                <p:cNvPr id="1155" name="Google Shape;1155;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56" name="Google Shape;1156;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57" name="Google Shape;1157;p48"/>
              <p:cNvGrpSpPr/>
              <p:nvPr/>
            </p:nvGrpSpPr>
            <p:grpSpPr>
              <a:xfrm rot="5400000">
                <a:off x="-253992" y="4046130"/>
                <a:ext cx="152400" cy="122137"/>
                <a:chOff x="7983415" y="6582508"/>
                <a:chExt cx="152400" cy="486600"/>
              </a:xfrm>
            </p:grpSpPr>
            <p:cxnSp>
              <p:nvCxnSpPr>
                <p:cNvPr id="1158" name="Google Shape;1158;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59" name="Google Shape;1159;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60" name="Google Shape;1160;p48"/>
              <p:cNvGrpSpPr/>
              <p:nvPr/>
            </p:nvGrpSpPr>
            <p:grpSpPr>
              <a:xfrm rot="5400000">
                <a:off x="-253992" y="3572488"/>
                <a:ext cx="152400" cy="122137"/>
                <a:chOff x="7983415" y="6582508"/>
                <a:chExt cx="152400" cy="486600"/>
              </a:xfrm>
            </p:grpSpPr>
            <p:cxnSp>
              <p:nvCxnSpPr>
                <p:cNvPr id="1161" name="Google Shape;1161;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62" name="Google Shape;1162;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63" name="Google Shape;1163;p48"/>
              <p:cNvGrpSpPr/>
              <p:nvPr/>
            </p:nvGrpSpPr>
            <p:grpSpPr>
              <a:xfrm rot="5400000">
                <a:off x="-253992" y="3098846"/>
                <a:ext cx="152400" cy="122137"/>
                <a:chOff x="7983415" y="6582508"/>
                <a:chExt cx="152400" cy="486600"/>
              </a:xfrm>
            </p:grpSpPr>
            <p:cxnSp>
              <p:nvCxnSpPr>
                <p:cNvPr id="1164" name="Google Shape;1164;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65" name="Google Shape;1165;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66" name="Google Shape;1166;p48"/>
              <p:cNvGrpSpPr/>
              <p:nvPr/>
            </p:nvGrpSpPr>
            <p:grpSpPr>
              <a:xfrm rot="5400000">
                <a:off x="-253992" y="2625204"/>
                <a:ext cx="152400" cy="122137"/>
                <a:chOff x="7983415" y="6582508"/>
                <a:chExt cx="152400" cy="486600"/>
              </a:xfrm>
            </p:grpSpPr>
            <p:cxnSp>
              <p:nvCxnSpPr>
                <p:cNvPr id="1167" name="Google Shape;1167;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68" name="Google Shape;1168;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69" name="Google Shape;1169;p48"/>
              <p:cNvGrpSpPr/>
              <p:nvPr/>
            </p:nvGrpSpPr>
            <p:grpSpPr>
              <a:xfrm rot="5400000">
                <a:off x="-253992" y="2151562"/>
                <a:ext cx="152400" cy="122137"/>
                <a:chOff x="7983415" y="6582508"/>
                <a:chExt cx="152400" cy="486600"/>
              </a:xfrm>
            </p:grpSpPr>
            <p:cxnSp>
              <p:nvCxnSpPr>
                <p:cNvPr id="1170" name="Google Shape;1170;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71" name="Google Shape;1171;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72" name="Google Shape;1172;p48"/>
              <p:cNvGrpSpPr/>
              <p:nvPr/>
            </p:nvGrpSpPr>
            <p:grpSpPr>
              <a:xfrm rot="5400000">
                <a:off x="-253992" y="1677920"/>
                <a:ext cx="152400" cy="122137"/>
                <a:chOff x="7983415" y="6582508"/>
                <a:chExt cx="152400" cy="486600"/>
              </a:xfrm>
            </p:grpSpPr>
            <p:cxnSp>
              <p:nvCxnSpPr>
                <p:cNvPr id="1173" name="Google Shape;1173;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74" name="Google Shape;1174;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75" name="Google Shape;1175;p48"/>
              <p:cNvGrpSpPr/>
              <p:nvPr/>
            </p:nvGrpSpPr>
            <p:grpSpPr>
              <a:xfrm rot="5400000">
                <a:off x="-253992" y="997329"/>
                <a:ext cx="152400" cy="122137"/>
                <a:chOff x="7983415" y="6582508"/>
                <a:chExt cx="152400" cy="486600"/>
              </a:xfrm>
            </p:grpSpPr>
            <p:cxnSp>
              <p:nvCxnSpPr>
                <p:cNvPr id="1176" name="Google Shape;1176;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77" name="Google Shape;1177;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178" name="Google Shape;1178;p48"/>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179" name="Google Shape;1179;p48"/>
            <p:cNvGrpSpPr/>
            <p:nvPr/>
          </p:nvGrpSpPr>
          <p:grpSpPr>
            <a:xfrm>
              <a:off x="457731" y="-141199"/>
              <a:ext cx="8226688" cy="122137"/>
              <a:chOff x="457731" y="6582508"/>
              <a:chExt cx="8226688" cy="486600"/>
            </a:xfrm>
          </p:grpSpPr>
          <p:cxnSp>
            <p:nvCxnSpPr>
              <p:cNvPr id="1180" name="Google Shape;1180;p48"/>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81" name="Google Shape;1181;p48"/>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182" name="Google Shape;1182;p48"/>
              <p:cNvGrpSpPr/>
              <p:nvPr/>
            </p:nvGrpSpPr>
            <p:grpSpPr>
              <a:xfrm>
                <a:off x="7986158" y="6582508"/>
                <a:ext cx="152400" cy="486600"/>
                <a:chOff x="7983415" y="6582508"/>
                <a:chExt cx="152400" cy="486600"/>
              </a:xfrm>
            </p:grpSpPr>
            <p:cxnSp>
              <p:nvCxnSpPr>
                <p:cNvPr id="1183" name="Google Shape;1183;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84" name="Google Shape;1184;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85" name="Google Shape;1185;p48"/>
              <p:cNvGrpSpPr/>
              <p:nvPr/>
            </p:nvGrpSpPr>
            <p:grpSpPr>
              <a:xfrm>
                <a:off x="7287901" y="6582508"/>
                <a:ext cx="152400" cy="486600"/>
                <a:chOff x="7983415" y="6582508"/>
                <a:chExt cx="152400" cy="486600"/>
              </a:xfrm>
            </p:grpSpPr>
            <p:cxnSp>
              <p:nvCxnSpPr>
                <p:cNvPr id="1186" name="Google Shape;1186;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87" name="Google Shape;1187;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88" name="Google Shape;1188;p48"/>
              <p:cNvGrpSpPr/>
              <p:nvPr/>
            </p:nvGrpSpPr>
            <p:grpSpPr>
              <a:xfrm>
                <a:off x="6589644" y="6582508"/>
                <a:ext cx="152400" cy="486600"/>
                <a:chOff x="7983415" y="6582508"/>
                <a:chExt cx="152400" cy="486600"/>
              </a:xfrm>
            </p:grpSpPr>
            <p:cxnSp>
              <p:nvCxnSpPr>
                <p:cNvPr id="1189" name="Google Shape;1189;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90" name="Google Shape;1190;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91" name="Google Shape;1191;p48"/>
              <p:cNvGrpSpPr/>
              <p:nvPr/>
            </p:nvGrpSpPr>
            <p:grpSpPr>
              <a:xfrm>
                <a:off x="5891387" y="6582508"/>
                <a:ext cx="152400" cy="486600"/>
                <a:chOff x="7983415" y="6582508"/>
                <a:chExt cx="152400" cy="486600"/>
              </a:xfrm>
            </p:grpSpPr>
            <p:cxnSp>
              <p:nvCxnSpPr>
                <p:cNvPr id="1192" name="Google Shape;1192;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93" name="Google Shape;1193;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94" name="Google Shape;1194;p48"/>
              <p:cNvGrpSpPr/>
              <p:nvPr/>
            </p:nvGrpSpPr>
            <p:grpSpPr>
              <a:xfrm>
                <a:off x="5193130" y="6582508"/>
                <a:ext cx="152400" cy="486600"/>
                <a:chOff x="7983415" y="6582508"/>
                <a:chExt cx="152400" cy="486600"/>
              </a:xfrm>
            </p:grpSpPr>
            <p:cxnSp>
              <p:nvCxnSpPr>
                <p:cNvPr id="1195" name="Google Shape;1195;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96" name="Google Shape;1196;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197" name="Google Shape;1197;p48"/>
              <p:cNvGrpSpPr/>
              <p:nvPr/>
            </p:nvGrpSpPr>
            <p:grpSpPr>
              <a:xfrm>
                <a:off x="4494873" y="6582508"/>
                <a:ext cx="152400" cy="486600"/>
                <a:chOff x="7983415" y="6582508"/>
                <a:chExt cx="152400" cy="486600"/>
              </a:xfrm>
            </p:grpSpPr>
            <p:cxnSp>
              <p:nvCxnSpPr>
                <p:cNvPr id="1198" name="Google Shape;1198;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199" name="Google Shape;1199;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00" name="Google Shape;1200;p48"/>
              <p:cNvGrpSpPr/>
              <p:nvPr/>
            </p:nvGrpSpPr>
            <p:grpSpPr>
              <a:xfrm>
                <a:off x="3796616" y="6582508"/>
                <a:ext cx="152400" cy="486600"/>
                <a:chOff x="7983415" y="6582508"/>
                <a:chExt cx="152400" cy="486600"/>
              </a:xfrm>
            </p:grpSpPr>
            <p:cxnSp>
              <p:nvCxnSpPr>
                <p:cNvPr id="1201" name="Google Shape;1201;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02" name="Google Shape;1202;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03" name="Google Shape;1203;p48"/>
              <p:cNvGrpSpPr/>
              <p:nvPr/>
            </p:nvGrpSpPr>
            <p:grpSpPr>
              <a:xfrm>
                <a:off x="3098359" y="6582508"/>
                <a:ext cx="152400" cy="486600"/>
                <a:chOff x="7983415" y="6582508"/>
                <a:chExt cx="152400" cy="486600"/>
              </a:xfrm>
            </p:grpSpPr>
            <p:cxnSp>
              <p:nvCxnSpPr>
                <p:cNvPr id="1204" name="Google Shape;1204;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05" name="Google Shape;1205;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06" name="Google Shape;1206;p48"/>
              <p:cNvGrpSpPr/>
              <p:nvPr/>
            </p:nvGrpSpPr>
            <p:grpSpPr>
              <a:xfrm>
                <a:off x="2400102" y="6582508"/>
                <a:ext cx="152400" cy="486600"/>
                <a:chOff x="7983415" y="6582508"/>
                <a:chExt cx="152400" cy="486600"/>
              </a:xfrm>
            </p:grpSpPr>
            <p:cxnSp>
              <p:nvCxnSpPr>
                <p:cNvPr id="1207" name="Google Shape;1207;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08" name="Google Shape;1208;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09" name="Google Shape;1209;p48"/>
              <p:cNvGrpSpPr/>
              <p:nvPr/>
            </p:nvGrpSpPr>
            <p:grpSpPr>
              <a:xfrm>
                <a:off x="1701845" y="6582508"/>
                <a:ext cx="152400" cy="486600"/>
                <a:chOff x="7983415" y="6582508"/>
                <a:chExt cx="152400" cy="486600"/>
              </a:xfrm>
            </p:grpSpPr>
            <p:cxnSp>
              <p:nvCxnSpPr>
                <p:cNvPr id="1210" name="Google Shape;1210;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11" name="Google Shape;1211;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12" name="Google Shape;1212;p48"/>
              <p:cNvGrpSpPr/>
              <p:nvPr/>
            </p:nvGrpSpPr>
            <p:grpSpPr>
              <a:xfrm>
                <a:off x="1003588" y="6582508"/>
                <a:ext cx="152400" cy="486600"/>
                <a:chOff x="7983415" y="6582508"/>
                <a:chExt cx="152400" cy="486600"/>
              </a:xfrm>
            </p:grpSpPr>
            <p:cxnSp>
              <p:nvCxnSpPr>
                <p:cNvPr id="1213" name="Google Shape;1213;p48"/>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14" name="Google Shape;1214;p48"/>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pic>
        <p:nvPicPr>
          <p:cNvPr id="1215" name="Google Shape;1215;p48" descr="DOE_Office_Science_white.png"/>
          <p:cNvPicPr preferRelativeResize="0"/>
          <p:nvPr/>
        </p:nvPicPr>
        <p:blipFill rotWithShape="1">
          <a:blip r:embed="rId3">
            <a:alphaModFix/>
          </a:blip>
          <a:srcRect/>
          <a:stretch/>
        </p:blipFill>
        <p:spPr>
          <a:xfrm>
            <a:off x="7532769" y="304800"/>
            <a:ext cx="1327150" cy="441260"/>
          </a:xfrm>
          <a:prstGeom prst="rect">
            <a:avLst/>
          </a:prstGeom>
          <a:noFill/>
          <a:ln>
            <a:noFill/>
          </a:ln>
        </p:spPr>
      </p:pic>
      <p:sp>
        <p:nvSpPr>
          <p:cNvPr id="1216" name="Google Shape;1216;p48"/>
          <p:cNvSpPr txBox="1">
            <a:spLocks noGrp="1"/>
          </p:cNvSpPr>
          <p:nvPr>
            <p:ph type="sldNum" idx="12"/>
          </p:nvPr>
        </p:nvSpPr>
        <p:spPr>
          <a:xfrm>
            <a:off x="8210681" y="4770096"/>
            <a:ext cx="548700" cy="2739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White">
  <p:cSld name="Section Header White">
    <p:spTree>
      <p:nvGrpSpPr>
        <p:cNvPr id="1" name="Shape 1217"/>
        <p:cNvGrpSpPr/>
        <p:nvPr/>
      </p:nvGrpSpPr>
      <p:grpSpPr>
        <a:xfrm>
          <a:off x="0" y="0"/>
          <a:ext cx="0" cy="0"/>
          <a:chOff x="0" y="0"/>
          <a:chExt cx="0" cy="0"/>
        </a:xfrm>
      </p:grpSpPr>
      <p:cxnSp>
        <p:nvCxnSpPr>
          <p:cNvPr id="1218" name="Google Shape;1218;p49"/>
          <p:cNvCxnSpPr/>
          <p:nvPr/>
        </p:nvCxnSpPr>
        <p:spPr>
          <a:xfrm>
            <a:off x="460845" y="3698621"/>
            <a:ext cx="8222400" cy="0"/>
          </a:xfrm>
          <a:prstGeom prst="straightConnector1">
            <a:avLst/>
          </a:prstGeom>
          <a:noFill/>
          <a:ln w="9525" cap="flat" cmpd="sng">
            <a:solidFill>
              <a:schemeClr val="lt1"/>
            </a:solidFill>
            <a:prstDash val="solid"/>
            <a:round/>
            <a:headEnd type="none" w="sm" len="sm"/>
            <a:tailEnd type="none" w="sm" len="sm"/>
          </a:ln>
        </p:spPr>
      </p:cxnSp>
      <p:sp>
        <p:nvSpPr>
          <p:cNvPr id="1219" name="Google Shape;1219;p49"/>
          <p:cNvSpPr txBox="1">
            <a:spLocks noGrp="1"/>
          </p:cNvSpPr>
          <p:nvPr>
            <p:ph type="sldNum" idx="12"/>
          </p:nvPr>
        </p:nvSpPr>
        <p:spPr>
          <a:xfrm>
            <a:off x="8138558" y="4767262"/>
            <a:ext cx="531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20" name="Google Shape;1220;p49"/>
          <p:cNvSpPr txBox="1">
            <a:spLocks noGrp="1"/>
          </p:cNvSpPr>
          <p:nvPr>
            <p:ph type="ctrTitle"/>
          </p:nvPr>
        </p:nvSpPr>
        <p:spPr>
          <a:xfrm>
            <a:off x="459486" y="1200150"/>
            <a:ext cx="8226600" cy="12000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Clr>
                <a:schemeClr val="accent2"/>
              </a:buClr>
              <a:buSzPts val="4100"/>
              <a:buFont typeface="Arial"/>
              <a:buNone/>
              <a:defRPr sz="4100">
                <a:solidFill>
                  <a:schemeClr val="accen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1" name="Google Shape;1221;p49"/>
          <p:cNvSpPr txBox="1">
            <a:spLocks noGrp="1"/>
          </p:cNvSpPr>
          <p:nvPr>
            <p:ph type="subTitle" idx="1"/>
          </p:nvPr>
        </p:nvSpPr>
        <p:spPr>
          <a:xfrm>
            <a:off x="459486" y="2726082"/>
            <a:ext cx="8226600" cy="774900"/>
          </a:xfrm>
          <a:prstGeom prst="rect">
            <a:avLst/>
          </a:prstGeom>
          <a:noFill/>
          <a:ln>
            <a:noFill/>
          </a:ln>
        </p:spPr>
        <p:txBody>
          <a:bodyPr spcFirstLastPara="1" wrap="square" lIns="68575" tIns="34275" rIns="68575" bIns="34275" anchor="t" anchorCtr="0">
            <a:noAutofit/>
          </a:bodyPr>
          <a:lstStyle>
            <a:lvl1pPr lvl="0" algn="ctr">
              <a:lnSpc>
                <a:spcPct val="110000"/>
              </a:lnSpc>
              <a:spcBef>
                <a:spcPts val="600"/>
              </a:spcBef>
              <a:spcAft>
                <a:spcPts val="0"/>
              </a:spcAft>
              <a:buSzPts val="1500"/>
              <a:buNone/>
              <a:defRPr b="0" i="0">
                <a:solidFill>
                  <a:schemeClr val="dk2"/>
                </a:solidFill>
                <a:latin typeface="Arial"/>
                <a:ea typeface="Arial"/>
                <a:cs typeface="Arial"/>
                <a:sym typeface="Arial"/>
              </a:defRPr>
            </a:lvl1pPr>
            <a:lvl2pPr lvl="1" algn="ctr">
              <a:lnSpc>
                <a:spcPct val="110000"/>
              </a:lnSpc>
              <a:spcBef>
                <a:spcPts val="300"/>
              </a:spcBef>
              <a:spcAft>
                <a:spcPts val="0"/>
              </a:spcAft>
              <a:buSzPts val="1500"/>
              <a:buNone/>
              <a:defRPr>
                <a:solidFill>
                  <a:srgbClr val="888C8F"/>
                </a:solidFill>
              </a:defRPr>
            </a:lvl2pPr>
            <a:lvl3pPr lvl="2" algn="ctr">
              <a:lnSpc>
                <a:spcPct val="100000"/>
              </a:lnSpc>
              <a:spcBef>
                <a:spcPts val="300"/>
              </a:spcBef>
              <a:spcAft>
                <a:spcPts val="0"/>
              </a:spcAft>
              <a:buSzPts val="1300"/>
              <a:buNone/>
              <a:defRPr>
                <a:solidFill>
                  <a:srgbClr val="888C8F"/>
                </a:solidFill>
              </a:defRPr>
            </a:lvl3pPr>
            <a:lvl4pPr lvl="3" algn="ctr">
              <a:lnSpc>
                <a:spcPct val="100000"/>
              </a:lnSpc>
              <a:spcBef>
                <a:spcPts val="300"/>
              </a:spcBef>
              <a:spcAft>
                <a:spcPts val="0"/>
              </a:spcAft>
              <a:buSzPts val="1300"/>
              <a:buNone/>
              <a:defRPr>
                <a:solidFill>
                  <a:srgbClr val="888C8F"/>
                </a:solidFill>
              </a:defRPr>
            </a:lvl4pPr>
            <a:lvl5pPr lvl="4" algn="ctr">
              <a:lnSpc>
                <a:spcPct val="100000"/>
              </a:lnSpc>
              <a:spcBef>
                <a:spcPts val="300"/>
              </a:spcBef>
              <a:spcAft>
                <a:spcPts val="0"/>
              </a:spcAft>
              <a:buSzPts val="1500"/>
              <a:buNone/>
              <a:defRPr>
                <a:solidFill>
                  <a:srgbClr val="888C8F"/>
                </a:solidFill>
              </a:defRPr>
            </a:lvl5pPr>
            <a:lvl6pPr lvl="5" algn="ctr">
              <a:lnSpc>
                <a:spcPct val="100000"/>
              </a:lnSpc>
              <a:spcBef>
                <a:spcPts val="300"/>
              </a:spcBef>
              <a:spcAft>
                <a:spcPts val="0"/>
              </a:spcAft>
              <a:buClr>
                <a:srgbClr val="888C8F"/>
              </a:buClr>
              <a:buSzPts val="1500"/>
              <a:buNone/>
              <a:defRPr>
                <a:solidFill>
                  <a:srgbClr val="888C8F"/>
                </a:solidFill>
              </a:defRPr>
            </a:lvl6pPr>
            <a:lvl7pPr lvl="6" algn="ctr">
              <a:lnSpc>
                <a:spcPct val="100000"/>
              </a:lnSpc>
              <a:spcBef>
                <a:spcPts val="300"/>
              </a:spcBef>
              <a:spcAft>
                <a:spcPts val="0"/>
              </a:spcAft>
              <a:buClr>
                <a:srgbClr val="888C8F"/>
              </a:buClr>
              <a:buSzPts val="1500"/>
              <a:buNone/>
              <a:defRPr>
                <a:solidFill>
                  <a:srgbClr val="888C8F"/>
                </a:solidFill>
              </a:defRPr>
            </a:lvl7pPr>
            <a:lvl8pPr lvl="7" algn="ctr">
              <a:lnSpc>
                <a:spcPct val="100000"/>
              </a:lnSpc>
              <a:spcBef>
                <a:spcPts val="300"/>
              </a:spcBef>
              <a:spcAft>
                <a:spcPts val="0"/>
              </a:spcAft>
              <a:buClr>
                <a:srgbClr val="888C8F"/>
              </a:buClr>
              <a:buSzPts val="1500"/>
              <a:buNone/>
              <a:defRPr>
                <a:solidFill>
                  <a:srgbClr val="888C8F"/>
                </a:solidFill>
              </a:defRPr>
            </a:lvl8pPr>
            <a:lvl9pPr lvl="8" algn="ctr">
              <a:lnSpc>
                <a:spcPct val="100000"/>
              </a:lnSpc>
              <a:spcBef>
                <a:spcPts val="300"/>
              </a:spcBef>
              <a:spcAft>
                <a:spcPts val="0"/>
              </a:spcAft>
              <a:buClr>
                <a:srgbClr val="888C8F"/>
              </a:buClr>
              <a:buSzPts val="1500"/>
              <a:buNone/>
              <a:defRPr>
                <a:solidFill>
                  <a:srgbClr val="888C8F"/>
                </a:solidFill>
              </a:defRPr>
            </a:lvl9pPr>
          </a:lstStyle>
          <a:p>
            <a:endParaRPr/>
          </a:p>
        </p:txBody>
      </p:sp>
      <p:sp>
        <p:nvSpPr>
          <p:cNvPr id="1222" name="Google Shape;1222;p49"/>
          <p:cNvSpPr txBox="1"/>
          <p:nvPr/>
        </p:nvSpPr>
        <p:spPr>
          <a:xfrm>
            <a:off x="459486" y="3771900"/>
            <a:ext cx="8229600" cy="342900"/>
          </a:xfrm>
          <a:prstGeom prst="rect">
            <a:avLst/>
          </a:prstGeom>
          <a:noFill/>
          <a:ln>
            <a:noFill/>
          </a:ln>
        </p:spPr>
        <p:txBody>
          <a:bodyPr spcFirstLastPara="1" wrap="square" lIns="68575" tIns="68575" rIns="68575" bIns="68575" anchor="t" anchorCtr="0">
            <a:noAutofit/>
          </a:bodyPr>
          <a:lstStyle/>
          <a:p>
            <a:pPr marL="0" marR="0" lvl="0" indent="0" algn="ctr" rtl="0">
              <a:lnSpc>
                <a:spcPct val="110000"/>
              </a:lnSpc>
              <a:spcBef>
                <a:spcPts val="0"/>
              </a:spcBef>
              <a:spcAft>
                <a:spcPts val="0"/>
              </a:spcAft>
              <a:buClr>
                <a:srgbClr val="000000"/>
              </a:buClr>
              <a:buSzPts val="900"/>
              <a:buFont typeface="Arial"/>
              <a:buNone/>
            </a:pPr>
            <a:endParaRPr sz="900" b="1"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50"/>
          <p:cNvSpPr txBox="1">
            <a:spLocks noGrp="1"/>
          </p:cNvSpPr>
          <p:nvPr>
            <p:ph type="title"/>
          </p:nvPr>
        </p:nvSpPr>
        <p:spPr>
          <a:xfrm>
            <a:off x="459486" y="342900"/>
            <a:ext cx="8229600" cy="4116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5" name="Google Shape;1225;p50"/>
          <p:cNvSpPr txBox="1">
            <a:spLocks noGrp="1"/>
          </p:cNvSpPr>
          <p:nvPr>
            <p:ph type="sldNum" idx="12"/>
          </p:nvPr>
        </p:nvSpPr>
        <p:spPr>
          <a:xfrm>
            <a:off x="8138558" y="4767262"/>
            <a:ext cx="531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1226"/>
        <p:cNvGrpSpPr/>
        <p:nvPr/>
      </p:nvGrpSpPr>
      <p:grpSpPr>
        <a:xfrm>
          <a:off x="0" y="0"/>
          <a:ext cx="0" cy="0"/>
          <a:chOff x="0" y="0"/>
          <a:chExt cx="0" cy="0"/>
        </a:xfrm>
      </p:grpSpPr>
      <p:sp>
        <p:nvSpPr>
          <p:cNvPr id="1227" name="Google Shape;1227;p51"/>
          <p:cNvSpPr txBox="1">
            <a:spLocks noGrp="1"/>
          </p:cNvSpPr>
          <p:nvPr>
            <p:ph type="title"/>
          </p:nvPr>
        </p:nvSpPr>
        <p:spPr>
          <a:xfrm>
            <a:off x="459486" y="342900"/>
            <a:ext cx="8229600" cy="4116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rgbClr val="313C5A"/>
              </a:buClr>
              <a:buSzPts val="2400"/>
              <a:buFont typeface="Arial"/>
              <a:buNone/>
              <a:defRPr sz="2400" b="1" i="0" cap="none">
                <a:solidFill>
                  <a:srgbClr val="313C5A"/>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8" name="Google Shape;1228;p51"/>
          <p:cNvSpPr txBox="1">
            <a:spLocks noGrp="1"/>
          </p:cNvSpPr>
          <p:nvPr>
            <p:ph type="body" idx="1"/>
          </p:nvPr>
        </p:nvSpPr>
        <p:spPr>
          <a:xfrm>
            <a:off x="459486" y="1371600"/>
            <a:ext cx="8229600" cy="3257700"/>
          </a:xfrm>
          <a:prstGeom prst="rect">
            <a:avLst/>
          </a:prstGeom>
          <a:noFill/>
          <a:ln>
            <a:noFill/>
          </a:ln>
        </p:spPr>
        <p:txBody>
          <a:bodyPr spcFirstLastPara="1" wrap="square" lIns="68575" tIns="34275" rIns="68575" bIns="34275" anchor="t" anchorCtr="0">
            <a:noAutofit/>
          </a:bodyPr>
          <a:lstStyle>
            <a:lvl1pPr marL="457200" lvl="0" indent="-323850" algn="l">
              <a:lnSpc>
                <a:spcPct val="110000"/>
              </a:lnSpc>
              <a:spcBef>
                <a:spcPts val="600"/>
              </a:spcBef>
              <a:spcAft>
                <a:spcPts val="0"/>
              </a:spcAft>
              <a:buClr>
                <a:schemeClr val="accent2"/>
              </a:buClr>
              <a:buSzPts val="1500"/>
              <a:buChar char="•"/>
              <a:defRPr/>
            </a:lvl1pPr>
            <a:lvl2pPr marL="914400" lvl="1" indent="-323850" algn="l">
              <a:lnSpc>
                <a:spcPct val="110000"/>
              </a:lnSpc>
              <a:spcBef>
                <a:spcPts val="300"/>
              </a:spcBef>
              <a:spcAft>
                <a:spcPts val="0"/>
              </a:spcAft>
              <a:buClr>
                <a:schemeClr val="accent2"/>
              </a:buClr>
              <a:buSzPts val="1500"/>
              <a:buChar char="–"/>
              <a:defRPr/>
            </a:lvl2pPr>
            <a:lvl3pPr marL="1371600" lvl="2" indent="-311150" algn="l">
              <a:lnSpc>
                <a:spcPct val="100000"/>
              </a:lnSpc>
              <a:spcBef>
                <a:spcPts val="300"/>
              </a:spcBef>
              <a:spcAft>
                <a:spcPts val="0"/>
              </a:spcAft>
              <a:buClr>
                <a:schemeClr val="accent2"/>
              </a:buClr>
              <a:buSzPts val="1300"/>
              <a:buChar char="•"/>
              <a:defRPr/>
            </a:lvl3pPr>
            <a:lvl4pPr marL="1828800" lvl="3" indent="-311150" algn="l">
              <a:lnSpc>
                <a:spcPct val="110000"/>
              </a:lnSpc>
              <a:spcBef>
                <a:spcPts val="300"/>
              </a:spcBef>
              <a:spcAft>
                <a:spcPts val="0"/>
              </a:spcAft>
              <a:buClr>
                <a:schemeClr val="accent2"/>
              </a:buClr>
              <a:buSzPts val="1300"/>
              <a:buChar char="–"/>
              <a:defRPr/>
            </a:lvl4pPr>
            <a:lvl5pPr marL="2286000" lvl="4" indent="-323850" algn="l">
              <a:lnSpc>
                <a:spcPct val="100000"/>
              </a:lnSpc>
              <a:spcBef>
                <a:spcPts val="300"/>
              </a:spcBef>
              <a:spcAft>
                <a:spcPts val="0"/>
              </a:spcAft>
              <a:buClr>
                <a:schemeClr val="accent2"/>
              </a:buClr>
              <a:buSzPts val="15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229" name="Google Shape;1229;p51"/>
          <p:cNvSpPr txBox="1">
            <a:spLocks noGrp="1"/>
          </p:cNvSpPr>
          <p:nvPr>
            <p:ph type="sldNum" idx="12"/>
          </p:nvPr>
        </p:nvSpPr>
        <p:spPr>
          <a:xfrm>
            <a:off x="8138558" y="4767262"/>
            <a:ext cx="531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30" name="Google Shape;1230;p51"/>
          <p:cNvSpPr txBox="1">
            <a:spLocks noGrp="1"/>
          </p:cNvSpPr>
          <p:nvPr>
            <p:ph type="subTitle" idx="2"/>
          </p:nvPr>
        </p:nvSpPr>
        <p:spPr>
          <a:xfrm>
            <a:off x="459486" y="857250"/>
            <a:ext cx="8229600" cy="411600"/>
          </a:xfrm>
          <a:prstGeom prst="rect">
            <a:avLst/>
          </a:prstGeom>
          <a:noFill/>
          <a:ln>
            <a:noFill/>
          </a:ln>
        </p:spPr>
        <p:txBody>
          <a:bodyPr spcFirstLastPara="1" wrap="square" lIns="68575" tIns="34275" rIns="68575" bIns="34275" anchor="b" anchorCtr="0">
            <a:noAutofit/>
          </a:bodyPr>
          <a:lstStyle>
            <a:lvl1pPr lvl="0" algn="l">
              <a:lnSpc>
                <a:spcPct val="110000"/>
              </a:lnSpc>
              <a:spcBef>
                <a:spcPts val="600"/>
              </a:spcBef>
              <a:spcAft>
                <a:spcPts val="0"/>
              </a:spcAft>
              <a:buSzPts val="1500"/>
              <a:buNone/>
              <a:defRPr>
                <a:solidFill>
                  <a:schemeClr val="accent2"/>
                </a:solidFill>
              </a:defRPr>
            </a:lvl1pPr>
            <a:lvl2pPr lvl="1" algn="l">
              <a:lnSpc>
                <a:spcPct val="110000"/>
              </a:lnSpc>
              <a:spcBef>
                <a:spcPts val="300"/>
              </a:spcBef>
              <a:spcAft>
                <a:spcPts val="0"/>
              </a:spcAft>
              <a:buSzPts val="1500"/>
              <a:buNone/>
              <a:defRPr/>
            </a:lvl2pPr>
            <a:lvl3pPr lvl="2" algn="l">
              <a:lnSpc>
                <a:spcPct val="100000"/>
              </a:lnSpc>
              <a:spcBef>
                <a:spcPts val="300"/>
              </a:spcBef>
              <a:spcAft>
                <a:spcPts val="0"/>
              </a:spcAft>
              <a:buSzPts val="1300"/>
              <a:buNone/>
              <a:defRPr/>
            </a:lvl3pPr>
            <a:lvl4pPr lvl="3" algn="l">
              <a:lnSpc>
                <a:spcPct val="100000"/>
              </a:lnSpc>
              <a:spcBef>
                <a:spcPts val="300"/>
              </a:spcBef>
              <a:spcAft>
                <a:spcPts val="0"/>
              </a:spcAft>
              <a:buSzPts val="1300"/>
              <a:buNone/>
              <a:defRPr/>
            </a:lvl4pPr>
            <a:lvl5pPr lvl="4" algn="l">
              <a:lnSpc>
                <a:spcPct val="100000"/>
              </a:lnSpc>
              <a:spcBef>
                <a:spcPts val="300"/>
              </a:spcBef>
              <a:spcAft>
                <a:spcPts val="0"/>
              </a:spcAft>
              <a:buSzPts val="1500"/>
              <a:buNone/>
              <a:defRPr/>
            </a:lvl5pPr>
            <a:lvl6pPr lvl="5" algn="l">
              <a:lnSpc>
                <a:spcPct val="100000"/>
              </a:lnSpc>
              <a:spcBef>
                <a:spcPts val="300"/>
              </a:spcBef>
              <a:spcAft>
                <a:spcPts val="0"/>
              </a:spcAft>
              <a:buSzPts val="1500"/>
              <a:buNone/>
              <a:defRPr/>
            </a:lvl6pPr>
            <a:lvl7pPr lvl="6" algn="l">
              <a:lnSpc>
                <a:spcPct val="100000"/>
              </a:lnSpc>
              <a:spcBef>
                <a:spcPts val="300"/>
              </a:spcBef>
              <a:spcAft>
                <a:spcPts val="0"/>
              </a:spcAft>
              <a:buSzPts val="1500"/>
              <a:buNone/>
              <a:defRPr/>
            </a:lvl7pPr>
            <a:lvl8pPr lvl="7" algn="l">
              <a:lnSpc>
                <a:spcPct val="100000"/>
              </a:lnSpc>
              <a:spcBef>
                <a:spcPts val="300"/>
              </a:spcBef>
              <a:spcAft>
                <a:spcPts val="0"/>
              </a:spcAft>
              <a:buSzPts val="1500"/>
              <a:buNone/>
              <a:defRPr/>
            </a:lvl8pPr>
            <a:lvl9pPr lvl="8" algn="l">
              <a:lnSpc>
                <a:spcPct val="100000"/>
              </a:lnSpc>
              <a:spcBef>
                <a:spcPts val="300"/>
              </a:spcBef>
              <a:spcAft>
                <a:spcPts val="0"/>
              </a:spcAft>
              <a:buSzPts val="1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6"/>
        <p:cNvGrpSpPr/>
        <p:nvPr/>
      </p:nvGrpSpPr>
      <p:grpSpPr>
        <a:xfrm>
          <a:off x="0" y="0"/>
          <a:ext cx="0" cy="0"/>
          <a:chOff x="0" y="0"/>
          <a:chExt cx="0" cy="0"/>
        </a:xfrm>
      </p:grpSpPr>
      <p:sp>
        <p:nvSpPr>
          <p:cNvPr id="137" name="Google Shape;137;p4"/>
          <p:cNvSpPr txBox="1">
            <a:spLocks noGrp="1"/>
          </p:cNvSpPr>
          <p:nvPr>
            <p:ph type="ctrTitle"/>
          </p:nvPr>
        </p:nvSpPr>
        <p:spPr>
          <a:xfrm>
            <a:off x="1143000" y="841772"/>
            <a:ext cx="6858000" cy="1790700"/>
          </a:xfrm>
          <a:prstGeom prst="rect">
            <a:avLst/>
          </a:prstGeom>
          <a:solidFill>
            <a:schemeClr val="dk2"/>
          </a:solidFill>
          <a:ln>
            <a:noFill/>
          </a:ln>
          <a:effectLst>
            <a:outerShdw blurRad="50800" dist="38100" dir="2700000" algn="tl" rotWithShape="0">
              <a:srgbClr val="000000">
                <a:alpha val="41568"/>
              </a:srgbClr>
            </a:outerShdw>
          </a:effectLst>
        </p:spPr>
        <p:txBody>
          <a:bodyPr spcFirstLastPara="1" wrap="square" lIns="51425" tIns="25700" rIns="51425" bIns="25700" anchor="b" anchorCtr="0">
            <a:noAutofit/>
          </a:bodyPr>
          <a:lstStyle>
            <a:lvl1pPr lvl="0" algn="ctr">
              <a:lnSpc>
                <a:spcPct val="100000"/>
              </a:lnSpc>
              <a:spcBef>
                <a:spcPts val="0"/>
              </a:spcBef>
              <a:spcAft>
                <a:spcPts val="0"/>
              </a:spcAft>
              <a:buSzPts val="1100"/>
              <a:buNone/>
              <a:defRPr sz="4500"/>
            </a:lvl1pPr>
            <a:lvl2pPr lvl="1" algn="ctr">
              <a:lnSpc>
                <a:spcPct val="100000"/>
              </a:lnSpc>
              <a:spcBef>
                <a:spcPts val="0"/>
              </a:spcBef>
              <a:spcAft>
                <a:spcPts val="0"/>
              </a:spcAft>
              <a:buSzPts val="800"/>
              <a:buNone/>
              <a:defRPr/>
            </a:lvl2pPr>
            <a:lvl3pPr lvl="2" algn="ctr">
              <a:lnSpc>
                <a:spcPct val="100000"/>
              </a:lnSpc>
              <a:spcBef>
                <a:spcPts val="0"/>
              </a:spcBef>
              <a:spcAft>
                <a:spcPts val="0"/>
              </a:spcAft>
              <a:buSzPts val="800"/>
              <a:buNone/>
              <a:defRPr/>
            </a:lvl3pPr>
            <a:lvl4pPr lvl="3" algn="ctr">
              <a:lnSpc>
                <a:spcPct val="100000"/>
              </a:lnSpc>
              <a:spcBef>
                <a:spcPts val="0"/>
              </a:spcBef>
              <a:spcAft>
                <a:spcPts val="0"/>
              </a:spcAft>
              <a:buSzPts val="800"/>
              <a:buNone/>
              <a:defRPr/>
            </a:lvl4pPr>
            <a:lvl5pPr lvl="4" algn="ctr">
              <a:lnSpc>
                <a:spcPct val="100000"/>
              </a:lnSpc>
              <a:spcBef>
                <a:spcPts val="0"/>
              </a:spcBef>
              <a:spcAft>
                <a:spcPts val="0"/>
              </a:spcAft>
              <a:buSzPts val="800"/>
              <a:buNone/>
              <a:defRPr/>
            </a:lvl5pPr>
            <a:lvl6pPr lvl="5" algn="ctr">
              <a:lnSpc>
                <a:spcPct val="100000"/>
              </a:lnSpc>
              <a:spcBef>
                <a:spcPts val="0"/>
              </a:spcBef>
              <a:spcAft>
                <a:spcPts val="0"/>
              </a:spcAft>
              <a:buSzPts val="800"/>
              <a:buNone/>
              <a:defRPr/>
            </a:lvl6pPr>
            <a:lvl7pPr lvl="6" algn="ctr">
              <a:lnSpc>
                <a:spcPct val="100000"/>
              </a:lnSpc>
              <a:spcBef>
                <a:spcPts val="0"/>
              </a:spcBef>
              <a:spcAft>
                <a:spcPts val="0"/>
              </a:spcAft>
              <a:buSzPts val="800"/>
              <a:buNone/>
              <a:defRPr/>
            </a:lvl7pPr>
            <a:lvl8pPr lvl="7" algn="ctr">
              <a:lnSpc>
                <a:spcPct val="100000"/>
              </a:lnSpc>
              <a:spcBef>
                <a:spcPts val="0"/>
              </a:spcBef>
              <a:spcAft>
                <a:spcPts val="0"/>
              </a:spcAft>
              <a:buSzPts val="800"/>
              <a:buNone/>
              <a:defRPr/>
            </a:lvl8pPr>
            <a:lvl9pPr lvl="8" algn="ctr">
              <a:lnSpc>
                <a:spcPct val="100000"/>
              </a:lnSpc>
              <a:spcBef>
                <a:spcPts val="0"/>
              </a:spcBef>
              <a:spcAft>
                <a:spcPts val="0"/>
              </a:spcAft>
              <a:buSzPts val="800"/>
              <a:buNone/>
              <a:defRPr/>
            </a:lvl9pPr>
          </a:lstStyle>
          <a:p>
            <a:endParaRPr/>
          </a:p>
        </p:txBody>
      </p:sp>
      <p:sp>
        <p:nvSpPr>
          <p:cNvPr id="138" name="Google Shape;138;p4"/>
          <p:cNvSpPr txBox="1">
            <a:spLocks noGrp="1"/>
          </p:cNvSpPr>
          <p:nvPr>
            <p:ph type="subTitle" idx="1"/>
          </p:nvPr>
        </p:nvSpPr>
        <p:spPr>
          <a:xfrm>
            <a:off x="1143000" y="2701528"/>
            <a:ext cx="6858000" cy="1241821"/>
          </a:xfrm>
          <a:prstGeom prst="rect">
            <a:avLst/>
          </a:prstGeom>
          <a:noFill/>
          <a:ln>
            <a:noFill/>
          </a:ln>
        </p:spPr>
        <p:txBody>
          <a:bodyPr spcFirstLastPara="1" wrap="square" lIns="51425" tIns="25700" rIns="51425" bIns="25700" anchor="t" anchorCtr="0">
            <a:noAutofit/>
          </a:bodyPr>
          <a:lstStyle>
            <a:lvl1pPr lvl="0" algn="ctr">
              <a:lnSpc>
                <a:spcPct val="100000"/>
              </a:lnSpc>
              <a:spcBef>
                <a:spcPts val="300"/>
              </a:spcBef>
              <a:spcAft>
                <a:spcPts val="0"/>
              </a:spcAft>
              <a:buSzPts val="1400"/>
              <a:buNone/>
              <a:defRPr sz="1800"/>
            </a:lvl1pPr>
            <a:lvl2pPr lvl="1" algn="ctr">
              <a:lnSpc>
                <a:spcPct val="100000"/>
              </a:lnSpc>
              <a:spcBef>
                <a:spcPts val="200"/>
              </a:spcBef>
              <a:spcAft>
                <a:spcPts val="0"/>
              </a:spcAft>
              <a:buSzPts val="1100"/>
              <a:buNone/>
              <a:defRPr sz="1500"/>
            </a:lvl2pPr>
            <a:lvl3pPr lvl="2" algn="ctr">
              <a:lnSpc>
                <a:spcPct val="100000"/>
              </a:lnSpc>
              <a:spcBef>
                <a:spcPts val="200"/>
              </a:spcBef>
              <a:spcAft>
                <a:spcPts val="0"/>
              </a:spcAft>
              <a:buSzPts val="1100"/>
              <a:buNone/>
              <a:defRPr sz="1400"/>
            </a:lvl3pPr>
            <a:lvl4pPr lvl="3" algn="ctr">
              <a:lnSpc>
                <a:spcPct val="100000"/>
              </a:lnSpc>
              <a:spcBef>
                <a:spcPts val="200"/>
              </a:spcBef>
              <a:spcAft>
                <a:spcPts val="0"/>
              </a:spcAft>
              <a:buSzPts val="1100"/>
              <a:buNone/>
              <a:defRPr sz="1200"/>
            </a:lvl4pPr>
            <a:lvl5pPr lvl="4" algn="ctr">
              <a:lnSpc>
                <a:spcPct val="100000"/>
              </a:lnSpc>
              <a:spcBef>
                <a:spcPts val="200"/>
              </a:spcBef>
              <a:spcAft>
                <a:spcPts val="0"/>
              </a:spcAft>
              <a:buSzPts val="1100"/>
              <a:buNone/>
              <a:defRPr sz="1200"/>
            </a:lvl5pPr>
            <a:lvl6pPr lvl="5" algn="ctr">
              <a:lnSpc>
                <a:spcPct val="100000"/>
              </a:lnSpc>
              <a:spcBef>
                <a:spcPts val="200"/>
              </a:spcBef>
              <a:spcAft>
                <a:spcPts val="0"/>
              </a:spcAft>
              <a:buSzPts val="1100"/>
              <a:buNone/>
              <a:defRPr sz="1200"/>
            </a:lvl6pPr>
            <a:lvl7pPr lvl="6" algn="ctr">
              <a:lnSpc>
                <a:spcPct val="100000"/>
              </a:lnSpc>
              <a:spcBef>
                <a:spcPts val="200"/>
              </a:spcBef>
              <a:spcAft>
                <a:spcPts val="0"/>
              </a:spcAft>
              <a:buSzPts val="1100"/>
              <a:buNone/>
              <a:defRPr sz="1200"/>
            </a:lvl7pPr>
            <a:lvl8pPr lvl="7" algn="ctr">
              <a:lnSpc>
                <a:spcPct val="100000"/>
              </a:lnSpc>
              <a:spcBef>
                <a:spcPts val="200"/>
              </a:spcBef>
              <a:spcAft>
                <a:spcPts val="0"/>
              </a:spcAft>
              <a:buSzPts val="1100"/>
              <a:buNone/>
              <a:defRPr sz="1200"/>
            </a:lvl8pPr>
            <a:lvl9pPr lvl="8" algn="ctr">
              <a:lnSpc>
                <a:spcPct val="100000"/>
              </a:lnSpc>
              <a:spcBef>
                <a:spcPts val="200"/>
              </a:spcBef>
              <a:spcAft>
                <a:spcPts val="0"/>
              </a:spcAft>
              <a:buSzPts val="1100"/>
              <a:buNone/>
              <a:defRPr sz="1200"/>
            </a:lvl9pPr>
          </a:lstStyle>
          <a:p>
            <a:endParaRPr/>
          </a:p>
        </p:txBody>
      </p:sp>
      <p:sp>
        <p:nvSpPr>
          <p:cNvPr id="139" name="Google Shape;139;p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40" name="Google Shape;140;p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41" name="Google Shape;141;p4"/>
          <p:cNvSpPr txBox="1">
            <a:spLocks noGrp="1"/>
          </p:cNvSpPr>
          <p:nvPr>
            <p:ph type="sldNum" idx="12"/>
          </p:nvPr>
        </p:nvSpPr>
        <p:spPr>
          <a:xfrm>
            <a:off x="8170864" y="4780359"/>
            <a:ext cx="516000" cy="2739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231"/>
        <p:cNvGrpSpPr/>
        <p:nvPr/>
      </p:nvGrpSpPr>
      <p:grpSpPr>
        <a:xfrm>
          <a:off x="0" y="0"/>
          <a:ext cx="0" cy="0"/>
          <a:chOff x="0" y="0"/>
          <a:chExt cx="0" cy="0"/>
        </a:xfrm>
      </p:grpSpPr>
      <p:sp>
        <p:nvSpPr>
          <p:cNvPr id="1232" name="Google Shape;1232;p52"/>
          <p:cNvSpPr txBox="1">
            <a:spLocks noGrp="1"/>
          </p:cNvSpPr>
          <p:nvPr>
            <p:ph type="body" idx="1"/>
          </p:nvPr>
        </p:nvSpPr>
        <p:spPr>
          <a:xfrm>
            <a:off x="459488" y="1371600"/>
            <a:ext cx="4038600" cy="3175200"/>
          </a:xfrm>
          <a:prstGeom prst="rect">
            <a:avLst/>
          </a:prstGeom>
          <a:noFill/>
          <a:ln>
            <a:noFill/>
          </a:ln>
        </p:spPr>
        <p:txBody>
          <a:bodyPr spcFirstLastPara="1" wrap="square" lIns="68575" tIns="34275" rIns="68575" bIns="34275" anchor="t" anchorCtr="0">
            <a:noAutofit/>
          </a:bodyPr>
          <a:lstStyle>
            <a:lvl1pPr marL="457200" lvl="0" indent="-317500" algn="l">
              <a:lnSpc>
                <a:spcPct val="110000"/>
              </a:lnSpc>
              <a:spcBef>
                <a:spcPts val="300"/>
              </a:spcBef>
              <a:spcAft>
                <a:spcPts val="0"/>
              </a:spcAft>
              <a:buClr>
                <a:schemeClr val="accent2"/>
              </a:buClr>
              <a:buSzPts val="1400"/>
              <a:buChar char="•"/>
              <a:defRPr sz="1400"/>
            </a:lvl1pPr>
            <a:lvl2pPr marL="914400" lvl="1" indent="-317500" algn="l">
              <a:lnSpc>
                <a:spcPct val="110000"/>
              </a:lnSpc>
              <a:spcBef>
                <a:spcPts val="300"/>
              </a:spcBef>
              <a:spcAft>
                <a:spcPts val="0"/>
              </a:spcAft>
              <a:buClr>
                <a:schemeClr val="accent2"/>
              </a:buClr>
              <a:buSzPts val="1400"/>
              <a:buChar char="–"/>
              <a:defRPr sz="1400"/>
            </a:lvl2pPr>
            <a:lvl3pPr marL="1371600" lvl="2" indent="-298450" algn="l">
              <a:lnSpc>
                <a:spcPct val="110000"/>
              </a:lnSpc>
              <a:spcBef>
                <a:spcPts val="300"/>
              </a:spcBef>
              <a:spcAft>
                <a:spcPts val="0"/>
              </a:spcAft>
              <a:buClr>
                <a:schemeClr val="accent2"/>
              </a:buClr>
              <a:buSzPts val="1100"/>
              <a:buChar char="•"/>
              <a:defRPr sz="1400"/>
            </a:lvl3pPr>
            <a:lvl4pPr marL="1828800" lvl="3" indent="-298450" algn="l">
              <a:lnSpc>
                <a:spcPct val="110000"/>
              </a:lnSpc>
              <a:spcBef>
                <a:spcPts val="300"/>
              </a:spcBef>
              <a:spcAft>
                <a:spcPts val="0"/>
              </a:spcAft>
              <a:buClr>
                <a:schemeClr val="accent2"/>
              </a:buClr>
              <a:buSzPts val="1100"/>
              <a:buChar char="–"/>
              <a:defRPr sz="1400"/>
            </a:lvl4pPr>
            <a:lvl5pPr marL="2286000" lvl="4" indent="-304800" algn="l">
              <a:lnSpc>
                <a:spcPct val="110000"/>
              </a:lnSpc>
              <a:spcBef>
                <a:spcPts val="300"/>
              </a:spcBef>
              <a:spcAft>
                <a:spcPts val="0"/>
              </a:spcAft>
              <a:buClr>
                <a:schemeClr val="accent2"/>
              </a:buClr>
              <a:buSzPts val="1200"/>
              <a:buChar char="»"/>
              <a:defRPr sz="1200"/>
            </a:lvl5pPr>
            <a:lvl6pPr marL="2743200" lvl="5" indent="-317500" algn="l">
              <a:lnSpc>
                <a:spcPct val="110000"/>
              </a:lnSpc>
              <a:spcBef>
                <a:spcPts val="300"/>
              </a:spcBef>
              <a:spcAft>
                <a:spcPts val="0"/>
              </a:spcAft>
              <a:buClr>
                <a:schemeClr val="dk1"/>
              </a:buClr>
              <a:buSzPts val="1400"/>
              <a:buChar char="•"/>
              <a:defRPr sz="1400"/>
            </a:lvl6pPr>
            <a:lvl7pPr marL="3200400" lvl="6" indent="-317500" algn="l">
              <a:lnSpc>
                <a:spcPct val="110000"/>
              </a:lnSpc>
              <a:spcBef>
                <a:spcPts val="300"/>
              </a:spcBef>
              <a:spcAft>
                <a:spcPts val="0"/>
              </a:spcAft>
              <a:buClr>
                <a:schemeClr val="dk1"/>
              </a:buClr>
              <a:buSzPts val="1400"/>
              <a:buChar char="•"/>
              <a:defRPr sz="1400"/>
            </a:lvl7pPr>
            <a:lvl8pPr marL="3657600" lvl="7" indent="-317500" algn="l">
              <a:lnSpc>
                <a:spcPct val="110000"/>
              </a:lnSpc>
              <a:spcBef>
                <a:spcPts val="300"/>
              </a:spcBef>
              <a:spcAft>
                <a:spcPts val="0"/>
              </a:spcAft>
              <a:buClr>
                <a:schemeClr val="dk1"/>
              </a:buClr>
              <a:buSzPts val="1400"/>
              <a:buChar char="•"/>
              <a:defRPr sz="1400"/>
            </a:lvl8pPr>
            <a:lvl9pPr marL="4114800" lvl="8" indent="-317500" algn="l">
              <a:lnSpc>
                <a:spcPct val="110000"/>
              </a:lnSpc>
              <a:spcBef>
                <a:spcPts val="300"/>
              </a:spcBef>
              <a:spcAft>
                <a:spcPts val="0"/>
              </a:spcAft>
              <a:buClr>
                <a:schemeClr val="dk1"/>
              </a:buClr>
              <a:buSzPts val="1400"/>
              <a:buChar char="•"/>
              <a:defRPr sz="1400"/>
            </a:lvl9pPr>
          </a:lstStyle>
          <a:p>
            <a:endParaRPr/>
          </a:p>
        </p:txBody>
      </p:sp>
      <p:sp>
        <p:nvSpPr>
          <p:cNvPr id="1233" name="Google Shape;1233;p52"/>
          <p:cNvSpPr txBox="1">
            <a:spLocks noGrp="1"/>
          </p:cNvSpPr>
          <p:nvPr>
            <p:ph type="body" idx="2"/>
          </p:nvPr>
        </p:nvSpPr>
        <p:spPr>
          <a:xfrm>
            <a:off x="4648200" y="1371600"/>
            <a:ext cx="4038600" cy="3175200"/>
          </a:xfrm>
          <a:prstGeom prst="rect">
            <a:avLst/>
          </a:prstGeom>
          <a:noFill/>
          <a:ln>
            <a:noFill/>
          </a:ln>
        </p:spPr>
        <p:txBody>
          <a:bodyPr spcFirstLastPara="1" wrap="square" lIns="68575" tIns="34275" rIns="68575" bIns="34275" anchor="t" anchorCtr="0">
            <a:noAutofit/>
          </a:bodyPr>
          <a:lstStyle>
            <a:lvl1pPr marL="457200" lvl="0" indent="-317500" algn="l">
              <a:lnSpc>
                <a:spcPct val="110000"/>
              </a:lnSpc>
              <a:spcBef>
                <a:spcPts val="300"/>
              </a:spcBef>
              <a:spcAft>
                <a:spcPts val="0"/>
              </a:spcAft>
              <a:buClr>
                <a:schemeClr val="accent2"/>
              </a:buClr>
              <a:buSzPts val="1400"/>
              <a:buChar char="•"/>
              <a:defRPr sz="1400"/>
            </a:lvl1pPr>
            <a:lvl2pPr marL="914400" lvl="1" indent="-317500" algn="l">
              <a:lnSpc>
                <a:spcPct val="110000"/>
              </a:lnSpc>
              <a:spcBef>
                <a:spcPts val="300"/>
              </a:spcBef>
              <a:spcAft>
                <a:spcPts val="0"/>
              </a:spcAft>
              <a:buClr>
                <a:schemeClr val="accent2"/>
              </a:buClr>
              <a:buSzPts val="1400"/>
              <a:buChar char="–"/>
              <a:defRPr sz="1400"/>
            </a:lvl2pPr>
            <a:lvl3pPr marL="1371600" lvl="2" indent="-298450" algn="l">
              <a:lnSpc>
                <a:spcPct val="110000"/>
              </a:lnSpc>
              <a:spcBef>
                <a:spcPts val="300"/>
              </a:spcBef>
              <a:spcAft>
                <a:spcPts val="0"/>
              </a:spcAft>
              <a:buClr>
                <a:schemeClr val="accent2"/>
              </a:buClr>
              <a:buSzPts val="1100"/>
              <a:buChar char="•"/>
              <a:defRPr sz="1400"/>
            </a:lvl3pPr>
            <a:lvl4pPr marL="1828800" lvl="3" indent="-298450" algn="l">
              <a:lnSpc>
                <a:spcPct val="110000"/>
              </a:lnSpc>
              <a:spcBef>
                <a:spcPts val="300"/>
              </a:spcBef>
              <a:spcAft>
                <a:spcPts val="0"/>
              </a:spcAft>
              <a:buClr>
                <a:schemeClr val="accent2"/>
              </a:buClr>
              <a:buSzPts val="1100"/>
              <a:buChar char="–"/>
              <a:defRPr sz="1400"/>
            </a:lvl4pPr>
            <a:lvl5pPr marL="2286000" lvl="4" indent="-304800" algn="l">
              <a:lnSpc>
                <a:spcPct val="110000"/>
              </a:lnSpc>
              <a:spcBef>
                <a:spcPts val="300"/>
              </a:spcBef>
              <a:spcAft>
                <a:spcPts val="0"/>
              </a:spcAft>
              <a:buClr>
                <a:schemeClr val="accent2"/>
              </a:buClr>
              <a:buSzPts val="1200"/>
              <a:buChar char="»"/>
              <a:defRPr sz="1200"/>
            </a:lvl5pPr>
            <a:lvl6pPr marL="2743200" lvl="5" indent="-317500" algn="l">
              <a:lnSpc>
                <a:spcPct val="110000"/>
              </a:lnSpc>
              <a:spcBef>
                <a:spcPts val="300"/>
              </a:spcBef>
              <a:spcAft>
                <a:spcPts val="0"/>
              </a:spcAft>
              <a:buClr>
                <a:schemeClr val="dk1"/>
              </a:buClr>
              <a:buSzPts val="1400"/>
              <a:buChar char="•"/>
              <a:defRPr sz="1400"/>
            </a:lvl6pPr>
            <a:lvl7pPr marL="3200400" lvl="6" indent="-317500" algn="l">
              <a:lnSpc>
                <a:spcPct val="110000"/>
              </a:lnSpc>
              <a:spcBef>
                <a:spcPts val="300"/>
              </a:spcBef>
              <a:spcAft>
                <a:spcPts val="0"/>
              </a:spcAft>
              <a:buClr>
                <a:schemeClr val="dk1"/>
              </a:buClr>
              <a:buSzPts val="1400"/>
              <a:buChar char="•"/>
              <a:defRPr sz="1400"/>
            </a:lvl7pPr>
            <a:lvl8pPr marL="3657600" lvl="7" indent="-317500" algn="l">
              <a:lnSpc>
                <a:spcPct val="110000"/>
              </a:lnSpc>
              <a:spcBef>
                <a:spcPts val="300"/>
              </a:spcBef>
              <a:spcAft>
                <a:spcPts val="0"/>
              </a:spcAft>
              <a:buClr>
                <a:schemeClr val="dk1"/>
              </a:buClr>
              <a:buSzPts val="1400"/>
              <a:buChar char="•"/>
              <a:defRPr sz="1400"/>
            </a:lvl8pPr>
            <a:lvl9pPr marL="4114800" lvl="8" indent="-317500" algn="l">
              <a:lnSpc>
                <a:spcPct val="110000"/>
              </a:lnSpc>
              <a:spcBef>
                <a:spcPts val="300"/>
              </a:spcBef>
              <a:spcAft>
                <a:spcPts val="0"/>
              </a:spcAft>
              <a:buClr>
                <a:schemeClr val="dk1"/>
              </a:buClr>
              <a:buSzPts val="1400"/>
              <a:buChar char="•"/>
              <a:defRPr sz="1400"/>
            </a:lvl9pPr>
          </a:lstStyle>
          <a:p>
            <a:endParaRPr/>
          </a:p>
        </p:txBody>
      </p:sp>
      <p:sp>
        <p:nvSpPr>
          <p:cNvPr id="1234" name="Google Shape;1234;p52"/>
          <p:cNvSpPr txBox="1">
            <a:spLocks noGrp="1"/>
          </p:cNvSpPr>
          <p:nvPr>
            <p:ph type="title"/>
          </p:nvPr>
        </p:nvSpPr>
        <p:spPr>
          <a:xfrm>
            <a:off x="459486" y="342900"/>
            <a:ext cx="8229600" cy="4116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2"/>
              </a:buClr>
              <a:buSzPts val="2400"/>
              <a:buFont typeface="Arial"/>
              <a:buNone/>
              <a:defRPr b="1" i="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5" name="Google Shape;1235;p52"/>
          <p:cNvSpPr txBox="1">
            <a:spLocks noGrp="1"/>
          </p:cNvSpPr>
          <p:nvPr>
            <p:ph type="sldNum" idx="12"/>
          </p:nvPr>
        </p:nvSpPr>
        <p:spPr>
          <a:xfrm>
            <a:off x="8138558" y="4767262"/>
            <a:ext cx="531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36" name="Google Shape;1236;p52"/>
          <p:cNvSpPr txBox="1">
            <a:spLocks noGrp="1"/>
          </p:cNvSpPr>
          <p:nvPr>
            <p:ph type="subTitle" idx="3"/>
          </p:nvPr>
        </p:nvSpPr>
        <p:spPr>
          <a:xfrm>
            <a:off x="459488" y="857250"/>
            <a:ext cx="8229600" cy="411600"/>
          </a:xfrm>
          <a:prstGeom prst="rect">
            <a:avLst/>
          </a:prstGeom>
          <a:noFill/>
          <a:ln>
            <a:noFill/>
          </a:ln>
        </p:spPr>
        <p:txBody>
          <a:bodyPr spcFirstLastPara="1" wrap="square" lIns="68575" tIns="34275" rIns="68575" bIns="34275" anchor="t" anchorCtr="0">
            <a:noAutofit/>
          </a:bodyPr>
          <a:lstStyle>
            <a:lvl1pPr lvl="0" algn="l">
              <a:lnSpc>
                <a:spcPct val="110000"/>
              </a:lnSpc>
              <a:spcBef>
                <a:spcPts val="600"/>
              </a:spcBef>
              <a:spcAft>
                <a:spcPts val="0"/>
              </a:spcAft>
              <a:buSzPts val="1500"/>
              <a:buNone/>
              <a:defRPr>
                <a:solidFill>
                  <a:schemeClr val="accent2"/>
                </a:solidFill>
              </a:defRPr>
            </a:lvl1pPr>
            <a:lvl2pPr lvl="1" algn="l">
              <a:lnSpc>
                <a:spcPct val="110000"/>
              </a:lnSpc>
              <a:spcBef>
                <a:spcPts val="300"/>
              </a:spcBef>
              <a:spcAft>
                <a:spcPts val="0"/>
              </a:spcAft>
              <a:buSzPts val="1500"/>
              <a:buNone/>
              <a:defRPr/>
            </a:lvl2pPr>
            <a:lvl3pPr lvl="2" algn="l">
              <a:lnSpc>
                <a:spcPct val="100000"/>
              </a:lnSpc>
              <a:spcBef>
                <a:spcPts val="300"/>
              </a:spcBef>
              <a:spcAft>
                <a:spcPts val="0"/>
              </a:spcAft>
              <a:buSzPts val="1300"/>
              <a:buNone/>
              <a:defRPr/>
            </a:lvl3pPr>
            <a:lvl4pPr lvl="3" algn="l">
              <a:lnSpc>
                <a:spcPct val="100000"/>
              </a:lnSpc>
              <a:spcBef>
                <a:spcPts val="300"/>
              </a:spcBef>
              <a:spcAft>
                <a:spcPts val="0"/>
              </a:spcAft>
              <a:buSzPts val="1300"/>
              <a:buNone/>
              <a:defRPr/>
            </a:lvl4pPr>
            <a:lvl5pPr lvl="4" algn="l">
              <a:lnSpc>
                <a:spcPct val="100000"/>
              </a:lnSpc>
              <a:spcBef>
                <a:spcPts val="300"/>
              </a:spcBef>
              <a:spcAft>
                <a:spcPts val="0"/>
              </a:spcAft>
              <a:buSzPts val="1500"/>
              <a:buNone/>
              <a:defRPr/>
            </a:lvl5pPr>
            <a:lvl6pPr lvl="5" algn="l">
              <a:lnSpc>
                <a:spcPct val="100000"/>
              </a:lnSpc>
              <a:spcBef>
                <a:spcPts val="300"/>
              </a:spcBef>
              <a:spcAft>
                <a:spcPts val="0"/>
              </a:spcAft>
              <a:buSzPts val="1500"/>
              <a:buNone/>
              <a:defRPr/>
            </a:lvl6pPr>
            <a:lvl7pPr lvl="6" algn="l">
              <a:lnSpc>
                <a:spcPct val="100000"/>
              </a:lnSpc>
              <a:spcBef>
                <a:spcPts val="300"/>
              </a:spcBef>
              <a:spcAft>
                <a:spcPts val="0"/>
              </a:spcAft>
              <a:buSzPts val="1500"/>
              <a:buNone/>
              <a:defRPr/>
            </a:lvl7pPr>
            <a:lvl8pPr lvl="7" algn="l">
              <a:lnSpc>
                <a:spcPct val="100000"/>
              </a:lnSpc>
              <a:spcBef>
                <a:spcPts val="300"/>
              </a:spcBef>
              <a:spcAft>
                <a:spcPts val="0"/>
              </a:spcAft>
              <a:buSzPts val="1500"/>
              <a:buNone/>
              <a:defRPr/>
            </a:lvl8pPr>
            <a:lvl9pPr lvl="8" algn="l">
              <a:lnSpc>
                <a:spcPct val="100000"/>
              </a:lnSpc>
              <a:spcBef>
                <a:spcPts val="300"/>
              </a:spcBef>
              <a:spcAft>
                <a:spcPts val="0"/>
              </a:spcAft>
              <a:buSzPts val="15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37"/>
        <p:cNvGrpSpPr/>
        <p:nvPr/>
      </p:nvGrpSpPr>
      <p:grpSpPr>
        <a:xfrm>
          <a:off x="0" y="0"/>
          <a:ext cx="0" cy="0"/>
          <a:chOff x="0" y="0"/>
          <a:chExt cx="0" cy="0"/>
        </a:xfrm>
      </p:grpSpPr>
      <p:sp>
        <p:nvSpPr>
          <p:cNvPr id="1238" name="Google Shape;1238;p53"/>
          <p:cNvSpPr txBox="1">
            <a:spLocks noGrp="1"/>
          </p:cNvSpPr>
          <p:nvPr>
            <p:ph type="body" idx="1"/>
          </p:nvPr>
        </p:nvSpPr>
        <p:spPr>
          <a:xfrm>
            <a:off x="459486" y="1151335"/>
            <a:ext cx="4040100" cy="480000"/>
          </a:xfrm>
          <a:prstGeom prst="rect">
            <a:avLst/>
          </a:prstGeom>
          <a:noFill/>
          <a:ln>
            <a:noFill/>
          </a:ln>
        </p:spPr>
        <p:txBody>
          <a:bodyPr spcFirstLastPara="1" wrap="square" lIns="68575" tIns="34275" rIns="68575" bIns="34275" anchor="b" anchorCtr="0">
            <a:noAutofit/>
          </a:bodyPr>
          <a:lstStyle>
            <a:lvl1pPr marL="457200" lvl="0" indent="-228600" algn="l">
              <a:lnSpc>
                <a:spcPct val="110000"/>
              </a:lnSpc>
              <a:spcBef>
                <a:spcPts val="600"/>
              </a:spcBef>
              <a:spcAft>
                <a:spcPts val="0"/>
              </a:spcAft>
              <a:buSzPts val="1400"/>
              <a:buNone/>
              <a:defRPr sz="1400" b="1">
                <a:solidFill>
                  <a:schemeClr val="accent2"/>
                </a:solidFill>
              </a:defRPr>
            </a:lvl1pPr>
            <a:lvl2pPr marL="914400" lvl="1" indent="-228600" algn="l">
              <a:lnSpc>
                <a:spcPct val="110000"/>
              </a:lnSpc>
              <a:spcBef>
                <a:spcPts val="300"/>
              </a:spcBef>
              <a:spcAft>
                <a:spcPts val="0"/>
              </a:spcAft>
              <a:buSzPts val="1500"/>
              <a:buNone/>
              <a:defRPr sz="1500" b="1"/>
            </a:lvl2pPr>
            <a:lvl3pPr marL="1371600" lvl="2" indent="-228600" algn="l">
              <a:lnSpc>
                <a:spcPct val="100000"/>
              </a:lnSpc>
              <a:spcBef>
                <a:spcPts val="300"/>
              </a:spcBef>
              <a:spcAft>
                <a:spcPts val="0"/>
              </a:spcAft>
              <a:buSzPts val="1100"/>
              <a:buNone/>
              <a:defRPr sz="1400" b="1"/>
            </a:lvl3pPr>
            <a:lvl4pPr marL="1828800" lvl="3" indent="-228600" algn="l">
              <a:lnSpc>
                <a:spcPct val="100000"/>
              </a:lnSpc>
              <a:spcBef>
                <a:spcPts val="300"/>
              </a:spcBef>
              <a:spcAft>
                <a:spcPts val="0"/>
              </a:spcAft>
              <a:buSzPts val="1000"/>
              <a:buNone/>
              <a:defRPr sz="1200" b="1"/>
            </a:lvl4pPr>
            <a:lvl5pPr marL="2286000" lvl="4" indent="-228600" algn="l">
              <a:lnSpc>
                <a:spcPct val="100000"/>
              </a:lnSpc>
              <a:spcBef>
                <a:spcPts val="200"/>
              </a:spcBef>
              <a:spcAft>
                <a:spcPts val="0"/>
              </a:spcAft>
              <a:buSzPts val="1200"/>
              <a:buNone/>
              <a:defRPr sz="1200" b="1"/>
            </a:lvl5pPr>
            <a:lvl6pPr marL="2743200" lvl="5" indent="-228600" algn="l">
              <a:lnSpc>
                <a:spcPct val="100000"/>
              </a:lnSpc>
              <a:spcBef>
                <a:spcPts val="200"/>
              </a:spcBef>
              <a:spcAft>
                <a:spcPts val="0"/>
              </a:spcAft>
              <a:buClr>
                <a:schemeClr val="dk1"/>
              </a:buClr>
              <a:buSzPts val="1200"/>
              <a:buNone/>
              <a:defRPr sz="1200" b="1"/>
            </a:lvl6pPr>
            <a:lvl7pPr marL="3200400" lvl="6" indent="-228600" algn="l">
              <a:lnSpc>
                <a:spcPct val="100000"/>
              </a:lnSpc>
              <a:spcBef>
                <a:spcPts val="200"/>
              </a:spcBef>
              <a:spcAft>
                <a:spcPts val="0"/>
              </a:spcAft>
              <a:buClr>
                <a:schemeClr val="dk1"/>
              </a:buClr>
              <a:buSzPts val="1200"/>
              <a:buNone/>
              <a:defRPr sz="1200" b="1"/>
            </a:lvl7pPr>
            <a:lvl8pPr marL="3657600" lvl="7" indent="-228600" algn="l">
              <a:lnSpc>
                <a:spcPct val="100000"/>
              </a:lnSpc>
              <a:spcBef>
                <a:spcPts val="200"/>
              </a:spcBef>
              <a:spcAft>
                <a:spcPts val="0"/>
              </a:spcAft>
              <a:buClr>
                <a:schemeClr val="dk1"/>
              </a:buClr>
              <a:buSzPts val="1200"/>
              <a:buNone/>
              <a:defRPr sz="1200" b="1"/>
            </a:lvl8pPr>
            <a:lvl9pPr marL="4114800" lvl="8" indent="-228600" algn="l">
              <a:lnSpc>
                <a:spcPct val="100000"/>
              </a:lnSpc>
              <a:spcBef>
                <a:spcPts val="200"/>
              </a:spcBef>
              <a:spcAft>
                <a:spcPts val="0"/>
              </a:spcAft>
              <a:buClr>
                <a:schemeClr val="dk1"/>
              </a:buClr>
              <a:buSzPts val="1200"/>
              <a:buNone/>
              <a:defRPr sz="1200" b="1"/>
            </a:lvl9pPr>
          </a:lstStyle>
          <a:p>
            <a:endParaRPr/>
          </a:p>
        </p:txBody>
      </p:sp>
      <p:sp>
        <p:nvSpPr>
          <p:cNvPr id="1239" name="Google Shape;1239;p53"/>
          <p:cNvSpPr txBox="1">
            <a:spLocks noGrp="1"/>
          </p:cNvSpPr>
          <p:nvPr>
            <p:ph type="body" idx="2"/>
          </p:nvPr>
        </p:nvSpPr>
        <p:spPr>
          <a:xfrm>
            <a:off x="459486" y="1631156"/>
            <a:ext cx="4040100" cy="2963400"/>
          </a:xfrm>
          <a:prstGeom prst="rect">
            <a:avLst/>
          </a:prstGeom>
          <a:noFill/>
          <a:ln>
            <a:noFill/>
          </a:ln>
        </p:spPr>
        <p:txBody>
          <a:bodyPr spcFirstLastPara="1" wrap="square" lIns="68575" tIns="34275" rIns="68575" bIns="34275" anchor="t" anchorCtr="0">
            <a:noAutofit/>
          </a:bodyPr>
          <a:lstStyle>
            <a:lvl1pPr marL="457200" lvl="0" indent="-317500" algn="l">
              <a:lnSpc>
                <a:spcPct val="110000"/>
              </a:lnSpc>
              <a:spcBef>
                <a:spcPts val="300"/>
              </a:spcBef>
              <a:spcAft>
                <a:spcPts val="0"/>
              </a:spcAft>
              <a:buClr>
                <a:schemeClr val="accent2"/>
              </a:buClr>
              <a:buSzPts val="1400"/>
              <a:buChar char="•"/>
              <a:defRPr sz="1400"/>
            </a:lvl1pPr>
            <a:lvl2pPr marL="914400" lvl="1" indent="-317500" algn="l">
              <a:lnSpc>
                <a:spcPct val="110000"/>
              </a:lnSpc>
              <a:spcBef>
                <a:spcPts val="300"/>
              </a:spcBef>
              <a:spcAft>
                <a:spcPts val="0"/>
              </a:spcAft>
              <a:buClr>
                <a:schemeClr val="accent2"/>
              </a:buClr>
              <a:buSzPts val="1400"/>
              <a:buChar char="–"/>
              <a:defRPr sz="1400"/>
            </a:lvl2pPr>
            <a:lvl3pPr marL="1371600" lvl="2" indent="-298450" algn="l">
              <a:lnSpc>
                <a:spcPct val="110000"/>
              </a:lnSpc>
              <a:spcBef>
                <a:spcPts val="300"/>
              </a:spcBef>
              <a:spcAft>
                <a:spcPts val="0"/>
              </a:spcAft>
              <a:buClr>
                <a:schemeClr val="accent2"/>
              </a:buClr>
              <a:buSzPts val="1100"/>
              <a:buChar char="•"/>
              <a:defRPr sz="1400"/>
            </a:lvl3pPr>
            <a:lvl4pPr marL="1828800" lvl="3" indent="-298450" algn="l">
              <a:lnSpc>
                <a:spcPct val="110000"/>
              </a:lnSpc>
              <a:spcBef>
                <a:spcPts val="300"/>
              </a:spcBef>
              <a:spcAft>
                <a:spcPts val="0"/>
              </a:spcAft>
              <a:buClr>
                <a:schemeClr val="accent2"/>
              </a:buClr>
              <a:buSzPts val="1100"/>
              <a:buChar char="–"/>
              <a:defRPr sz="1400"/>
            </a:lvl4pPr>
            <a:lvl5pPr marL="2286000" lvl="4" indent="-317500" algn="l">
              <a:lnSpc>
                <a:spcPct val="110000"/>
              </a:lnSpc>
              <a:spcBef>
                <a:spcPts val="300"/>
              </a:spcBef>
              <a:spcAft>
                <a:spcPts val="0"/>
              </a:spcAft>
              <a:buClr>
                <a:schemeClr val="accent2"/>
              </a:buClr>
              <a:buSzPts val="1400"/>
              <a:buChar char="»"/>
              <a:defRPr sz="1400"/>
            </a:lvl5pPr>
            <a:lvl6pPr marL="2743200" lvl="5" indent="-304800" algn="l">
              <a:lnSpc>
                <a:spcPct val="110000"/>
              </a:lnSpc>
              <a:spcBef>
                <a:spcPts val="300"/>
              </a:spcBef>
              <a:spcAft>
                <a:spcPts val="0"/>
              </a:spcAft>
              <a:buClr>
                <a:schemeClr val="dk1"/>
              </a:buClr>
              <a:buSzPts val="1200"/>
              <a:buChar char="•"/>
              <a:defRPr sz="1200"/>
            </a:lvl6pPr>
            <a:lvl7pPr marL="3200400" lvl="6" indent="-304800" algn="l">
              <a:lnSpc>
                <a:spcPct val="110000"/>
              </a:lnSpc>
              <a:spcBef>
                <a:spcPts val="300"/>
              </a:spcBef>
              <a:spcAft>
                <a:spcPts val="0"/>
              </a:spcAft>
              <a:buClr>
                <a:schemeClr val="dk1"/>
              </a:buClr>
              <a:buSzPts val="1200"/>
              <a:buChar char="•"/>
              <a:defRPr sz="1200"/>
            </a:lvl7pPr>
            <a:lvl8pPr marL="3657600" lvl="7" indent="-304800" algn="l">
              <a:lnSpc>
                <a:spcPct val="110000"/>
              </a:lnSpc>
              <a:spcBef>
                <a:spcPts val="300"/>
              </a:spcBef>
              <a:spcAft>
                <a:spcPts val="0"/>
              </a:spcAft>
              <a:buClr>
                <a:schemeClr val="dk1"/>
              </a:buClr>
              <a:buSzPts val="1200"/>
              <a:buChar char="•"/>
              <a:defRPr sz="1200"/>
            </a:lvl8pPr>
            <a:lvl9pPr marL="4114800" lvl="8" indent="-304800" algn="l">
              <a:lnSpc>
                <a:spcPct val="110000"/>
              </a:lnSpc>
              <a:spcBef>
                <a:spcPts val="300"/>
              </a:spcBef>
              <a:spcAft>
                <a:spcPts val="0"/>
              </a:spcAft>
              <a:buClr>
                <a:schemeClr val="dk1"/>
              </a:buClr>
              <a:buSzPts val="1200"/>
              <a:buChar char="•"/>
              <a:defRPr sz="1200"/>
            </a:lvl9pPr>
          </a:lstStyle>
          <a:p>
            <a:endParaRPr/>
          </a:p>
        </p:txBody>
      </p:sp>
      <p:sp>
        <p:nvSpPr>
          <p:cNvPr id="1240" name="Google Shape;1240;p53"/>
          <p:cNvSpPr txBox="1">
            <a:spLocks noGrp="1"/>
          </p:cNvSpPr>
          <p:nvPr>
            <p:ph type="body" idx="3"/>
          </p:nvPr>
        </p:nvSpPr>
        <p:spPr>
          <a:xfrm>
            <a:off x="4645026" y="1151335"/>
            <a:ext cx="4041900" cy="479700"/>
          </a:xfrm>
          <a:prstGeom prst="rect">
            <a:avLst/>
          </a:prstGeom>
          <a:noFill/>
          <a:ln>
            <a:noFill/>
          </a:ln>
        </p:spPr>
        <p:txBody>
          <a:bodyPr spcFirstLastPara="1" wrap="square" lIns="68575" tIns="34275" rIns="68575" bIns="34275" anchor="b" anchorCtr="0">
            <a:noAutofit/>
          </a:bodyPr>
          <a:lstStyle>
            <a:lvl1pPr marL="457200" lvl="0" indent="-228600" algn="l">
              <a:lnSpc>
                <a:spcPct val="110000"/>
              </a:lnSpc>
              <a:spcBef>
                <a:spcPts val="600"/>
              </a:spcBef>
              <a:spcAft>
                <a:spcPts val="0"/>
              </a:spcAft>
              <a:buSzPts val="1400"/>
              <a:buNone/>
              <a:defRPr sz="1400" b="1">
                <a:solidFill>
                  <a:schemeClr val="accent2"/>
                </a:solidFill>
              </a:defRPr>
            </a:lvl1pPr>
            <a:lvl2pPr marL="914400" lvl="1" indent="-228600" algn="l">
              <a:lnSpc>
                <a:spcPct val="110000"/>
              </a:lnSpc>
              <a:spcBef>
                <a:spcPts val="300"/>
              </a:spcBef>
              <a:spcAft>
                <a:spcPts val="0"/>
              </a:spcAft>
              <a:buSzPts val="1500"/>
              <a:buNone/>
              <a:defRPr sz="1500" b="1"/>
            </a:lvl2pPr>
            <a:lvl3pPr marL="1371600" lvl="2" indent="-228600" algn="l">
              <a:lnSpc>
                <a:spcPct val="100000"/>
              </a:lnSpc>
              <a:spcBef>
                <a:spcPts val="300"/>
              </a:spcBef>
              <a:spcAft>
                <a:spcPts val="0"/>
              </a:spcAft>
              <a:buSzPts val="1100"/>
              <a:buNone/>
              <a:defRPr sz="1400" b="1"/>
            </a:lvl3pPr>
            <a:lvl4pPr marL="1828800" lvl="3" indent="-228600" algn="l">
              <a:lnSpc>
                <a:spcPct val="100000"/>
              </a:lnSpc>
              <a:spcBef>
                <a:spcPts val="300"/>
              </a:spcBef>
              <a:spcAft>
                <a:spcPts val="0"/>
              </a:spcAft>
              <a:buSzPts val="1000"/>
              <a:buNone/>
              <a:defRPr sz="1200" b="1"/>
            </a:lvl4pPr>
            <a:lvl5pPr marL="2286000" lvl="4" indent="-228600" algn="l">
              <a:lnSpc>
                <a:spcPct val="100000"/>
              </a:lnSpc>
              <a:spcBef>
                <a:spcPts val="200"/>
              </a:spcBef>
              <a:spcAft>
                <a:spcPts val="0"/>
              </a:spcAft>
              <a:buSzPts val="1200"/>
              <a:buNone/>
              <a:defRPr sz="1200" b="1"/>
            </a:lvl5pPr>
            <a:lvl6pPr marL="2743200" lvl="5" indent="-228600" algn="l">
              <a:lnSpc>
                <a:spcPct val="100000"/>
              </a:lnSpc>
              <a:spcBef>
                <a:spcPts val="200"/>
              </a:spcBef>
              <a:spcAft>
                <a:spcPts val="0"/>
              </a:spcAft>
              <a:buClr>
                <a:schemeClr val="dk1"/>
              </a:buClr>
              <a:buSzPts val="1200"/>
              <a:buNone/>
              <a:defRPr sz="1200" b="1"/>
            </a:lvl6pPr>
            <a:lvl7pPr marL="3200400" lvl="6" indent="-228600" algn="l">
              <a:lnSpc>
                <a:spcPct val="100000"/>
              </a:lnSpc>
              <a:spcBef>
                <a:spcPts val="200"/>
              </a:spcBef>
              <a:spcAft>
                <a:spcPts val="0"/>
              </a:spcAft>
              <a:buClr>
                <a:schemeClr val="dk1"/>
              </a:buClr>
              <a:buSzPts val="1200"/>
              <a:buNone/>
              <a:defRPr sz="1200" b="1"/>
            </a:lvl7pPr>
            <a:lvl8pPr marL="3657600" lvl="7" indent="-228600" algn="l">
              <a:lnSpc>
                <a:spcPct val="100000"/>
              </a:lnSpc>
              <a:spcBef>
                <a:spcPts val="200"/>
              </a:spcBef>
              <a:spcAft>
                <a:spcPts val="0"/>
              </a:spcAft>
              <a:buClr>
                <a:schemeClr val="dk1"/>
              </a:buClr>
              <a:buSzPts val="1200"/>
              <a:buNone/>
              <a:defRPr sz="1200" b="1"/>
            </a:lvl8pPr>
            <a:lvl9pPr marL="4114800" lvl="8" indent="-228600" algn="l">
              <a:lnSpc>
                <a:spcPct val="100000"/>
              </a:lnSpc>
              <a:spcBef>
                <a:spcPts val="200"/>
              </a:spcBef>
              <a:spcAft>
                <a:spcPts val="0"/>
              </a:spcAft>
              <a:buClr>
                <a:schemeClr val="dk1"/>
              </a:buClr>
              <a:buSzPts val="1200"/>
              <a:buNone/>
              <a:defRPr sz="1200" b="1"/>
            </a:lvl9pPr>
          </a:lstStyle>
          <a:p>
            <a:endParaRPr/>
          </a:p>
        </p:txBody>
      </p:sp>
      <p:sp>
        <p:nvSpPr>
          <p:cNvPr id="1241" name="Google Shape;1241;p53"/>
          <p:cNvSpPr txBox="1">
            <a:spLocks noGrp="1"/>
          </p:cNvSpPr>
          <p:nvPr>
            <p:ph type="body" idx="4"/>
          </p:nvPr>
        </p:nvSpPr>
        <p:spPr>
          <a:xfrm>
            <a:off x="4645026" y="1631156"/>
            <a:ext cx="4041900" cy="2963400"/>
          </a:xfrm>
          <a:prstGeom prst="rect">
            <a:avLst/>
          </a:prstGeom>
          <a:noFill/>
          <a:ln>
            <a:noFill/>
          </a:ln>
        </p:spPr>
        <p:txBody>
          <a:bodyPr spcFirstLastPara="1" wrap="square" lIns="68575" tIns="34275" rIns="68575" bIns="34275" anchor="t" anchorCtr="0">
            <a:noAutofit/>
          </a:bodyPr>
          <a:lstStyle>
            <a:lvl1pPr marL="457200" lvl="0" indent="-317500" algn="l">
              <a:lnSpc>
                <a:spcPct val="110000"/>
              </a:lnSpc>
              <a:spcBef>
                <a:spcPts val="300"/>
              </a:spcBef>
              <a:spcAft>
                <a:spcPts val="0"/>
              </a:spcAft>
              <a:buClr>
                <a:schemeClr val="accent2"/>
              </a:buClr>
              <a:buSzPts val="1400"/>
              <a:buChar char="•"/>
              <a:defRPr sz="1400"/>
            </a:lvl1pPr>
            <a:lvl2pPr marL="914400" lvl="1" indent="-317500" algn="l">
              <a:lnSpc>
                <a:spcPct val="110000"/>
              </a:lnSpc>
              <a:spcBef>
                <a:spcPts val="300"/>
              </a:spcBef>
              <a:spcAft>
                <a:spcPts val="0"/>
              </a:spcAft>
              <a:buClr>
                <a:schemeClr val="accent2"/>
              </a:buClr>
              <a:buSzPts val="1400"/>
              <a:buChar char="–"/>
              <a:defRPr sz="1400"/>
            </a:lvl2pPr>
            <a:lvl3pPr marL="1371600" lvl="2" indent="-298450" algn="l">
              <a:lnSpc>
                <a:spcPct val="110000"/>
              </a:lnSpc>
              <a:spcBef>
                <a:spcPts val="300"/>
              </a:spcBef>
              <a:spcAft>
                <a:spcPts val="0"/>
              </a:spcAft>
              <a:buClr>
                <a:schemeClr val="accent2"/>
              </a:buClr>
              <a:buSzPts val="1100"/>
              <a:buChar char="•"/>
              <a:defRPr sz="1400"/>
            </a:lvl3pPr>
            <a:lvl4pPr marL="1828800" lvl="3" indent="-298450" algn="l">
              <a:lnSpc>
                <a:spcPct val="110000"/>
              </a:lnSpc>
              <a:spcBef>
                <a:spcPts val="300"/>
              </a:spcBef>
              <a:spcAft>
                <a:spcPts val="0"/>
              </a:spcAft>
              <a:buClr>
                <a:schemeClr val="accent2"/>
              </a:buClr>
              <a:buSzPts val="1100"/>
              <a:buChar char="–"/>
              <a:defRPr sz="1400"/>
            </a:lvl4pPr>
            <a:lvl5pPr marL="2286000" lvl="4" indent="-317500" algn="l">
              <a:lnSpc>
                <a:spcPct val="110000"/>
              </a:lnSpc>
              <a:spcBef>
                <a:spcPts val="300"/>
              </a:spcBef>
              <a:spcAft>
                <a:spcPts val="0"/>
              </a:spcAft>
              <a:buClr>
                <a:schemeClr val="accent2"/>
              </a:buClr>
              <a:buSzPts val="1400"/>
              <a:buChar char="»"/>
              <a:defRPr sz="1400"/>
            </a:lvl5pPr>
            <a:lvl6pPr marL="2743200" lvl="5" indent="-304800" algn="l">
              <a:lnSpc>
                <a:spcPct val="110000"/>
              </a:lnSpc>
              <a:spcBef>
                <a:spcPts val="300"/>
              </a:spcBef>
              <a:spcAft>
                <a:spcPts val="0"/>
              </a:spcAft>
              <a:buClr>
                <a:schemeClr val="dk1"/>
              </a:buClr>
              <a:buSzPts val="1200"/>
              <a:buChar char="•"/>
              <a:defRPr sz="1200"/>
            </a:lvl6pPr>
            <a:lvl7pPr marL="3200400" lvl="6" indent="-304800" algn="l">
              <a:lnSpc>
                <a:spcPct val="110000"/>
              </a:lnSpc>
              <a:spcBef>
                <a:spcPts val="300"/>
              </a:spcBef>
              <a:spcAft>
                <a:spcPts val="0"/>
              </a:spcAft>
              <a:buClr>
                <a:schemeClr val="dk1"/>
              </a:buClr>
              <a:buSzPts val="1200"/>
              <a:buChar char="•"/>
              <a:defRPr sz="1200"/>
            </a:lvl7pPr>
            <a:lvl8pPr marL="3657600" lvl="7" indent="-304800" algn="l">
              <a:lnSpc>
                <a:spcPct val="110000"/>
              </a:lnSpc>
              <a:spcBef>
                <a:spcPts val="300"/>
              </a:spcBef>
              <a:spcAft>
                <a:spcPts val="0"/>
              </a:spcAft>
              <a:buClr>
                <a:schemeClr val="dk1"/>
              </a:buClr>
              <a:buSzPts val="1200"/>
              <a:buChar char="•"/>
              <a:defRPr sz="1200"/>
            </a:lvl8pPr>
            <a:lvl9pPr marL="4114800" lvl="8" indent="-304800" algn="l">
              <a:lnSpc>
                <a:spcPct val="110000"/>
              </a:lnSpc>
              <a:spcBef>
                <a:spcPts val="300"/>
              </a:spcBef>
              <a:spcAft>
                <a:spcPts val="0"/>
              </a:spcAft>
              <a:buClr>
                <a:schemeClr val="dk1"/>
              </a:buClr>
              <a:buSzPts val="1200"/>
              <a:buChar char="•"/>
              <a:defRPr sz="1200"/>
            </a:lvl9pPr>
          </a:lstStyle>
          <a:p>
            <a:endParaRPr/>
          </a:p>
        </p:txBody>
      </p:sp>
      <p:sp>
        <p:nvSpPr>
          <p:cNvPr id="1242" name="Google Shape;1242;p53"/>
          <p:cNvSpPr txBox="1">
            <a:spLocks noGrp="1"/>
          </p:cNvSpPr>
          <p:nvPr>
            <p:ph type="title"/>
          </p:nvPr>
        </p:nvSpPr>
        <p:spPr>
          <a:xfrm>
            <a:off x="459486" y="342900"/>
            <a:ext cx="8229600" cy="4116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43" name="Google Shape;1243;p53"/>
          <p:cNvSpPr txBox="1">
            <a:spLocks noGrp="1"/>
          </p:cNvSpPr>
          <p:nvPr>
            <p:ph type="sldNum" idx="12"/>
          </p:nvPr>
        </p:nvSpPr>
        <p:spPr>
          <a:xfrm>
            <a:off x="8138558" y="4767262"/>
            <a:ext cx="531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44" name="Google Shape;1244;p53"/>
          <p:cNvSpPr txBox="1">
            <a:spLocks noGrp="1"/>
          </p:cNvSpPr>
          <p:nvPr>
            <p:ph type="subTitle" idx="5"/>
          </p:nvPr>
        </p:nvSpPr>
        <p:spPr>
          <a:xfrm>
            <a:off x="459488" y="857250"/>
            <a:ext cx="8229600" cy="411600"/>
          </a:xfrm>
          <a:prstGeom prst="rect">
            <a:avLst/>
          </a:prstGeom>
          <a:noFill/>
          <a:ln>
            <a:noFill/>
          </a:ln>
        </p:spPr>
        <p:txBody>
          <a:bodyPr spcFirstLastPara="1" wrap="square" lIns="68575" tIns="34275" rIns="68575" bIns="34275" anchor="t" anchorCtr="0">
            <a:noAutofit/>
          </a:bodyPr>
          <a:lstStyle>
            <a:lvl1pPr lvl="0" algn="l">
              <a:lnSpc>
                <a:spcPct val="110000"/>
              </a:lnSpc>
              <a:spcBef>
                <a:spcPts val="600"/>
              </a:spcBef>
              <a:spcAft>
                <a:spcPts val="0"/>
              </a:spcAft>
              <a:buSzPts val="1500"/>
              <a:buNone/>
              <a:defRPr>
                <a:solidFill>
                  <a:schemeClr val="accent2"/>
                </a:solidFill>
              </a:defRPr>
            </a:lvl1pPr>
            <a:lvl2pPr lvl="1" algn="l">
              <a:lnSpc>
                <a:spcPct val="110000"/>
              </a:lnSpc>
              <a:spcBef>
                <a:spcPts val="300"/>
              </a:spcBef>
              <a:spcAft>
                <a:spcPts val="0"/>
              </a:spcAft>
              <a:buSzPts val="1500"/>
              <a:buNone/>
              <a:defRPr/>
            </a:lvl2pPr>
            <a:lvl3pPr lvl="2" algn="l">
              <a:lnSpc>
                <a:spcPct val="100000"/>
              </a:lnSpc>
              <a:spcBef>
                <a:spcPts val="300"/>
              </a:spcBef>
              <a:spcAft>
                <a:spcPts val="0"/>
              </a:spcAft>
              <a:buSzPts val="1300"/>
              <a:buNone/>
              <a:defRPr/>
            </a:lvl3pPr>
            <a:lvl4pPr lvl="3" algn="l">
              <a:lnSpc>
                <a:spcPct val="100000"/>
              </a:lnSpc>
              <a:spcBef>
                <a:spcPts val="300"/>
              </a:spcBef>
              <a:spcAft>
                <a:spcPts val="0"/>
              </a:spcAft>
              <a:buSzPts val="1300"/>
              <a:buNone/>
              <a:defRPr/>
            </a:lvl4pPr>
            <a:lvl5pPr lvl="4" algn="l">
              <a:lnSpc>
                <a:spcPct val="100000"/>
              </a:lnSpc>
              <a:spcBef>
                <a:spcPts val="300"/>
              </a:spcBef>
              <a:spcAft>
                <a:spcPts val="0"/>
              </a:spcAft>
              <a:buSzPts val="1500"/>
              <a:buNone/>
              <a:defRPr/>
            </a:lvl5pPr>
            <a:lvl6pPr lvl="5" algn="l">
              <a:lnSpc>
                <a:spcPct val="100000"/>
              </a:lnSpc>
              <a:spcBef>
                <a:spcPts val="300"/>
              </a:spcBef>
              <a:spcAft>
                <a:spcPts val="0"/>
              </a:spcAft>
              <a:buSzPts val="1500"/>
              <a:buNone/>
              <a:defRPr/>
            </a:lvl6pPr>
            <a:lvl7pPr lvl="6" algn="l">
              <a:lnSpc>
                <a:spcPct val="100000"/>
              </a:lnSpc>
              <a:spcBef>
                <a:spcPts val="300"/>
              </a:spcBef>
              <a:spcAft>
                <a:spcPts val="0"/>
              </a:spcAft>
              <a:buSzPts val="1500"/>
              <a:buNone/>
              <a:defRPr/>
            </a:lvl7pPr>
            <a:lvl8pPr lvl="7" algn="l">
              <a:lnSpc>
                <a:spcPct val="100000"/>
              </a:lnSpc>
              <a:spcBef>
                <a:spcPts val="300"/>
              </a:spcBef>
              <a:spcAft>
                <a:spcPts val="0"/>
              </a:spcAft>
              <a:buSzPts val="1500"/>
              <a:buNone/>
              <a:defRPr/>
            </a:lvl8pPr>
            <a:lvl9pPr lvl="8" algn="l">
              <a:lnSpc>
                <a:spcPct val="100000"/>
              </a:lnSpc>
              <a:spcBef>
                <a:spcPts val="300"/>
              </a:spcBef>
              <a:spcAft>
                <a:spcPts val="0"/>
              </a:spcAft>
              <a:buSzPts val="15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 Content">
  <p:cSld name="4 Content">
    <p:spTree>
      <p:nvGrpSpPr>
        <p:cNvPr id="1" name="Shape 1245"/>
        <p:cNvGrpSpPr/>
        <p:nvPr/>
      </p:nvGrpSpPr>
      <p:grpSpPr>
        <a:xfrm>
          <a:off x="0" y="0"/>
          <a:ext cx="0" cy="0"/>
          <a:chOff x="0" y="0"/>
          <a:chExt cx="0" cy="0"/>
        </a:xfrm>
      </p:grpSpPr>
      <p:sp>
        <p:nvSpPr>
          <p:cNvPr id="1246" name="Google Shape;1246;p54"/>
          <p:cNvSpPr txBox="1">
            <a:spLocks noGrp="1"/>
          </p:cNvSpPr>
          <p:nvPr>
            <p:ph type="body" idx="1"/>
          </p:nvPr>
        </p:nvSpPr>
        <p:spPr>
          <a:xfrm>
            <a:off x="459486" y="1371600"/>
            <a:ext cx="1942500" cy="3174900"/>
          </a:xfrm>
          <a:prstGeom prst="rect">
            <a:avLst/>
          </a:prstGeom>
          <a:noFill/>
          <a:ln>
            <a:noFill/>
          </a:ln>
        </p:spPr>
        <p:txBody>
          <a:bodyPr spcFirstLastPara="1" wrap="square" lIns="68575" tIns="34275" rIns="68575" bIns="34275" anchor="t" anchorCtr="0">
            <a:noAutofit/>
          </a:bodyPr>
          <a:lstStyle>
            <a:lvl1pPr marL="457200" lvl="0" indent="-304800" algn="l">
              <a:lnSpc>
                <a:spcPct val="110000"/>
              </a:lnSpc>
              <a:spcBef>
                <a:spcPts val="300"/>
              </a:spcBef>
              <a:spcAft>
                <a:spcPts val="0"/>
              </a:spcAft>
              <a:buSzPts val="1200"/>
              <a:buChar char="•"/>
              <a:defRPr sz="1200"/>
            </a:lvl1pPr>
            <a:lvl2pPr marL="914400" lvl="1" indent="-304800" algn="l">
              <a:lnSpc>
                <a:spcPct val="110000"/>
              </a:lnSpc>
              <a:spcBef>
                <a:spcPts val="300"/>
              </a:spcBef>
              <a:spcAft>
                <a:spcPts val="0"/>
              </a:spcAft>
              <a:buSzPts val="1200"/>
              <a:buChar char="–"/>
              <a:defRPr sz="1200"/>
            </a:lvl2pPr>
            <a:lvl3pPr marL="1371600" lvl="2" indent="-304800" algn="l">
              <a:lnSpc>
                <a:spcPct val="110000"/>
              </a:lnSpc>
              <a:spcBef>
                <a:spcPts val="300"/>
              </a:spcBef>
              <a:spcAft>
                <a:spcPts val="0"/>
              </a:spcAft>
              <a:buSzPts val="1200"/>
              <a:buChar char="•"/>
              <a:defRPr sz="1200"/>
            </a:lvl3pPr>
            <a:lvl4pPr marL="1828800" lvl="3" indent="-304800" algn="l">
              <a:lnSpc>
                <a:spcPct val="110000"/>
              </a:lnSpc>
              <a:spcBef>
                <a:spcPts val="300"/>
              </a:spcBef>
              <a:spcAft>
                <a:spcPts val="0"/>
              </a:spcAft>
              <a:buSzPts val="1200"/>
              <a:buChar char="–"/>
              <a:defRPr sz="1200"/>
            </a:lvl4pPr>
            <a:lvl5pPr marL="2286000" lvl="4" indent="-304800" algn="l">
              <a:lnSpc>
                <a:spcPct val="110000"/>
              </a:lnSpc>
              <a:spcBef>
                <a:spcPts val="300"/>
              </a:spcBef>
              <a:spcAft>
                <a:spcPts val="0"/>
              </a:spcAft>
              <a:buSzPts val="1200"/>
              <a:buChar char="»"/>
              <a:defRPr sz="1200"/>
            </a:lvl5pPr>
            <a:lvl6pPr marL="2743200" lvl="5" indent="-304800" algn="l">
              <a:lnSpc>
                <a:spcPct val="110000"/>
              </a:lnSpc>
              <a:spcBef>
                <a:spcPts val="300"/>
              </a:spcBef>
              <a:spcAft>
                <a:spcPts val="0"/>
              </a:spcAft>
              <a:buClr>
                <a:schemeClr val="dk1"/>
              </a:buClr>
              <a:buSzPts val="1200"/>
              <a:buChar char="•"/>
              <a:defRPr sz="1200"/>
            </a:lvl6pPr>
            <a:lvl7pPr marL="3200400" lvl="6" indent="-304800" algn="l">
              <a:lnSpc>
                <a:spcPct val="110000"/>
              </a:lnSpc>
              <a:spcBef>
                <a:spcPts val="300"/>
              </a:spcBef>
              <a:spcAft>
                <a:spcPts val="0"/>
              </a:spcAft>
              <a:buClr>
                <a:schemeClr val="dk1"/>
              </a:buClr>
              <a:buSzPts val="1200"/>
              <a:buChar char="•"/>
              <a:defRPr sz="1200"/>
            </a:lvl7pPr>
            <a:lvl8pPr marL="3657600" lvl="7" indent="-304800" algn="l">
              <a:lnSpc>
                <a:spcPct val="110000"/>
              </a:lnSpc>
              <a:spcBef>
                <a:spcPts val="300"/>
              </a:spcBef>
              <a:spcAft>
                <a:spcPts val="0"/>
              </a:spcAft>
              <a:buClr>
                <a:schemeClr val="dk1"/>
              </a:buClr>
              <a:buSzPts val="1200"/>
              <a:buChar char="•"/>
              <a:defRPr sz="1200"/>
            </a:lvl8pPr>
            <a:lvl9pPr marL="4114800" lvl="8" indent="-304800" algn="l">
              <a:lnSpc>
                <a:spcPct val="110000"/>
              </a:lnSpc>
              <a:spcBef>
                <a:spcPts val="300"/>
              </a:spcBef>
              <a:spcAft>
                <a:spcPts val="0"/>
              </a:spcAft>
              <a:buClr>
                <a:schemeClr val="dk1"/>
              </a:buClr>
              <a:buSzPts val="1200"/>
              <a:buChar char="•"/>
              <a:defRPr sz="1200"/>
            </a:lvl9pPr>
          </a:lstStyle>
          <a:p>
            <a:endParaRPr/>
          </a:p>
        </p:txBody>
      </p:sp>
      <p:sp>
        <p:nvSpPr>
          <p:cNvPr id="1247" name="Google Shape;1247;p54"/>
          <p:cNvSpPr txBox="1">
            <a:spLocks noGrp="1"/>
          </p:cNvSpPr>
          <p:nvPr>
            <p:ph type="body" idx="2"/>
          </p:nvPr>
        </p:nvSpPr>
        <p:spPr>
          <a:xfrm>
            <a:off x="2536179" y="1371600"/>
            <a:ext cx="1942500" cy="3175200"/>
          </a:xfrm>
          <a:prstGeom prst="rect">
            <a:avLst/>
          </a:prstGeom>
          <a:noFill/>
          <a:ln>
            <a:noFill/>
          </a:ln>
        </p:spPr>
        <p:txBody>
          <a:bodyPr spcFirstLastPara="1" wrap="square" lIns="68575" tIns="34275" rIns="68575" bIns="34275" anchor="t" anchorCtr="0">
            <a:noAutofit/>
          </a:bodyPr>
          <a:lstStyle>
            <a:lvl1pPr marL="457200" lvl="0" indent="-304800" algn="l">
              <a:lnSpc>
                <a:spcPct val="110000"/>
              </a:lnSpc>
              <a:spcBef>
                <a:spcPts val="300"/>
              </a:spcBef>
              <a:spcAft>
                <a:spcPts val="0"/>
              </a:spcAft>
              <a:buSzPts val="1200"/>
              <a:buChar char="•"/>
              <a:defRPr sz="1200"/>
            </a:lvl1pPr>
            <a:lvl2pPr marL="914400" lvl="1" indent="-304800" algn="l">
              <a:lnSpc>
                <a:spcPct val="110000"/>
              </a:lnSpc>
              <a:spcBef>
                <a:spcPts val="300"/>
              </a:spcBef>
              <a:spcAft>
                <a:spcPts val="0"/>
              </a:spcAft>
              <a:buSzPts val="1200"/>
              <a:buChar char="–"/>
              <a:defRPr sz="1200"/>
            </a:lvl2pPr>
            <a:lvl3pPr marL="1371600" lvl="2" indent="-304800" algn="l">
              <a:lnSpc>
                <a:spcPct val="110000"/>
              </a:lnSpc>
              <a:spcBef>
                <a:spcPts val="300"/>
              </a:spcBef>
              <a:spcAft>
                <a:spcPts val="0"/>
              </a:spcAft>
              <a:buSzPts val="1200"/>
              <a:buChar char="•"/>
              <a:defRPr sz="1200"/>
            </a:lvl3pPr>
            <a:lvl4pPr marL="1828800" lvl="3" indent="-304800" algn="l">
              <a:lnSpc>
                <a:spcPct val="110000"/>
              </a:lnSpc>
              <a:spcBef>
                <a:spcPts val="300"/>
              </a:spcBef>
              <a:spcAft>
                <a:spcPts val="0"/>
              </a:spcAft>
              <a:buSzPts val="1200"/>
              <a:buChar char="–"/>
              <a:defRPr sz="1200"/>
            </a:lvl4pPr>
            <a:lvl5pPr marL="2286000" lvl="4" indent="-304800" algn="l">
              <a:lnSpc>
                <a:spcPct val="110000"/>
              </a:lnSpc>
              <a:spcBef>
                <a:spcPts val="300"/>
              </a:spcBef>
              <a:spcAft>
                <a:spcPts val="0"/>
              </a:spcAft>
              <a:buSzPts val="1200"/>
              <a:buChar char="»"/>
              <a:defRPr sz="1200"/>
            </a:lvl5pPr>
            <a:lvl6pPr marL="2743200" lvl="5" indent="-304800" algn="l">
              <a:lnSpc>
                <a:spcPct val="110000"/>
              </a:lnSpc>
              <a:spcBef>
                <a:spcPts val="300"/>
              </a:spcBef>
              <a:spcAft>
                <a:spcPts val="0"/>
              </a:spcAft>
              <a:buClr>
                <a:schemeClr val="dk1"/>
              </a:buClr>
              <a:buSzPts val="1200"/>
              <a:buChar char="•"/>
              <a:defRPr sz="1200"/>
            </a:lvl6pPr>
            <a:lvl7pPr marL="3200400" lvl="6" indent="-304800" algn="l">
              <a:lnSpc>
                <a:spcPct val="110000"/>
              </a:lnSpc>
              <a:spcBef>
                <a:spcPts val="300"/>
              </a:spcBef>
              <a:spcAft>
                <a:spcPts val="0"/>
              </a:spcAft>
              <a:buClr>
                <a:schemeClr val="dk1"/>
              </a:buClr>
              <a:buSzPts val="1200"/>
              <a:buChar char="•"/>
              <a:defRPr sz="1200"/>
            </a:lvl7pPr>
            <a:lvl8pPr marL="3657600" lvl="7" indent="-304800" algn="l">
              <a:lnSpc>
                <a:spcPct val="110000"/>
              </a:lnSpc>
              <a:spcBef>
                <a:spcPts val="300"/>
              </a:spcBef>
              <a:spcAft>
                <a:spcPts val="0"/>
              </a:spcAft>
              <a:buClr>
                <a:schemeClr val="dk1"/>
              </a:buClr>
              <a:buSzPts val="1200"/>
              <a:buChar char="•"/>
              <a:defRPr sz="1200"/>
            </a:lvl8pPr>
            <a:lvl9pPr marL="4114800" lvl="8" indent="-304800" algn="l">
              <a:lnSpc>
                <a:spcPct val="110000"/>
              </a:lnSpc>
              <a:spcBef>
                <a:spcPts val="300"/>
              </a:spcBef>
              <a:spcAft>
                <a:spcPts val="0"/>
              </a:spcAft>
              <a:buClr>
                <a:schemeClr val="dk1"/>
              </a:buClr>
              <a:buSzPts val="1200"/>
              <a:buChar char="•"/>
              <a:defRPr sz="1200"/>
            </a:lvl9pPr>
          </a:lstStyle>
          <a:p>
            <a:endParaRPr/>
          </a:p>
        </p:txBody>
      </p:sp>
      <p:sp>
        <p:nvSpPr>
          <p:cNvPr id="1248" name="Google Shape;1248;p54"/>
          <p:cNvSpPr txBox="1">
            <a:spLocks noGrp="1"/>
          </p:cNvSpPr>
          <p:nvPr>
            <p:ph type="body" idx="3"/>
          </p:nvPr>
        </p:nvSpPr>
        <p:spPr>
          <a:xfrm>
            <a:off x="4640304" y="1371600"/>
            <a:ext cx="1942500" cy="3175200"/>
          </a:xfrm>
          <a:prstGeom prst="rect">
            <a:avLst/>
          </a:prstGeom>
          <a:noFill/>
          <a:ln>
            <a:noFill/>
          </a:ln>
        </p:spPr>
        <p:txBody>
          <a:bodyPr spcFirstLastPara="1" wrap="square" lIns="68575" tIns="34275" rIns="68575" bIns="34275" anchor="t" anchorCtr="0">
            <a:noAutofit/>
          </a:bodyPr>
          <a:lstStyle>
            <a:lvl1pPr marL="457200" lvl="0" indent="-304800" algn="l">
              <a:lnSpc>
                <a:spcPct val="110000"/>
              </a:lnSpc>
              <a:spcBef>
                <a:spcPts val="300"/>
              </a:spcBef>
              <a:spcAft>
                <a:spcPts val="0"/>
              </a:spcAft>
              <a:buSzPts val="1200"/>
              <a:buChar char="•"/>
              <a:defRPr sz="1200"/>
            </a:lvl1pPr>
            <a:lvl2pPr marL="914400" lvl="1" indent="-304800" algn="l">
              <a:lnSpc>
                <a:spcPct val="110000"/>
              </a:lnSpc>
              <a:spcBef>
                <a:spcPts val="300"/>
              </a:spcBef>
              <a:spcAft>
                <a:spcPts val="0"/>
              </a:spcAft>
              <a:buSzPts val="1200"/>
              <a:buChar char="–"/>
              <a:defRPr sz="1200"/>
            </a:lvl2pPr>
            <a:lvl3pPr marL="1371600" lvl="2" indent="-304800" algn="l">
              <a:lnSpc>
                <a:spcPct val="110000"/>
              </a:lnSpc>
              <a:spcBef>
                <a:spcPts val="300"/>
              </a:spcBef>
              <a:spcAft>
                <a:spcPts val="0"/>
              </a:spcAft>
              <a:buSzPts val="1200"/>
              <a:buChar char="•"/>
              <a:defRPr sz="1200"/>
            </a:lvl3pPr>
            <a:lvl4pPr marL="1828800" lvl="3" indent="-304800" algn="l">
              <a:lnSpc>
                <a:spcPct val="110000"/>
              </a:lnSpc>
              <a:spcBef>
                <a:spcPts val="300"/>
              </a:spcBef>
              <a:spcAft>
                <a:spcPts val="0"/>
              </a:spcAft>
              <a:buSzPts val="1200"/>
              <a:buChar char="–"/>
              <a:defRPr sz="1200"/>
            </a:lvl4pPr>
            <a:lvl5pPr marL="2286000" lvl="4" indent="-304800" algn="l">
              <a:lnSpc>
                <a:spcPct val="110000"/>
              </a:lnSpc>
              <a:spcBef>
                <a:spcPts val="300"/>
              </a:spcBef>
              <a:spcAft>
                <a:spcPts val="0"/>
              </a:spcAft>
              <a:buSzPts val="1200"/>
              <a:buChar char="»"/>
              <a:defRPr sz="1200"/>
            </a:lvl5pPr>
            <a:lvl6pPr marL="2743200" lvl="5" indent="-304800" algn="l">
              <a:lnSpc>
                <a:spcPct val="110000"/>
              </a:lnSpc>
              <a:spcBef>
                <a:spcPts val="300"/>
              </a:spcBef>
              <a:spcAft>
                <a:spcPts val="0"/>
              </a:spcAft>
              <a:buClr>
                <a:schemeClr val="dk1"/>
              </a:buClr>
              <a:buSzPts val="1200"/>
              <a:buChar char="•"/>
              <a:defRPr sz="1200"/>
            </a:lvl6pPr>
            <a:lvl7pPr marL="3200400" lvl="6" indent="-304800" algn="l">
              <a:lnSpc>
                <a:spcPct val="110000"/>
              </a:lnSpc>
              <a:spcBef>
                <a:spcPts val="300"/>
              </a:spcBef>
              <a:spcAft>
                <a:spcPts val="0"/>
              </a:spcAft>
              <a:buClr>
                <a:schemeClr val="dk1"/>
              </a:buClr>
              <a:buSzPts val="1200"/>
              <a:buChar char="•"/>
              <a:defRPr sz="1200"/>
            </a:lvl7pPr>
            <a:lvl8pPr marL="3657600" lvl="7" indent="-304800" algn="l">
              <a:lnSpc>
                <a:spcPct val="110000"/>
              </a:lnSpc>
              <a:spcBef>
                <a:spcPts val="300"/>
              </a:spcBef>
              <a:spcAft>
                <a:spcPts val="0"/>
              </a:spcAft>
              <a:buClr>
                <a:schemeClr val="dk1"/>
              </a:buClr>
              <a:buSzPts val="1200"/>
              <a:buChar char="•"/>
              <a:defRPr sz="1200"/>
            </a:lvl8pPr>
            <a:lvl9pPr marL="4114800" lvl="8" indent="-304800" algn="l">
              <a:lnSpc>
                <a:spcPct val="110000"/>
              </a:lnSpc>
              <a:spcBef>
                <a:spcPts val="300"/>
              </a:spcBef>
              <a:spcAft>
                <a:spcPts val="0"/>
              </a:spcAft>
              <a:buClr>
                <a:schemeClr val="dk1"/>
              </a:buClr>
              <a:buSzPts val="1200"/>
              <a:buChar char="•"/>
              <a:defRPr sz="1200"/>
            </a:lvl9pPr>
          </a:lstStyle>
          <a:p>
            <a:endParaRPr/>
          </a:p>
        </p:txBody>
      </p:sp>
      <p:sp>
        <p:nvSpPr>
          <p:cNvPr id="1249" name="Google Shape;1249;p54"/>
          <p:cNvSpPr txBox="1">
            <a:spLocks noGrp="1"/>
          </p:cNvSpPr>
          <p:nvPr>
            <p:ph type="body" idx="4"/>
          </p:nvPr>
        </p:nvSpPr>
        <p:spPr>
          <a:xfrm>
            <a:off x="6744429" y="1371600"/>
            <a:ext cx="1942500" cy="3175200"/>
          </a:xfrm>
          <a:prstGeom prst="rect">
            <a:avLst/>
          </a:prstGeom>
          <a:noFill/>
          <a:ln>
            <a:noFill/>
          </a:ln>
        </p:spPr>
        <p:txBody>
          <a:bodyPr spcFirstLastPara="1" wrap="square" lIns="68575" tIns="34275" rIns="68575" bIns="34275" anchor="t" anchorCtr="0">
            <a:noAutofit/>
          </a:bodyPr>
          <a:lstStyle>
            <a:lvl1pPr marL="457200" lvl="0" indent="-304800" algn="l">
              <a:lnSpc>
                <a:spcPct val="110000"/>
              </a:lnSpc>
              <a:spcBef>
                <a:spcPts val="300"/>
              </a:spcBef>
              <a:spcAft>
                <a:spcPts val="0"/>
              </a:spcAft>
              <a:buSzPts val="1200"/>
              <a:buChar char="•"/>
              <a:defRPr sz="1200"/>
            </a:lvl1pPr>
            <a:lvl2pPr marL="914400" lvl="1" indent="-304800" algn="l">
              <a:lnSpc>
                <a:spcPct val="110000"/>
              </a:lnSpc>
              <a:spcBef>
                <a:spcPts val="300"/>
              </a:spcBef>
              <a:spcAft>
                <a:spcPts val="0"/>
              </a:spcAft>
              <a:buSzPts val="1200"/>
              <a:buChar char="–"/>
              <a:defRPr sz="1200"/>
            </a:lvl2pPr>
            <a:lvl3pPr marL="1371600" lvl="2" indent="-304800" algn="l">
              <a:lnSpc>
                <a:spcPct val="110000"/>
              </a:lnSpc>
              <a:spcBef>
                <a:spcPts val="300"/>
              </a:spcBef>
              <a:spcAft>
                <a:spcPts val="0"/>
              </a:spcAft>
              <a:buSzPts val="1200"/>
              <a:buChar char="•"/>
              <a:defRPr sz="1200"/>
            </a:lvl3pPr>
            <a:lvl4pPr marL="1828800" lvl="3" indent="-304800" algn="l">
              <a:lnSpc>
                <a:spcPct val="110000"/>
              </a:lnSpc>
              <a:spcBef>
                <a:spcPts val="300"/>
              </a:spcBef>
              <a:spcAft>
                <a:spcPts val="0"/>
              </a:spcAft>
              <a:buSzPts val="1200"/>
              <a:buChar char="–"/>
              <a:defRPr sz="1200"/>
            </a:lvl4pPr>
            <a:lvl5pPr marL="2286000" lvl="4" indent="-304800" algn="l">
              <a:lnSpc>
                <a:spcPct val="110000"/>
              </a:lnSpc>
              <a:spcBef>
                <a:spcPts val="300"/>
              </a:spcBef>
              <a:spcAft>
                <a:spcPts val="0"/>
              </a:spcAft>
              <a:buSzPts val="1200"/>
              <a:buChar char="»"/>
              <a:defRPr sz="1200"/>
            </a:lvl5pPr>
            <a:lvl6pPr marL="2743200" lvl="5" indent="-304800" algn="l">
              <a:lnSpc>
                <a:spcPct val="110000"/>
              </a:lnSpc>
              <a:spcBef>
                <a:spcPts val="300"/>
              </a:spcBef>
              <a:spcAft>
                <a:spcPts val="0"/>
              </a:spcAft>
              <a:buClr>
                <a:schemeClr val="dk1"/>
              </a:buClr>
              <a:buSzPts val="1200"/>
              <a:buChar char="•"/>
              <a:defRPr sz="1200"/>
            </a:lvl6pPr>
            <a:lvl7pPr marL="3200400" lvl="6" indent="-304800" algn="l">
              <a:lnSpc>
                <a:spcPct val="110000"/>
              </a:lnSpc>
              <a:spcBef>
                <a:spcPts val="300"/>
              </a:spcBef>
              <a:spcAft>
                <a:spcPts val="0"/>
              </a:spcAft>
              <a:buClr>
                <a:schemeClr val="dk1"/>
              </a:buClr>
              <a:buSzPts val="1200"/>
              <a:buChar char="•"/>
              <a:defRPr sz="1200"/>
            </a:lvl7pPr>
            <a:lvl8pPr marL="3657600" lvl="7" indent="-304800" algn="l">
              <a:lnSpc>
                <a:spcPct val="110000"/>
              </a:lnSpc>
              <a:spcBef>
                <a:spcPts val="300"/>
              </a:spcBef>
              <a:spcAft>
                <a:spcPts val="0"/>
              </a:spcAft>
              <a:buClr>
                <a:schemeClr val="dk1"/>
              </a:buClr>
              <a:buSzPts val="1200"/>
              <a:buChar char="•"/>
              <a:defRPr sz="1200"/>
            </a:lvl8pPr>
            <a:lvl9pPr marL="4114800" lvl="8" indent="-304800" algn="l">
              <a:lnSpc>
                <a:spcPct val="110000"/>
              </a:lnSpc>
              <a:spcBef>
                <a:spcPts val="300"/>
              </a:spcBef>
              <a:spcAft>
                <a:spcPts val="0"/>
              </a:spcAft>
              <a:buClr>
                <a:schemeClr val="dk1"/>
              </a:buClr>
              <a:buSzPts val="1200"/>
              <a:buChar char="•"/>
              <a:defRPr sz="1200"/>
            </a:lvl9pPr>
          </a:lstStyle>
          <a:p>
            <a:endParaRPr/>
          </a:p>
        </p:txBody>
      </p:sp>
      <p:grpSp>
        <p:nvGrpSpPr>
          <p:cNvPr id="1250" name="Google Shape;1250;p54"/>
          <p:cNvGrpSpPr/>
          <p:nvPr/>
        </p:nvGrpSpPr>
        <p:grpSpPr>
          <a:xfrm>
            <a:off x="-151310" y="-105899"/>
            <a:ext cx="9439944" cy="5352411"/>
            <a:chOff x="-151310" y="-141199"/>
            <a:chExt cx="9439944" cy="7136549"/>
          </a:xfrm>
        </p:grpSpPr>
        <p:grpSp>
          <p:nvGrpSpPr>
            <p:cNvPr id="1251" name="Google Shape;1251;p54"/>
            <p:cNvGrpSpPr/>
            <p:nvPr/>
          </p:nvGrpSpPr>
          <p:grpSpPr>
            <a:xfrm>
              <a:off x="457731" y="6873213"/>
              <a:ext cx="8226688" cy="122137"/>
              <a:chOff x="457731" y="6582508"/>
              <a:chExt cx="8226688" cy="486600"/>
            </a:xfrm>
          </p:grpSpPr>
          <p:cxnSp>
            <p:nvCxnSpPr>
              <p:cNvPr id="1252" name="Google Shape;1252;p54"/>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53" name="Google Shape;1253;p54"/>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254" name="Google Shape;1254;p54"/>
              <p:cNvGrpSpPr/>
              <p:nvPr/>
            </p:nvGrpSpPr>
            <p:grpSpPr>
              <a:xfrm>
                <a:off x="7986158" y="6582508"/>
                <a:ext cx="152400" cy="486600"/>
                <a:chOff x="7983415" y="6582508"/>
                <a:chExt cx="152400" cy="486600"/>
              </a:xfrm>
            </p:grpSpPr>
            <p:cxnSp>
              <p:nvCxnSpPr>
                <p:cNvPr id="1255" name="Google Shape;1255;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56" name="Google Shape;1256;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57" name="Google Shape;1257;p54"/>
              <p:cNvGrpSpPr/>
              <p:nvPr/>
            </p:nvGrpSpPr>
            <p:grpSpPr>
              <a:xfrm>
                <a:off x="7287901" y="6582508"/>
                <a:ext cx="152400" cy="486600"/>
                <a:chOff x="7983415" y="6582508"/>
                <a:chExt cx="152400" cy="486600"/>
              </a:xfrm>
            </p:grpSpPr>
            <p:cxnSp>
              <p:nvCxnSpPr>
                <p:cNvPr id="1258" name="Google Shape;1258;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59" name="Google Shape;1259;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60" name="Google Shape;1260;p54"/>
              <p:cNvGrpSpPr/>
              <p:nvPr/>
            </p:nvGrpSpPr>
            <p:grpSpPr>
              <a:xfrm>
                <a:off x="6589644" y="6582508"/>
                <a:ext cx="152400" cy="486600"/>
                <a:chOff x="7983415" y="6582508"/>
                <a:chExt cx="152400" cy="486600"/>
              </a:xfrm>
            </p:grpSpPr>
            <p:cxnSp>
              <p:nvCxnSpPr>
                <p:cNvPr id="1261" name="Google Shape;1261;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62" name="Google Shape;1262;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63" name="Google Shape;1263;p54"/>
              <p:cNvGrpSpPr/>
              <p:nvPr/>
            </p:nvGrpSpPr>
            <p:grpSpPr>
              <a:xfrm>
                <a:off x="5891387" y="6582508"/>
                <a:ext cx="152400" cy="486600"/>
                <a:chOff x="7983415" y="6582508"/>
                <a:chExt cx="152400" cy="486600"/>
              </a:xfrm>
            </p:grpSpPr>
            <p:cxnSp>
              <p:nvCxnSpPr>
                <p:cNvPr id="1264" name="Google Shape;1264;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65" name="Google Shape;1265;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66" name="Google Shape;1266;p54"/>
              <p:cNvGrpSpPr/>
              <p:nvPr/>
            </p:nvGrpSpPr>
            <p:grpSpPr>
              <a:xfrm>
                <a:off x="5193130" y="6582508"/>
                <a:ext cx="152400" cy="486600"/>
                <a:chOff x="7983415" y="6582508"/>
                <a:chExt cx="152400" cy="486600"/>
              </a:xfrm>
            </p:grpSpPr>
            <p:cxnSp>
              <p:nvCxnSpPr>
                <p:cNvPr id="1267" name="Google Shape;1267;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68" name="Google Shape;1268;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69" name="Google Shape;1269;p54"/>
              <p:cNvGrpSpPr/>
              <p:nvPr/>
            </p:nvGrpSpPr>
            <p:grpSpPr>
              <a:xfrm>
                <a:off x="4494873" y="6582508"/>
                <a:ext cx="152400" cy="486600"/>
                <a:chOff x="7983415" y="6582508"/>
                <a:chExt cx="152400" cy="486600"/>
              </a:xfrm>
            </p:grpSpPr>
            <p:cxnSp>
              <p:nvCxnSpPr>
                <p:cNvPr id="1270" name="Google Shape;1270;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71" name="Google Shape;1271;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72" name="Google Shape;1272;p54"/>
              <p:cNvGrpSpPr/>
              <p:nvPr/>
            </p:nvGrpSpPr>
            <p:grpSpPr>
              <a:xfrm>
                <a:off x="3796616" y="6582508"/>
                <a:ext cx="152400" cy="486600"/>
                <a:chOff x="7983415" y="6582508"/>
                <a:chExt cx="152400" cy="486600"/>
              </a:xfrm>
            </p:grpSpPr>
            <p:cxnSp>
              <p:nvCxnSpPr>
                <p:cNvPr id="1273" name="Google Shape;1273;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74" name="Google Shape;1274;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75" name="Google Shape;1275;p54"/>
              <p:cNvGrpSpPr/>
              <p:nvPr/>
            </p:nvGrpSpPr>
            <p:grpSpPr>
              <a:xfrm>
                <a:off x="3098359" y="6582508"/>
                <a:ext cx="152400" cy="486600"/>
                <a:chOff x="7983415" y="6582508"/>
                <a:chExt cx="152400" cy="486600"/>
              </a:xfrm>
            </p:grpSpPr>
            <p:cxnSp>
              <p:nvCxnSpPr>
                <p:cNvPr id="1276" name="Google Shape;1276;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77" name="Google Shape;1277;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78" name="Google Shape;1278;p54"/>
              <p:cNvGrpSpPr/>
              <p:nvPr/>
            </p:nvGrpSpPr>
            <p:grpSpPr>
              <a:xfrm>
                <a:off x="2400102" y="6582508"/>
                <a:ext cx="152400" cy="486600"/>
                <a:chOff x="7983415" y="6582508"/>
                <a:chExt cx="152400" cy="486600"/>
              </a:xfrm>
            </p:grpSpPr>
            <p:cxnSp>
              <p:nvCxnSpPr>
                <p:cNvPr id="1279" name="Google Shape;1279;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80" name="Google Shape;1280;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81" name="Google Shape;1281;p54"/>
              <p:cNvGrpSpPr/>
              <p:nvPr/>
            </p:nvGrpSpPr>
            <p:grpSpPr>
              <a:xfrm>
                <a:off x="1701845" y="6582508"/>
                <a:ext cx="152400" cy="486600"/>
                <a:chOff x="7983415" y="6582508"/>
                <a:chExt cx="152400" cy="486600"/>
              </a:xfrm>
            </p:grpSpPr>
            <p:cxnSp>
              <p:nvCxnSpPr>
                <p:cNvPr id="1282" name="Google Shape;1282;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83" name="Google Shape;1283;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84" name="Google Shape;1284;p54"/>
              <p:cNvGrpSpPr/>
              <p:nvPr/>
            </p:nvGrpSpPr>
            <p:grpSpPr>
              <a:xfrm>
                <a:off x="1003588" y="6582508"/>
                <a:ext cx="152400" cy="486600"/>
                <a:chOff x="7983415" y="6582508"/>
                <a:chExt cx="152400" cy="486600"/>
              </a:xfrm>
            </p:grpSpPr>
            <p:cxnSp>
              <p:nvCxnSpPr>
                <p:cNvPr id="1285" name="Google Shape;1285;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86" name="Google Shape;1286;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1287" name="Google Shape;1287;p54"/>
            <p:cNvGrpSpPr/>
            <p:nvPr/>
          </p:nvGrpSpPr>
          <p:grpSpPr>
            <a:xfrm>
              <a:off x="-151310" y="392949"/>
              <a:ext cx="122137" cy="6067305"/>
              <a:chOff x="-238860" y="392949"/>
              <a:chExt cx="122137" cy="6067305"/>
            </a:xfrm>
          </p:grpSpPr>
          <p:cxnSp>
            <p:nvCxnSpPr>
              <p:cNvPr id="1288" name="Google Shape;1288;p54"/>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1289" name="Google Shape;1289;p54"/>
              <p:cNvGrpSpPr/>
              <p:nvPr/>
            </p:nvGrpSpPr>
            <p:grpSpPr>
              <a:xfrm rot="5400000">
                <a:off x="-253992" y="5940698"/>
                <a:ext cx="152400" cy="122137"/>
                <a:chOff x="7983415" y="6582508"/>
                <a:chExt cx="152400" cy="486600"/>
              </a:xfrm>
            </p:grpSpPr>
            <p:cxnSp>
              <p:nvCxnSpPr>
                <p:cNvPr id="1290" name="Google Shape;1290;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91" name="Google Shape;1291;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92" name="Google Shape;1292;p54"/>
              <p:cNvGrpSpPr/>
              <p:nvPr/>
            </p:nvGrpSpPr>
            <p:grpSpPr>
              <a:xfrm rot="5400000">
                <a:off x="-253992" y="5467056"/>
                <a:ext cx="152400" cy="122137"/>
                <a:chOff x="7983415" y="6582508"/>
                <a:chExt cx="152400" cy="486600"/>
              </a:xfrm>
            </p:grpSpPr>
            <p:cxnSp>
              <p:nvCxnSpPr>
                <p:cNvPr id="1293" name="Google Shape;1293;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94" name="Google Shape;1294;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95" name="Google Shape;1295;p54"/>
              <p:cNvGrpSpPr/>
              <p:nvPr/>
            </p:nvGrpSpPr>
            <p:grpSpPr>
              <a:xfrm rot="5400000">
                <a:off x="-253992" y="4993414"/>
                <a:ext cx="152400" cy="122137"/>
                <a:chOff x="7983415" y="6582508"/>
                <a:chExt cx="152400" cy="486600"/>
              </a:xfrm>
            </p:grpSpPr>
            <p:cxnSp>
              <p:nvCxnSpPr>
                <p:cNvPr id="1296" name="Google Shape;1296;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297" name="Google Shape;1297;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298" name="Google Shape;1298;p54"/>
              <p:cNvGrpSpPr/>
              <p:nvPr/>
            </p:nvGrpSpPr>
            <p:grpSpPr>
              <a:xfrm rot="5400000">
                <a:off x="-253992" y="4519772"/>
                <a:ext cx="152400" cy="122137"/>
                <a:chOff x="7983415" y="6582508"/>
                <a:chExt cx="152400" cy="486600"/>
              </a:xfrm>
            </p:grpSpPr>
            <p:cxnSp>
              <p:nvCxnSpPr>
                <p:cNvPr id="1299" name="Google Shape;1299;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00" name="Google Shape;1300;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01" name="Google Shape;1301;p54"/>
              <p:cNvGrpSpPr/>
              <p:nvPr/>
            </p:nvGrpSpPr>
            <p:grpSpPr>
              <a:xfrm rot="5400000">
                <a:off x="-253992" y="4046130"/>
                <a:ext cx="152400" cy="122137"/>
                <a:chOff x="7983415" y="6582508"/>
                <a:chExt cx="152400" cy="486600"/>
              </a:xfrm>
            </p:grpSpPr>
            <p:cxnSp>
              <p:nvCxnSpPr>
                <p:cNvPr id="1302" name="Google Shape;1302;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03" name="Google Shape;1303;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04" name="Google Shape;1304;p54"/>
              <p:cNvGrpSpPr/>
              <p:nvPr/>
            </p:nvGrpSpPr>
            <p:grpSpPr>
              <a:xfrm rot="5400000">
                <a:off x="-253992" y="3572488"/>
                <a:ext cx="152400" cy="122137"/>
                <a:chOff x="7983415" y="6582508"/>
                <a:chExt cx="152400" cy="486600"/>
              </a:xfrm>
            </p:grpSpPr>
            <p:cxnSp>
              <p:nvCxnSpPr>
                <p:cNvPr id="1305" name="Google Shape;1305;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06" name="Google Shape;1306;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07" name="Google Shape;1307;p54"/>
              <p:cNvGrpSpPr/>
              <p:nvPr/>
            </p:nvGrpSpPr>
            <p:grpSpPr>
              <a:xfrm rot="5400000">
                <a:off x="-253992" y="3098846"/>
                <a:ext cx="152400" cy="122137"/>
                <a:chOff x="7983415" y="6582508"/>
                <a:chExt cx="152400" cy="486600"/>
              </a:xfrm>
            </p:grpSpPr>
            <p:cxnSp>
              <p:nvCxnSpPr>
                <p:cNvPr id="1308" name="Google Shape;1308;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09" name="Google Shape;1309;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10" name="Google Shape;1310;p54"/>
              <p:cNvGrpSpPr/>
              <p:nvPr/>
            </p:nvGrpSpPr>
            <p:grpSpPr>
              <a:xfrm rot="5400000">
                <a:off x="-253992" y="2625204"/>
                <a:ext cx="152400" cy="122137"/>
                <a:chOff x="7983415" y="6582508"/>
                <a:chExt cx="152400" cy="486600"/>
              </a:xfrm>
            </p:grpSpPr>
            <p:cxnSp>
              <p:nvCxnSpPr>
                <p:cNvPr id="1311" name="Google Shape;1311;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12" name="Google Shape;1312;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13" name="Google Shape;1313;p54"/>
              <p:cNvGrpSpPr/>
              <p:nvPr/>
            </p:nvGrpSpPr>
            <p:grpSpPr>
              <a:xfrm rot="5400000">
                <a:off x="-253992" y="2151562"/>
                <a:ext cx="152400" cy="122137"/>
                <a:chOff x="7983415" y="6582508"/>
                <a:chExt cx="152400" cy="486600"/>
              </a:xfrm>
            </p:grpSpPr>
            <p:cxnSp>
              <p:nvCxnSpPr>
                <p:cNvPr id="1314" name="Google Shape;1314;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15" name="Google Shape;1315;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16" name="Google Shape;1316;p54"/>
              <p:cNvGrpSpPr/>
              <p:nvPr/>
            </p:nvGrpSpPr>
            <p:grpSpPr>
              <a:xfrm rot="5400000">
                <a:off x="-253992" y="1677920"/>
                <a:ext cx="152400" cy="122137"/>
                <a:chOff x="7983415" y="6582508"/>
                <a:chExt cx="152400" cy="486600"/>
              </a:xfrm>
            </p:grpSpPr>
            <p:cxnSp>
              <p:nvCxnSpPr>
                <p:cNvPr id="1317" name="Google Shape;1317;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18" name="Google Shape;1318;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19" name="Google Shape;1319;p54"/>
              <p:cNvGrpSpPr/>
              <p:nvPr/>
            </p:nvGrpSpPr>
            <p:grpSpPr>
              <a:xfrm rot="5400000">
                <a:off x="-253992" y="997329"/>
                <a:ext cx="152400" cy="122137"/>
                <a:chOff x="7983415" y="6582508"/>
                <a:chExt cx="152400" cy="486600"/>
              </a:xfrm>
            </p:grpSpPr>
            <p:cxnSp>
              <p:nvCxnSpPr>
                <p:cNvPr id="1320" name="Google Shape;1320;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21" name="Google Shape;1321;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322" name="Google Shape;1322;p54"/>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323" name="Google Shape;1323;p54"/>
            <p:cNvGrpSpPr/>
            <p:nvPr/>
          </p:nvGrpSpPr>
          <p:grpSpPr>
            <a:xfrm>
              <a:off x="9166497" y="392949"/>
              <a:ext cx="122137" cy="6067305"/>
              <a:chOff x="-238860" y="392949"/>
              <a:chExt cx="122137" cy="6067305"/>
            </a:xfrm>
          </p:grpSpPr>
          <p:cxnSp>
            <p:nvCxnSpPr>
              <p:cNvPr id="1324" name="Google Shape;1324;p54"/>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1325" name="Google Shape;1325;p54"/>
              <p:cNvGrpSpPr/>
              <p:nvPr/>
            </p:nvGrpSpPr>
            <p:grpSpPr>
              <a:xfrm rot="5400000">
                <a:off x="-253992" y="5940698"/>
                <a:ext cx="152400" cy="122137"/>
                <a:chOff x="7983415" y="6582508"/>
                <a:chExt cx="152400" cy="486600"/>
              </a:xfrm>
            </p:grpSpPr>
            <p:cxnSp>
              <p:nvCxnSpPr>
                <p:cNvPr id="1326" name="Google Shape;1326;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27" name="Google Shape;1327;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28" name="Google Shape;1328;p54"/>
              <p:cNvGrpSpPr/>
              <p:nvPr/>
            </p:nvGrpSpPr>
            <p:grpSpPr>
              <a:xfrm rot="5400000">
                <a:off x="-253992" y="5467056"/>
                <a:ext cx="152400" cy="122137"/>
                <a:chOff x="7983415" y="6582508"/>
                <a:chExt cx="152400" cy="486600"/>
              </a:xfrm>
            </p:grpSpPr>
            <p:cxnSp>
              <p:nvCxnSpPr>
                <p:cNvPr id="1329" name="Google Shape;1329;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30" name="Google Shape;1330;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31" name="Google Shape;1331;p54"/>
              <p:cNvGrpSpPr/>
              <p:nvPr/>
            </p:nvGrpSpPr>
            <p:grpSpPr>
              <a:xfrm rot="5400000">
                <a:off x="-253992" y="4993414"/>
                <a:ext cx="152400" cy="122137"/>
                <a:chOff x="7983415" y="6582508"/>
                <a:chExt cx="152400" cy="486600"/>
              </a:xfrm>
            </p:grpSpPr>
            <p:cxnSp>
              <p:nvCxnSpPr>
                <p:cNvPr id="1332" name="Google Shape;1332;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33" name="Google Shape;1333;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34" name="Google Shape;1334;p54"/>
              <p:cNvGrpSpPr/>
              <p:nvPr/>
            </p:nvGrpSpPr>
            <p:grpSpPr>
              <a:xfrm rot="5400000">
                <a:off x="-253992" y="4519772"/>
                <a:ext cx="152400" cy="122137"/>
                <a:chOff x="7983415" y="6582508"/>
                <a:chExt cx="152400" cy="486600"/>
              </a:xfrm>
            </p:grpSpPr>
            <p:cxnSp>
              <p:nvCxnSpPr>
                <p:cNvPr id="1335" name="Google Shape;1335;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36" name="Google Shape;1336;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37" name="Google Shape;1337;p54"/>
              <p:cNvGrpSpPr/>
              <p:nvPr/>
            </p:nvGrpSpPr>
            <p:grpSpPr>
              <a:xfrm rot="5400000">
                <a:off x="-253992" y="4046130"/>
                <a:ext cx="152400" cy="122137"/>
                <a:chOff x="7983415" y="6582508"/>
                <a:chExt cx="152400" cy="486600"/>
              </a:xfrm>
            </p:grpSpPr>
            <p:cxnSp>
              <p:nvCxnSpPr>
                <p:cNvPr id="1338" name="Google Shape;1338;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39" name="Google Shape;1339;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40" name="Google Shape;1340;p54"/>
              <p:cNvGrpSpPr/>
              <p:nvPr/>
            </p:nvGrpSpPr>
            <p:grpSpPr>
              <a:xfrm rot="5400000">
                <a:off x="-253992" y="3572488"/>
                <a:ext cx="152400" cy="122137"/>
                <a:chOff x="7983415" y="6582508"/>
                <a:chExt cx="152400" cy="486600"/>
              </a:xfrm>
            </p:grpSpPr>
            <p:cxnSp>
              <p:nvCxnSpPr>
                <p:cNvPr id="1341" name="Google Shape;1341;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42" name="Google Shape;1342;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43" name="Google Shape;1343;p54"/>
              <p:cNvGrpSpPr/>
              <p:nvPr/>
            </p:nvGrpSpPr>
            <p:grpSpPr>
              <a:xfrm rot="5400000">
                <a:off x="-253992" y="3098846"/>
                <a:ext cx="152400" cy="122137"/>
                <a:chOff x="7983415" y="6582508"/>
                <a:chExt cx="152400" cy="486600"/>
              </a:xfrm>
            </p:grpSpPr>
            <p:cxnSp>
              <p:nvCxnSpPr>
                <p:cNvPr id="1344" name="Google Shape;1344;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45" name="Google Shape;1345;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46" name="Google Shape;1346;p54"/>
              <p:cNvGrpSpPr/>
              <p:nvPr/>
            </p:nvGrpSpPr>
            <p:grpSpPr>
              <a:xfrm rot="5400000">
                <a:off x="-253992" y="2625204"/>
                <a:ext cx="152400" cy="122137"/>
                <a:chOff x="7983415" y="6582508"/>
                <a:chExt cx="152400" cy="486600"/>
              </a:xfrm>
            </p:grpSpPr>
            <p:cxnSp>
              <p:nvCxnSpPr>
                <p:cNvPr id="1347" name="Google Shape;1347;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48" name="Google Shape;1348;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49" name="Google Shape;1349;p54"/>
              <p:cNvGrpSpPr/>
              <p:nvPr/>
            </p:nvGrpSpPr>
            <p:grpSpPr>
              <a:xfrm rot="5400000">
                <a:off x="-253992" y="2151562"/>
                <a:ext cx="152400" cy="122137"/>
                <a:chOff x="7983415" y="6582508"/>
                <a:chExt cx="152400" cy="486600"/>
              </a:xfrm>
            </p:grpSpPr>
            <p:cxnSp>
              <p:nvCxnSpPr>
                <p:cNvPr id="1350" name="Google Shape;1350;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51" name="Google Shape;1351;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52" name="Google Shape;1352;p54"/>
              <p:cNvGrpSpPr/>
              <p:nvPr/>
            </p:nvGrpSpPr>
            <p:grpSpPr>
              <a:xfrm rot="5400000">
                <a:off x="-253992" y="1677920"/>
                <a:ext cx="152400" cy="122137"/>
                <a:chOff x="7983415" y="6582508"/>
                <a:chExt cx="152400" cy="486600"/>
              </a:xfrm>
            </p:grpSpPr>
            <p:cxnSp>
              <p:nvCxnSpPr>
                <p:cNvPr id="1353" name="Google Shape;1353;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54" name="Google Shape;1354;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55" name="Google Shape;1355;p54"/>
              <p:cNvGrpSpPr/>
              <p:nvPr/>
            </p:nvGrpSpPr>
            <p:grpSpPr>
              <a:xfrm rot="5400000">
                <a:off x="-253992" y="997329"/>
                <a:ext cx="152400" cy="122137"/>
                <a:chOff x="7983415" y="6582508"/>
                <a:chExt cx="152400" cy="486600"/>
              </a:xfrm>
            </p:grpSpPr>
            <p:cxnSp>
              <p:nvCxnSpPr>
                <p:cNvPr id="1356" name="Google Shape;1356;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57" name="Google Shape;1357;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358" name="Google Shape;1358;p54"/>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359" name="Google Shape;1359;p54"/>
            <p:cNvGrpSpPr/>
            <p:nvPr/>
          </p:nvGrpSpPr>
          <p:grpSpPr>
            <a:xfrm>
              <a:off x="457731" y="-141199"/>
              <a:ext cx="8226688" cy="122137"/>
              <a:chOff x="457731" y="6582508"/>
              <a:chExt cx="8226688" cy="486600"/>
            </a:xfrm>
          </p:grpSpPr>
          <p:cxnSp>
            <p:nvCxnSpPr>
              <p:cNvPr id="1360" name="Google Shape;1360;p54"/>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61" name="Google Shape;1361;p54"/>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362" name="Google Shape;1362;p54"/>
              <p:cNvGrpSpPr/>
              <p:nvPr/>
            </p:nvGrpSpPr>
            <p:grpSpPr>
              <a:xfrm>
                <a:off x="7986158" y="6582508"/>
                <a:ext cx="152400" cy="486600"/>
                <a:chOff x="7983415" y="6582508"/>
                <a:chExt cx="152400" cy="486600"/>
              </a:xfrm>
            </p:grpSpPr>
            <p:cxnSp>
              <p:nvCxnSpPr>
                <p:cNvPr id="1363" name="Google Shape;1363;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64" name="Google Shape;1364;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65" name="Google Shape;1365;p54"/>
              <p:cNvGrpSpPr/>
              <p:nvPr/>
            </p:nvGrpSpPr>
            <p:grpSpPr>
              <a:xfrm>
                <a:off x="7287901" y="6582508"/>
                <a:ext cx="152400" cy="486600"/>
                <a:chOff x="7983415" y="6582508"/>
                <a:chExt cx="152400" cy="486600"/>
              </a:xfrm>
            </p:grpSpPr>
            <p:cxnSp>
              <p:nvCxnSpPr>
                <p:cNvPr id="1366" name="Google Shape;1366;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67" name="Google Shape;1367;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68" name="Google Shape;1368;p54"/>
              <p:cNvGrpSpPr/>
              <p:nvPr/>
            </p:nvGrpSpPr>
            <p:grpSpPr>
              <a:xfrm>
                <a:off x="6589644" y="6582508"/>
                <a:ext cx="152400" cy="486600"/>
                <a:chOff x="7983415" y="6582508"/>
                <a:chExt cx="152400" cy="486600"/>
              </a:xfrm>
            </p:grpSpPr>
            <p:cxnSp>
              <p:nvCxnSpPr>
                <p:cNvPr id="1369" name="Google Shape;1369;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70" name="Google Shape;1370;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71" name="Google Shape;1371;p54"/>
              <p:cNvGrpSpPr/>
              <p:nvPr/>
            </p:nvGrpSpPr>
            <p:grpSpPr>
              <a:xfrm>
                <a:off x="5891387" y="6582508"/>
                <a:ext cx="152400" cy="486600"/>
                <a:chOff x="7983415" y="6582508"/>
                <a:chExt cx="152400" cy="486600"/>
              </a:xfrm>
            </p:grpSpPr>
            <p:cxnSp>
              <p:nvCxnSpPr>
                <p:cNvPr id="1372" name="Google Shape;1372;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73" name="Google Shape;1373;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74" name="Google Shape;1374;p54"/>
              <p:cNvGrpSpPr/>
              <p:nvPr/>
            </p:nvGrpSpPr>
            <p:grpSpPr>
              <a:xfrm>
                <a:off x="5193130" y="6582508"/>
                <a:ext cx="152400" cy="486600"/>
                <a:chOff x="7983415" y="6582508"/>
                <a:chExt cx="152400" cy="486600"/>
              </a:xfrm>
            </p:grpSpPr>
            <p:cxnSp>
              <p:nvCxnSpPr>
                <p:cNvPr id="1375" name="Google Shape;1375;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76" name="Google Shape;1376;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77" name="Google Shape;1377;p54"/>
              <p:cNvGrpSpPr/>
              <p:nvPr/>
            </p:nvGrpSpPr>
            <p:grpSpPr>
              <a:xfrm>
                <a:off x="4494873" y="6582508"/>
                <a:ext cx="152400" cy="486600"/>
                <a:chOff x="7983415" y="6582508"/>
                <a:chExt cx="152400" cy="486600"/>
              </a:xfrm>
            </p:grpSpPr>
            <p:cxnSp>
              <p:nvCxnSpPr>
                <p:cNvPr id="1378" name="Google Shape;1378;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79" name="Google Shape;1379;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80" name="Google Shape;1380;p54"/>
              <p:cNvGrpSpPr/>
              <p:nvPr/>
            </p:nvGrpSpPr>
            <p:grpSpPr>
              <a:xfrm>
                <a:off x="3796616" y="6582508"/>
                <a:ext cx="152400" cy="486600"/>
                <a:chOff x="7983415" y="6582508"/>
                <a:chExt cx="152400" cy="486600"/>
              </a:xfrm>
            </p:grpSpPr>
            <p:cxnSp>
              <p:nvCxnSpPr>
                <p:cNvPr id="1381" name="Google Shape;1381;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82" name="Google Shape;1382;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83" name="Google Shape;1383;p54"/>
              <p:cNvGrpSpPr/>
              <p:nvPr/>
            </p:nvGrpSpPr>
            <p:grpSpPr>
              <a:xfrm>
                <a:off x="3098359" y="6582508"/>
                <a:ext cx="152400" cy="486600"/>
                <a:chOff x="7983415" y="6582508"/>
                <a:chExt cx="152400" cy="486600"/>
              </a:xfrm>
            </p:grpSpPr>
            <p:cxnSp>
              <p:nvCxnSpPr>
                <p:cNvPr id="1384" name="Google Shape;1384;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85" name="Google Shape;1385;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86" name="Google Shape;1386;p54"/>
              <p:cNvGrpSpPr/>
              <p:nvPr/>
            </p:nvGrpSpPr>
            <p:grpSpPr>
              <a:xfrm>
                <a:off x="2400102" y="6582508"/>
                <a:ext cx="152400" cy="486600"/>
                <a:chOff x="7983415" y="6582508"/>
                <a:chExt cx="152400" cy="486600"/>
              </a:xfrm>
            </p:grpSpPr>
            <p:cxnSp>
              <p:nvCxnSpPr>
                <p:cNvPr id="1387" name="Google Shape;1387;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88" name="Google Shape;1388;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89" name="Google Shape;1389;p54"/>
              <p:cNvGrpSpPr/>
              <p:nvPr/>
            </p:nvGrpSpPr>
            <p:grpSpPr>
              <a:xfrm>
                <a:off x="1701845" y="6582508"/>
                <a:ext cx="152400" cy="486600"/>
                <a:chOff x="7983415" y="6582508"/>
                <a:chExt cx="152400" cy="486600"/>
              </a:xfrm>
            </p:grpSpPr>
            <p:cxnSp>
              <p:nvCxnSpPr>
                <p:cNvPr id="1390" name="Google Shape;1390;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91" name="Google Shape;1391;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392" name="Google Shape;1392;p54"/>
              <p:cNvGrpSpPr/>
              <p:nvPr/>
            </p:nvGrpSpPr>
            <p:grpSpPr>
              <a:xfrm>
                <a:off x="1003588" y="6582508"/>
                <a:ext cx="152400" cy="486600"/>
                <a:chOff x="7983415" y="6582508"/>
                <a:chExt cx="152400" cy="486600"/>
              </a:xfrm>
            </p:grpSpPr>
            <p:cxnSp>
              <p:nvCxnSpPr>
                <p:cNvPr id="1393" name="Google Shape;1393;p54"/>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394" name="Google Shape;1394;p54"/>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1395" name="Google Shape;1395;p54"/>
          <p:cNvSpPr txBox="1">
            <a:spLocks noGrp="1"/>
          </p:cNvSpPr>
          <p:nvPr>
            <p:ph type="title"/>
          </p:nvPr>
        </p:nvSpPr>
        <p:spPr>
          <a:xfrm>
            <a:off x="459486" y="342900"/>
            <a:ext cx="8229600" cy="4116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6" name="Google Shape;1396;p54"/>
          <p:cNvSpPr txBox="1">
            <a:spLocks noGrp="1"/>
          </p:cNvSpPr>
          <p:nvPr>
            <p:ph type="sldNum" idx="12"/>
          </p:nvPr>
        </p:nvSpPr>
        <p:spPr>
          <a:xfrm>
            <a:off x="8138558" y="4767262"/>
            <a:ext cx="531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97" name="Google Shape;1397;p54"/>
          <p:cNvSpPr txBox="1">
            <a:spLocks noGrp="1"/>
          </p:cNvSpPr>
          <p:nvPr>
            <p:ph type="subTitle" idx="5"/>
          </p:nvPr>
        </p:nvSpPr>
        <p:spPr>
          <a:xfrm>
            <a:off x="459486" y="857250"/>
            <a:ext cx="8229600" cy="411600"/>
          </a:xfrm>
          <a:prstGeom prst="rect">
            <a:avLst/>
          </a:prstGeom>
          <a:noFill/>
          <a:ln>
            <a:noFill/>
          </a:ln>
        </p:spPr>
        <p:txBody>
          <a:bodyPr spcFirstLastPara="1" wrap="square" lIns="68575" tIns="34275" rIns="68575" bIns="34275" anchor="b" anchorCtr="0">
            <a:noAutofit/>
          </a:bodyPr>
          <a:lstStyle>
            <a:lvl1pPr lvl="0" algn="l">
              <a:lnSpc>
                <a:spcPct val="110000"/>
              </a:lnSpc>
              <a:spcBef>
                <a:spcPts val="600"/>
              </a:spcBef>
              <a:spcAft>
                <a:spcPts val="0"/>
              </a:spcAft>
              <a:buSzPts val="1500"/>
              <a:buNone/>
              <a:defRPr>
                <a:solidFill>
                  <a:schemeClr val="accent2"/>
                </a:solidFill>
              </a:defRPr>
            </a:lvl1pPr>
            <a:lvl2pPr lvl="1" algn="l">
              <a:lnSpc>
                <a:spcPct val="110000"/>
              </a:lnSpc>
              <a:spcBef>
                <a:spcPts val="300"/>
              </a:spcBef>
              <a:spcAft>
                <a:spcPts val="0"/>
              </a:spcAft>
              <a:buSzPts val="1500"/>
              <a:buNone/>
              <a:defRPr/>
            </a:lvl2pPr>
            <a:lvl3pPr lvl="2" algn="l">
              <a:lnSpc>
                <a:spcPct val="100000"/>
              </a:lnSpc>
              <a:spcBef>
                <a:spcPts val="300"/>
              </a:spcBef>
              <a:spcAft>
                <a:spcPts val="0"/>
              </a:spcAft>
              <a:buSzPts val="1300"/>
              <a:buNone/>
              <a:defRPr/>
            </a:lvl3pPr>
            <a:lvl4pPr lvl="3" algn="l">
              <a:lnSpc>
                <a:spcPct val="100000"/>
              </a:lnSpc>
              <a:spcBef>
                <a:spcPts val="300"/>
              </a:spcBef>
              <a:spcAft>
                <a:spcPts val="0"/>
              </a:spcAft>
              <a:buSzPts val="1300"/>
              <a:buNone/>
              <a:defRPr/>
            </a:lvl4pPr>
            <a:lvl5pPr lvl="4" algn="l">
              <a:lnSpc>
                <a:spcPct val="100000"/>
              </a:lnSpc>
              <a:spcBef>
                <a:spcPts val="300"/>
              </a:spcBef>
              <a:spcAft>
                <a:spcPts val="0"/>
              </a:spcAft>
              <a:buSzPts val="1500"/>
              <a:buNone/>
              <a:defRPr/>
            </a:lvl5pPr>
            <a:lvl6pPr lvl="5" algn="l">
              <a:lnSpc>
                <a:spcPct val="100000"/>
              </a:lnSpc>
              <a:spcBef>
                <a:spcPts val="300"/>
              </a:spcBef>
              <a:spcAft>
                <a:spcPts val="0"/>
              </a:spcAft>
              <a:buSzPts val="1500"/>
              <a:buNone/>
              <a:defRPr/>
            </a:lvl6pPr>
            <a:lvl7pPr lvl="6" algn="l">
              <a:lnSpc>
                <a:spcPct val="100000"/>
              </a:lnSpc>
              <a:spcBef>
                <a:spcPts val="300"/>
              </a:spcBef>
              <a:spcAft>
                <a:spcPts val="0"/>
              </a:spcAft>
              <a:buSzPts val="1500"/>
              <a:buNone/>
              <a:defRPr/>
            </a:lvl7pPr>
            <a:lvl8pPr lvl="7" algn="l">
              <a:lnSpc>
                <a:spcPct val="100000"/>
              </a:lnSpc>
              <a:spcBef>
                <a:spcPts val="300"/>
              </a:spcBef>
              <a:spcAft>
                <a:spcPts val="0"/>
              </a:spcAft>
              <a:buSzPts val="1500"/>
              <a:buNone/>
              <a:defRPr/>
            </a:lvl8pPr>
            <a:lvl9pPr lvl="8" algn="l">
              <a:lnSpc>
                <a:spcPct val="100000"/>
              </a:lnSpc>
              <a:spcBef>
                <a:spcPts val="300"/>
              </a:spcBef>
              <a:spcAft>
                <a:spcPts val="0"/>
              </a:spcAft>
              <a:buSzPts val="15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5 Content">
  <p:cSld name="5 Content">
    <p:spTree>
      <p:nvGrpSpPr>
        <p:cNvPr id="1" name="Shape 1398"/>
        <p:cNvGrpSpPr/>
        <p:nvPr/>
      </p:nvGrpSpPr>
      <p:grpSpPr>
        <a:xfrm>
          <a:off x="0" y="0"/>
          <a:ext cx="0" cy="0"/>
          <a:chOff x="0" y="0"/>
          <a:chExt cx="0" cy="0"/>
        </a:xfrm>
      </p:grpSpPr>
      <p:sp>
        <p:nvSpPr>
          <p:cNvPr id="1399" name="Google Shape;1399;p55"/>
          <p:cNvSpPr txBox="1">
            <a:spLocks noGrp="1"/>
          </p:cNvSpPr>
          <p:nvPr>
            <p:ph type="body" idx="1"/>
          </p:nvPr>
        </p:nvSpPr>
        <p:spPr>
          <a:xfrm>
            <a:off x="459486" y="1371600"/>
            <a:ext cx="1523400" cy="3174900"/>
          </a:xfrm>
          <a:prstGeom prst="rect">
            <a:avLst/>
          </a:prstGeom>
          <a:noFill/>
          <a:ln>
            <a:noFill/>
          </a:ln>
        </p:spPr>
        <p:txBody>
          <a:bodyPr spcFirstLastPara="1" wrap="square" lIns="68575" tIns="34275" rIns="68575" bIns="34275" anchor="t" anchorCtr="0">
            <a:noAutofit/>
          </a:bodyPr>
          <a:lstStyle>
            <a:lvl1pPr marL="457200" lvl="0" indent="-228600" algn="l">
              <a:lnSpc>
                <a:spcPct val="110000"/>
              </a:lnSpc>
              <a:spcBef>
                <a:spcPts val="300"/>
              </a:spcBef>
              <a:spcAft>
                <a:spcPts val="0"/>
              </a:spcAft>
              <a:buSzPts val="1200"/>
              <a:buFont typeface="Arial"/>
              <a:buNone/>
              <a:defRPr sz="1200"/>
            </a:lvl1pPr>
            <a:lvl2pPr marL="914400" lvl="1" indent="-228600" algn="l">
              <a:lnSpc>
                <a:spcPct val="110000"/>
              </a:lnSpc>
              <a:spcBef>
                <a:spcPts val="300"/>
              </a:spcBef>
              <a:spcAft>
                <a:spcPts val="0"/>
              </a:spcAft>
              <a:buSzPts val="1200"/>
              <a:buFont typeface="Arial"/>
              <a:buNone/>
              <a:defRPr sz="1200"/>
            </a:lvl2pPr>
            <a:lvl3pPr marL="1371600" lvl="2" indent="-228600" algn="l">
              <a:lnSpc>
                <a:spcPct val="110000"/>
              </a:lnSpc>
              <a:spcBef>
                <a:spcPts val="300"/>
              </a:spcBef>
              <a:spcAft>
                <a:spcPts val="0"/>
              </a:spcAft>
              <a:buSzPts val="1200"/>
              <a:buNone/>
              <a:defRPr sz="1200"/>
            </a:lvl3pPr>
            <a:lvl4pPr marL="1828800" lvl="3" indent="-228600" algn="l">
              <a:lnSpc>
                <a:spcPct val="110000"/>
              </a:lnSpc>
              <a:spcBef>
                <a:spcPts val="300"/>
              </a:spcBef>
              <a:spcAft>
                <a:spcPts val="0"/>
              </a:spcAft>
              <a:buSzPts val="1200"/>
              <a:buNone/>
              <a:defRPr sz="1200"/>
            </a:lvl4pPr>
            <a:lvl5pPr marL="2286000" lvl="4" indent="-228600" algn="l">
              <a:lnSpc>
                <a:spcPct val="110000"/>
              </a:lnSpc>
              <a:spcBef>
                <a:spcPts val="300"/>
              </a:spcBef>
              <a:spcAft>
                <a:spcPts val="0"/>
              </a:spcAft>
              <a:buSzPts val="1200"/>
              <a:buNone/>
              <a:defRPr sz="1200"/>
            </a:lvl5pPr>
            <a:lvl6pPr marL="2743200" lvl="5" indent="-304800" algn="l">
              <a:lnSpc>
                <a:spcPct val="110000"/>
              </a:lnSpc>
              <a:spcBef>
                <a:spcPts val="300"/>
              </a:spcBef>
              <a:spcAft>
                <a:spcPts val="0"/>
              </a:spcAft>
              <a:buClr>
                <a:schemeClr val="dk1"/>
              </a:buClr>
              <a:buSzPts val="1200"/>
              <a:buChar char="•"/>
              <a:defRPr sz="1200"/>
            </a:lvl6pPr>
            <a:lvl7pPr marL="3200400" lvl="6" indent="-304800" algn="l">
              <a:lnSpc>
                <a:spcPct val="110000"/>
              </a:lnSpc>
              <a:spcBef>
                <a:spcPts val="300"/>
              </a:spcBef>
              <a:spcAft>
                <a:spcPts val="0"/>
              </a:spcAft>
              <a:buClr>
                <a:schemeClr val="dk1"/>
              </a:buClr>
              <a:buSzPts val="1200"/>
              <a:buChar char="•"/>
              <a:defRPr sz="1200"/>
            </a:lvl7pPr>
            <a:lvl8pPr marL="3657600" lvl="7" indent="-304800" algn="l">
              <a:lnSpc>
                <a:spcPct val="110000"/>
              </a:lnSpc>
              <a:spcBef>
                <a:spcPts val="300"/>
              </a:spcBef>
              <a:spcAft>
                <a:spcPts val="0"/>
              </a:spcAft>
              <a:buClr>
                <a:schemeClr val="dk1"/>
              </a:buClr>
              <a:buSzPts val="1200"/>
              <a:buChar char="•"/>
              <a:defRPr sz="1200"/>
            </a:lvl8pPr>
            <a:lvl9pPr marL="4114800" lvl="8" indent="-304800" algn="l">
              <a:lnSpc>
                <a:spcPct val="110000"/>
              </a:lnSpc>
              <a:spcBef>
                <a:spcPts val="300"/>
              </a:spcBef>
              <a:spcAft>
                <a:spcPts val="0"/>
              </a:spcAft>
              <a:buClr>
                <a:schemeClr val="dk1"/>
              </a:buClr>
              <a:buSzPts val="1200"/>
              <a:buChar char="•"/>
              <a:defRPr sz="1200"/>
            </a:lvl9pPr>
          </a:lstStyle>
          <a:p>
            <a:endParaRPr/>
          </a:p>
        </p:txBody>
      </p:sp>
      <p:sp>
        <p:nvSpPr>
          <p:cNvPr id="1400" name="Google Shape;1400;p55"/>
          <p:cNvSpPr txBox="1">
            <a:spLocks noGrp="1"/>
          </p:cNvSpPr>
          <p:nvPr>
            <p:ph type="body" idx="2"/>
          </p:nvPr>
        </p:nvSpPr>
        <p:spPr>
          <a:xfrm>
            <a:off x="2114291" y="1371600"/>
            <a:ext cx="1523400" cy="3175200"/>
          </a:xfrm>
          <a:prstGeom prst="rect">
            <a:avLst/>
          </a:prstGeom>
          <a:noFill/>
          <a:ln>
            <a:noFill/>
          </a:ln>
        </p:spPr>
        <p:txBody>
          <a:bodyPr spcFirstLastPara="1" wrap="square" lIns="68575" tIns="34275" rIns="68575" bIns="34275" anchor="t" anchorCtr="0">
            <a:noAutofit/>
          </a:bodyPr>
          <a:lstStyle>
            <a:lvl1pPr marL="457200" lvl="0" indent="-228600" algn="l">
              <a:lnSpc>
                <a:spcPct val="110000"/>
              </a:lnSpc>
              <a:spcBef>
                <a:spcPts val="300"/>
              </a:spcBef>
              <a:spcAft>
                <a:spcPts val="0"/>
              </a:spcAft>
              <a:buSzPts val="1200"/>
              <a:buFont typeface="Arial"/>
              <a:buNone/>
              <a:defRPr sz="1200"/>
            </a:lvl1pPr>
            <a:lvl2pPr marL="914400" lvl="1" indent="-228600" algn="l">
              <a:lnSpc>
                <a:spcPct val="110000"/>
              </a:lnSpc>
              <a:spcBef>
                <a:spcPts val="300"/>
              </a:spcBef>
              <a:spcAft>
                <a:spcPts val="0"/>
              </a:spcAft>
              <a:buSzPts val="1200"/>
              <a:buFont typeface="Arial"/>
              <a:buNone/>
              <a:defRPr sz="1200"/>
            </a:lvl2pPr>
            <a:lvl3pPr marL="1371600" lvl="2" indent="-228600" algn="l">
              <a:lnSpc>
                <a:spcPct val="110000"/>
              </a:lnSpc>
              <a:spcBef>
                <a:spcPts val="300"/>
              </a:spcBef>
              <a:spcAft>
                <a:spcPts val="0"/>
              </a:spcAft>
              <a:buSzPts val="1200"/>
              <a:buNone/>
              <a:defRPr sz="1200"/>
            </a:lvl3pPr>
            <a:lvl4pPr marL="1828800" lvl="3" indent="-228600" algn="l">
              <a:lnSpc>
                <a:spcPct val="110000"/>
              </a:lnSpc>
              <a:spcBef>
                <a:spcPts val="300"/>
              </a:spcBef>
              <a:spcAft>
                <a:spcPts val="0"/>
              </a:spcAft>
              <a:buSzPts val="1200"/>
              <a:buNone/>
              <a:defRPr sz="1200"/>
            </a:lvl4pPr>
            <a:lvl5pPr marL="2286000" lvl="4" indent="-228600" algn="l">
              <a:lnSpc>
                <a:spcPct val="110000"/>
              </a:lnSpc>
              <a:spcBef>
                <a:spcPts val="300"/>
              </a:spcBef>
              <a:spcAft>
                <a:spcPts val="0"/>
              </a:spcAft>
              <a:buSzPts val="1200"/>
              <a:buNone/>
              <a:defRPr sz="1200"/>
            </a:lvl5pPr>
            <a:lvl6pPr marL="2743200" lvl="5" indent="-304800" algn="l">
              <a:lnSpc>
                <a:spcPct val="110000"/>
              </a:lnSpc>
              <a:spcBef>
                <a:spcPts val="300"/>
              </a:spcBef>
              <a:spcAft>
                <a:spcPts val="0"/>
              </a:spcAft>
              <a:buClr>
                <a:schemeClr val="dk1"/>
              </a:buClr>
              <a:buSzPts val="1200"/>
              <a:buChar char="•"/>
              <a:defRPr sz="1200"/>
            </a:lvl6pPr>
            <a:lvl7pPr marL="3200400" lvl="6" indent="-304800" algn="l">
              <a:lnSpc>
                <a:spcPct val="110000"/>
              </a:lnSpc>
              <a:spcBef>
                <a:spcPts val="300"/>
              </a:spcBef>
              <a:spcAft>
                <a:spcPts val="0"/>
              </a:spcAft>
              <a:buClr>
                <a:schemeClr val="dk1"/>
              </a:buClr>
              <a:buSzPts val="1200"/>
              <a:buChar char="•"/>
              <a:defRPr sz="1200"/>
            </a:lvl7pPr>
            <a:lvl8pPr marL="3657600" lvl="7" indent="-304800" algn="l">
              <a:lnSpc>
                <a:spcPct val="110000"/>
              </a:lnSpc>
              <a:spcBef>
                <a:spcPts val="300"/>
              </a:spcBef>
              <a:spcAft>
                <a:spcPts val="0"/>
              </a:spcAft>
              <a:buClr>
                <a:schemeClr val="dk1"/>
              </a:buClr>
              <a:buSzPts val="1200"/>
              <a:buChar char="•"/>
              <a:defRPr sz="1200"/>
            </a:lvl8pPr>
            <a:lvl9pPr marL="4114800" lvl="8" indent="-304800" algn="l">
              <a:lnSpc>
                <a:spcPct val="110000"/>
              </a:lnSpc>
              <a:spcBef>
                <a:spcPts val="300"/>
              </a:spcBef>
              <a:spcAft>
                <a:spcPts val="0"/>
              </a:spcAft>
              <a:buClr>
                <a:schemeClr val="dk1"/>
              </a:buClr>
              <a:buSzPts val="1200"/>
              <a:buChar char="•"/>
              <a:defRPr sz="1200"/>
            </a:lvl9pPr>
          </a:lstStyle>
          <a:p>
            <a:endParaRPr/>
          </a:p>
        </p:txBody>
      </p:sp>
      <p:sp>
        <p:nvSpPr>
          <p:cNvPr id="1401" name="Google Shape;1401;p55"/>
          <p:cNvSpPr txBox="1">
            <a:spLocks noGrp="1"/>
          </p:cNvSpPr>
          <p:nvPr>
            <p:ph type="body" idx="3"/>
          </p:nvPr>
        </p:nvSpPr>
        <p:spPr>
          <a:xfrm>
            <a:off x="3796528" y="1371600"/>
            <a:ext cx="1523400" cy="3175200"/>
          </a:xfrm>
          <a:prstGeom prst="rect">
            <a:avLst/>
          </a:prstGeom>
          <a:noFill/>
          <a:ln>
            <a:noFill/>
          </a:ln>
        </p:spPr>
        <p:txBody>
          <a:bodyPr spcFirstLastPara="1" wrap="square" lIns="68575" tIns="34275" rIns="68575" bIns="34275" anchor="t" anchorCtr="0">
            <a:noAutofit/>
          </a:bodyPr>
          <a:lstStyle>
            <a:lvl1pPr marL="457200" lvl="0" indent="-228600" algn="l">
              <a:lnSpc>
                <a:spcPct val="110000"/>
              </a:lnSpc>
              <a:spcBef>
                <a:spcPts val="300"/>
              </a:spcBef>
              <a:spcAft>
                <a:spcPts val="0"/>
              </a:spcAft>
              <a:buSzPts val="1200"/>
              <a:buFont typeface="Arial"/>
              <a:buNone/>
              <a:defRPr sz="1200"/>
            </a:lvl1pPr>
            <a:lvl2pPr marL="914400" lvl="1" indent="-228600" algn="l">
              <a:lnSpc>
                <a:spcPct val="110000"/>
              </a:lnSpc>
              <a:spcBef>
                <a:spcPts val="300"/>
              </a:spcBef>
              <a:spcAft>
                <a:spcPts val="0"/>
              </a:spcAft>
              <a:buSzPts val="1200"/>
              <a:buFont typeface="Arial"/>
              <a:buNone/>
              <a:defRPr sz="1200"/>
            </a:lvl2pPr>
            <a:lvl3pPr marL="1371600" lvl="2" indent="-228600" algn="l">
              <a:lnSpc>
                <a:spcPct val="110000"/>
              </a:lnSpc>
              <a:spcBef>
                <a:spcPts val="300"/>
              </a:spcBef>
              <a:spcAft>
                <a:spcPts val="0"/>
              </a:spcAft>
              <a:buSzPts val="1200"/>
              <a:buNone/>
              <a:defRPr sz="1200"/>
            </a:lvl3pPr>
            <a:lvl4pPr marL="1828800" lvl="3" indent="-228600" algn="l">
              <a:lnSpc>
                <a:spcPct val="110000"/>
              </a:lnSpc>
              <a:spcBef>
                <a:spcPts val="300"/>
              </a:spcBef>
              <a:spcAft>
                <a:spcPts val="0"/>
              </a:spcAft>
              <a:buSzPts val="1200"/>
              <a:buNone/>
              <a:defRPr sz="1200"/>
            </a:lvl4pPr>
            <a:lvl5pPr marL="2286000" lvl="4" indent="-228600" algn="l">
              <a:lnSpc>
                <a:spcPct val="110000"/>
              </a:lnSpc>
              <a:spcBef>
                <a:spcPts val="300"/>
              </a:spcBef>
              <a:spcAft>
                <a:spcPts val="0"/>
              </a:spcAft>
              <a:buSzPts val="1200"/>
              <a:buNone/>
              <a:defRPr sz="1200"/>
            </a:lvl5pPr>
            <a:lvl6pPr marL="2743200" lvl="5" indent="-304800" algn="l">
              <a:lnSpc>
                <a:spcPct val="110000"/>
              </a:lnSpc>
              <a:spcBef>
                <a:spcPts val="300"/>
              </a:spcBef>
              <a:spcAft>
                <a:spcPts val="0"/>
              </a:spcAft>
              <a:buClr>
                <a:schemeClr val="dk1"/>
              </a:buClr>
              <a:buSzPts val="1200"/>
              <a:buChar char="•"/>
              <a:defRPr sz="1200"/>
            </a:lvl6pPr>
            <a:lvl7pPr marL="3200400" lvl="6" indent="-304800" algn="l">
              <a:lnSpc>
                <a:spcPct val="110000"/>
              </a:lnSpc>
              <a:spcBef>
                <a:spcPts val="300"/>
              </a:spcBef>
              <a:spcAft>
                <a:spcPts val="0"/>
              </a:spcAft>
              <a:buClr>
                <a:schemeClr val="dk1"/>
              </a:buClr>
              <a:buSzPts val="1200"/>
              <a:buChar char="•"/>
              <a:defRPr sz="1200"/>
            </a:lvl7pPr>
            <a:lvl8pPr marL="3657600" lvl="7" indent="-304800" algn="l">
              <a:lnSpc>
                <a:spcPct val="110000"/>
              </a:lnSpc>
              <a:spcBef>
                <a:spcPts val="300"/>
              </a:spcBef>
              <a:spcAft>
                <a:spcPts val="0"/>
              </a:spcAft>
              <a:buClr>
                <a:schemeClr val="dk1"/>
              </a:buClr>
              <a:buSzPts val="1200"/>
              <a:buChar char="•"/>
              <a:defRPr sz="1200"/>
            </a:lvl8pPr>
            <a:lvl9pPr marL="4114800" lvl="8" indent="-304800" algn="l">
              <a:lnSpc>
                <a:spcPct val="110000"/>
              </a:lnSpc>
              <a:spcBef>
                <a:spcPts val="300"/>
              </a:spcBef>
              <a:spcAft>
                <a:spcPts val="0"/>
              </a:spcAft>
              <a:buClr>
                <a:schemeClr val="dk1"/>
              </a:buClr>
              <a:buSzPts val="1200"/>
              <a:buChar char="•"/>
              <a:defRPr sz="1200"/>
            </a:lvl9pPr>
          </a:lstStyle>
          <a:p>
            <a:endParaRPr/>
          </a:p>
        </p:txBody>
      </p:sp>
      <p:sp>
        <p:nvSpPr>
          <p:cNvPr id="1402" name="Google Shape;1402;p55"/>
          <p:cNvSpPr txBox="1">
            <a:spLocks noGrp="1"/>
          </p:cNvSpPr>
          <p:nvPr>
            <p:ph type="body" idx="4"/>
          </p:nvPr>
        </p:nvSpPr>
        <p:spPr>
          <a:xfrm>
            <a:off x="5478766" y="1371600"/>
            <a:ext cx="1523400" cy="3175200"/>
          </a:xfrm>
          <a:prstGeom prst="rect">
            <a:avLst/>
          </a:prstGeom>
          <a:noFill/>
          <a:ln>
            <a:noFill/>
          </a:ln>
        </p:spPr>
        <p:txBody>
          <a:bodyPr spcFirstLastPara="1" wrap="square" lIns="68575" tIns="34275" rIns="68575" bIns="34275" anchor="t" anchorCtr="0">
            <a:noAutofit/>
          </a:bodyPr>
          <a:lstStyle>
            <a:lvl1pPr marL="457200" lvl="0" indent="-228600" algn="l">
              <a:lnSpc>
                <a:spcPct val="110000"/>
              </a:lnSpc>
              <a:spcBef>
                <a:spcPts val="300"/>
              </a:spcBef>
              <a:spcAft>
                <a:spcPts val="0"/>
              </a:spcAft>
              <a:buSzPts val="1200"/>
              <a:buFont typeface="Arial"/>
              <a:buNone/>
              <a:defRPr sz="1200"/>
            </a:lvl1pPr>
            <a:lvl2pPr marL="914400" lvl="1" indent="-228600" algn="l">
              <a:lnSpc>
                <a:spcPct val="110000"/>
              </a:lnSpc>
              <a:spcBef>
                <a:spcPts val="300"/>
              </a:spcBef>
              <a:spcAft>
                <a:spcPts val="0"/>
              </a:spcAft>
              <a:buSzPts val="1200"/>
              <a:buFont typeface="Arial"/>
              <a:buNone/>
              <a:defRPr sz="1200"/>
            </a:lvl2pPr>
            <a:lvl3pPr marL="1371600" lvl="2" indent="-228600" algn="l">
              <a:lnSpc>
                <a:spcPct val="110000"/>
              </a:lnSpc>
              <a:spcBef>
                <a:spcPts val="300"/>
              </a:spcBef>
              <a:spcAft>
                <a:spcPts val="0"/>
              </a:spcAft>
              <a:buSzPts val="1200"/>
              <a:buNone/>
              <a:defRPr sz="1200"/>
            </a:lvl3pPr>
            <a:lvl4pPr marL="1828800" lvl="3" indent="-228600" algn="l">
              <a:lnSpc>
                <a:spcPct val="110000"/>
              </a:lnSpc>
              <a:spcBef>
                <a:spcPts val="300"/>
              </a:spcBef>
              <a:spcAft>
                <a:spcPts val="0"/>
              </a:spcAft>
              <a:buSzPts val="1200"/>
              <a:buNone/>
              <a:defRPr sz="1200"/>
            </a:lvl4pPr>
            <a:lvl5pPr marL="2286000" lvl="4" indent="-228600" algn="l">
              <a:lnSpc>
                <a:spcPct val="110000"/>
              </a:lnSpc>
              <a:spcBef>
                <a:spcPts val="300"/>
              </a:spcBef>
              <a:spcAft>
                <a:spcPts val="0"/>
              </a:spcAft>
              <a:buSzPts val="1200"/>
              <a:buNone/>
              <a:defRPr sz="1200"/>
            </a:lvl5pPr>
            <a:lvl6pPr marL="2743200" lvl="5" indent="-304800" algn="l">
              <a:lnSpc>
                <a:spcPct val="110000"/>
              </a:lnSpc>
              <a:spcBef>
                <a:spcPts val="300"/>
              </a:spcBef>
              <a:spcAft>
                <a:spcPts val="0"/>
              </a:spcAft>
              <a:buClr>
                <a:schemeClr val="dk1"/>
              </a:buClr>
              <a:buSzPts val="1200"/>
              <a:buChar char="•"/>
              <a:defRPr sz="1200"/>
            </a:lvl6pPr>
            <a:lvl7pPr marL="3200400" lvl="6" indent="-304800" algn="l">
              <a:lnSpc>
                <a:spcPct val="110000"/>
              </a:lnSpc>
              <a:spcBef>
                <a:spcPts val="300"/>
              </a:spcBef>
              <a:spcAft>
                <a:spcPts val="0"/>
              </a:spcAft>
              <a:buClr>
                <a:schemeClr val="dk1"/>
              </a:buClr>
              <a:buSzPts val="1200"/>
              <a:buChar char="•"/>
              <a:defRPr sz="1200"/>
            </a:lvl7pPr>
            <a:lvl8pPr marL="3657600" lvl="7" indent="-304800" algn="l">
              <a:lnSpc>
                <a:spcPct val="110000"/>
              </a:lnSpc>
              <a:spcBef>
                <a:spcPts val="300"/>
              </a:spcBef>
              <a:spcAft>
                <a:spcPts val="0"/>
              </a:spcAft>
              <a:buClr>
                <a:schemeClr val="dk1"/>
              </a:buClr>
              <a:buSzPts val="1200"/>
              <a:buChar char="•"/>
              <a:defRPr sz="1200"/>
            </a:lvl8pPr>
            <a:lvl9pPr marL="4114800" lvl="8" indent="-304800" algn="l">
              <a:lnSpc>
                <a:spcPct val="110000"/>
              </a:lnSpc>
              <a:spcBef>
                <a:spcPts val="300"/>
              </a:spcBef>
              <a:spcAft>
                <a:spcPts val="0"/>
              </a:spcAft>
              <a:buClr>
                <a:schemeClr val="dk1"/>
              </a:buClr>
              <a:buSzPts val="1200"/>
              <a:buChar char="•"/>
              <a:defRPr sz="1200"/>
            </a:lvl9pPr>
          </a:lstStyle>
          <a:p>
            <a:endParaRPr/>
          </a:p>
        </p:txBody>
      </p:sp>
      <p:sp>
        <p:nvSpPr>
          <p:cNvPr id="1403" name="Google Shape;1403;p55"/>
          <p:cNvSpPr txBox="1">
            <a:spLocks noGrp="1"/>
          </p:cNvSpPr>
          <p:nvPr>
            <p:ph type="body" idx="5"/>
          </p:nvPr>
        </p:nvSpPr>
        <p:spPr>
          <a:xfrm>
            <a:off x="7161002" y="1371600"/>
            <a:ext cx="1523400" cy="3175200"/>
          </a:xfrm>
          <a:prstGeom prst="rect">
            <a:avLst/>
          </a:prstGeom>
          <a:noFill/>
          <a:ln>
            <a:noFill/>
          </a:ln>
        </p:spPr>
        <p:txBody>
          <a:bodyPr spcFirstLastPara="1" wrap="square" lIns="68575" tIns="34275" rIns="68575" bIns="34275" anchor="t" anchorCtr="0">
            <a:noAutofit/>
          </a:bodyPr>
          <a:lstStyle>
            <a:lvl1pPr marL="457200" lvl="0" indent="-228600" algn="l">
              <a:lnSpc>
                <a:spcPct val="110000"/>
              </a:lnSpc>
              <a:spcBef>
                <a:spcPts val="300"/>
              </a:spcBef>
              <a:spcAft>
                <a:spcPts val="0"/>
              </a:spcAft>
              <a:buSzPts val="1200"/>
              <a:buFont typeface="Arial"/>
              <a:buNone/>
              <a:defRPr sz="1200"/>
            </a:lvl1pPr>
            <a:lvl2pPr marL="914400" lvl="1" indent="-228600" algn="l">
              <a:lnSpc>
                <a:spcPct val="110000"/>
              </a:lnSpc>
              <a:spcBef>
                <a:spcPts val="300"/>
              </a:spcBef>
              <a:spcAft>
                <a:spcPts val="0"/>
              </a:spcAft>
              <a:buSzPts val="1200"/>
              <a:buFont typeface="Arial"/>
              <a:buNone/>
              <a:defRPr sz="1200"/>
            </a:lvl2pPr>
            <a:lvl3pPr marL="1371600" lvl="2" indent="-228600" algn="l">
              <a:lnSpc>
                <a:spcPct val="110000"/>
              </a:lnSpc>
              <a:spcBef>
                <a:spcPts val="300"/>
              </a:spcBef>
              <a:spcAft>
                <a:spcPts val="0"/>
              </a:spcAft>
              <a:buSzPts val="1200"/>
              <a:buNone/>
              <a:defRPr sz="1200"/>
            </a:lvl3pPr>
            <a:lvl4pPr marL="1828800" lvl="3" indent="-228600" algn="l">
              <a:lnSpc>
                <a:spcPct val="110000"/>
              </a:lnSpc>
              <a:spcBef>
                <a:spcPts val="300"/>
              </a:spcBef>
              <a:spcAft>
                <a:spcPts val="0"/>
              </a:spcAft>
              <a:buSzPts val="1200"/>
              <a:buNone/>
              <a:defRPr sz="1200"/>
            </a:lvl4pPr>
            <a:lvl5pPr marL="2286000" lvl="4" indent="-228600" algn="l">
              <a:lnSpc>
                <a:spcPct val="110000"/>
              </a:lnSpc>
              <a:spcBef>
                <a:spcPts val="300"/>
              </a:spcBef>
              <a:spcAft>
                <a:spcPts val="0"/>
              </a:spcAft>
              <a:buSzPts val="1200"/>
              <a:buNone/>
              <a:defRPr sz="1200"/>
            </a:lvl5pPr>
            <a:lvl6pPr marL="2743200" lvl="5" indent="-304800" algn="l">
              <a:lnSpc>
                <a:spcPct val="110000"/>
              </a:lnSpc>
              <a:spcBef>
                <a:spcPts val="300"/>
              </a:spcBef>
              <a:spcAft>
                <a:spcPts val="0"/>
              </a:spcAft>
              <a:buClr>
                <a:schemeClr val="dk1"/>
              </a:buClr>
              <a:buSzPts val="1200"/>
              <a:buChar char="•"/>
              <a:defRPr sz="1200"/>
            </a:lvl6pPr>
            <a:lvl7pPr marL="3200400" lvl="6" indent="-304800" algn="l">
              <a:lnSpc>
                <a:spcPct val="110000"/>
              </a:lnSpc>
              <a:spcBef>
                <a:spcPts val="300"/>
              </a:spcBef>
              <a:spcAft>
                <a:spcPts val="0"/>
              </a:spcAft>
              <a:buClr>
                <a:schemeClr val="dk1"/>
              </a:buClr>
              <a:buSzPts val="1200"/>
              <a:buChar char="•"/>
              <a:defRPr sz="1200"/>
            </a:lvl7pPr>
            <a:lvl8pPr marL="3657600" lvl="7" indent="-304800" algn="l">
              <a:lnSpc>
                <a:spcPct val="110000"/>
              </a:lnSpc>
              <a:spcBef>
                <a:spcPts val="300"/>
              </a:spcBef>
              <a:spcAft>
                <a:spcPts val="0"/>
              </a:spcAft>
              <a:buClr>
                <a:schemeClr val="dk1"/>
              </a:buClr>
              <a:buSzPts val="1200"/>
              <a:buChar char="•"/>
              <a:defRPr sz="1200"/>
            </a:lvl8pPr>
            <a:lvl9pPr marL="4114800" lvl="8" indent="-304800" algn="l">
              <a:lnSpc>
                <a:spcPct val="110000"/>
              </a:lnSpc>
              <a:spcBef>
                <a:spcPts val="300"/>
              </a:spcBef>
              <a:spcAft>
                <a:spcPts val="0"/>
              </a:spcAft>
              <a:buClr>
                <a:schemeClr val="dk1"/>
              </a:buClr>
              <a:buSzPts val="1200"/>
              <a:buChar char="•"/>
              <a:defRPr sz="1200"/>
            </a:lvl9pPr>
          </a:lstStyle>
          <a:p>
            <a:endParaRPr/>
          </a:p>
        </p:txBody>
      </p:sp>
      <p:grpSp>
        <p:nvGrpSpPr>
          <p:cNvPr id="1404" name="Google Shape;1404;p55"/>
          <p:cNvGrpSpPr/>
          <p:nvPr/>
        </p:nvGrpSpPr>
        <p:grpSpPr>
          <a:xfrm>
            <a:off x="-151310" y="-105899"/>
            <a:ext cx="9439944" cy="5352411"/>
            <a:chOff x="-151310" y="-141199"/>
            <a:chExt cx="9439944" cy="7136549"/>
          </a:xfrm>
        </p:grpSpPr>
        <p:grpSp>
          <p:nvGrpSpPr>
            <p:cNvPr id="1405" name="Google Shape;1405;p55"/>
            <p:cNvGrpSpPr/>
            <p:nvPr/>
          </p:nvGrpSpPr>
          <p:grpSpPr>
            <a:xfrm>
              <a:off x="457731" y="6873213"/>
              <a:ext cx="8226688" cy="122137"/>
              <a:chOff x="457731" y="6582508"/>
              <a:chExt cx="8226688" cy="486600"/>
            </a:xfrm>
          </p:grpSpPr>
          <p:cxnSp>
            <p:nvCxnSpPr>
              <p:cNvPr id="1406" name="Google Shape;1406;p55"/>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07" name="Google Shape;1407;p55"/>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408" name="Google Shape;1408;p55"/>
              <p:cNvGrpSpPr/>
              <p:nvPr/>
            </p:nvGrpSpPr>
            <p:grpSpPr>
              <a:xfrm>
                <a:off x="7986158" y="6582508"/>
                <a:ext cx="152400" cy="486600"/>
                <a:chOff x="7983415" y="6582508"/>
                <a:chExt cx="152400" cy="486600"/>
              </a:xfrm>
            </p:grpSpPr>
            <p:cxnSp>
              <p:nvCxnSpPr>
                <p:cNvPr id="1409" name="Google Shape;1409;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10" name="Google Shape;1410;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11" name="Google Shape;1411;p55"/>
              <p:cNvGrpSpPr/>
              <p:nvPr/>
            </p:nvGrpSpPr>
            <p:grpSpPr>
              <a:xfrm>
                <a:off x="7287901" y="6582508"/>
                <a:ext cx="152400" cy="486600"/>
                <a:chOff x="7983415" y="6582508"/>
                <a:chExt cx="152400" cy="486600"/>
              </a:xfrm>
            </p:grpSpPr>
            <p:cxnSp>
              <p:nvCxnSpPr>
                <p:cNvPr id="1412" name="Google Shape;1412;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13" name="Google Shape;1413;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14" name="Google Shape;1414;p55"/>
              <p:cNvGrpSpPr/>
              <p:nvPr/>
            </p:nvGrpSpPr>
            <p:grpSpPr>
              <a:xfrm>
                <a:off x="6589644" y="6582508"/>
                <a:ext cx="152400" cy="486600"/>
                <a:chOff x="7983415" y="6582508"/>
                <a:chExt cx="152400" cy="486600"/>
              </a:xfrm>
            </p:grpSpPr>
            <p:cxnSp>
              <p:nvCxnSpPr>
                <p:cNvPr id="1415" name="Google Shape;1415;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16" name="Google Shape;1416;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17" name="Google Shape;1417;p55"/>
              <p:cNvGrpSpPr/>
              <p:nvPr/>
            </p:nvGrpSpPr>
            <p:grpSpPr>
              <a:xfrm>
                <a:off x="5891387" y="6582508"/>
                <a:ext cx="152400" cy="486600"/>
                <a:chOff x="7983415" y="6582508"/>
                <a:chExt cx="152400" cy="486600"/>
              </a:xfrm>
            </p:grpSpPr>
            <p:cxnSp>
              <p:nvCxnSpPr>
                <p:cNvPr id="1418" name="Google Shape;1418;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19" name="Google Shape;1419;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20" name="Google Shape;1420;p55"/>
              <p:cNvGrpSpPr/>
              <p:nvPr/>
            </p:nvGrpSpPr>
            <p:grpSpPr>
              <a:xfrm>
                <a:off x="5193130" y="6582508"/>
                <a:ext cx="152400" cy="486600"/>
                <a:chOff x="7983415" y="6582508"/>
                <a:chExt cx="152400" cy="486600"/>
              </a:xfrm>
            </p:grpSpPr>
            <p:cxnSp>
              <p:nvCxnSpPr>
                <p:cNvPr id="1421" name="Google Shape;1421;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22" name="Google Shape;1422;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23" name="Google Shape;1423;p55"/>
              <p:cNvGrpSpPr/>
              <p:nvPr/>
            </p:nvGrpSpPr>
            <p:grpSpPr>
              <a:xfrm>
                <a:off x="4494873" y="6582508"/>
                <a:ext cx="152400" cy="486600"/>
                <a:chOff x="7983415" y="6582508"/>
                <a:chExt cx="152400" cy="486600"/>
              </a:xfrm>
            </p:grpSpPr>
            <p:cxnSp>
              <p:nvCxnSpPr>
                <p:cNvPr id="1424" name="Google Shape;1424;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25" name="Google Shape;1425;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26" name="Google Shape;1426;p55"/>
              <p:cNvGrpSpPr/>
              <p:nvPr/>
            </p:nvGrpSpPr>
            <p:grpSpPr>
              <a:xfrm>
                <a:off x="3796616" y="6582508"/>
                <a:ext cx="152400" cy="486600"/>
                <a:chOff x="7983415" y="6582508"/>
                <a:chExt cx="152400" cy="486600"/>
              </a:xfrm>
            </p:grpSpPr>
            <p:cxnSp>
              <p:nvCxnSpPr>
                <p:cNvPr id="1427" name="Google Shape;1427;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28" name="Google Shape;1428;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29" name="Google Shape;1429;p55"/>
              <p:cNvGrpSpPr/>
              <p:nvPr/>
            </p:nvGrpSpPr>
            <p:grpSpPr>
              <a:xfrm>
                <a:off x="3098359" y="6582508"/>
                <a:ext cx="152400" cy="486600"/>
                <a:chOff x="7983415" y="6582508"/>
                <a:chExt cx="152400" cy="486600"/>
              </a:xfrm>
            </p:grpSpPr>
            <p:cxnSp>
              <p:nvCxnSpPr>
                <p:cNvPr id="1430" name="Google Shape;1430;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31" name="Google Shape;1431;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32" name="Google Shape;1432;p55"/>
              <p:cNvGrpSpPr/>
              <p:nvPr/>
            </p:nvGrpSpPr>
            <p:grpSpPr>
              <a:xfrm>
                <a:off x="2400102" y="6582508"/>
                <a:ext cx="152400" cy="486600"/>
                <a:chOff x="7983415" y="6582508"/>
                <a:chExt cx="152400" cy="486600"/>
              </a:xfrm>
            </p:grpSpPr>
            <p:cxnSp>
              <p:nvCxnSpPr>
                <p:cNvPr id="1433" name="Google Shape;1433;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34" name="Google Shape;1434;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35" name="Google Shape;1435;p55"/>
              <p:cNvGrpSpPr/>
              <p:nvPr/>
            </p:nvGrpSpPr>
            <p:grpSpPr>
              <a:xfrm>
                <a:off x="1701845" y="6582508"/>
                <a:ext cx="152400" cy="486600"/>
                <a:chOff x="7983415" y="6582508"/>
                <a:chExt cx="152400" cy="486600"/>
              </a:xfrm>
            </p:grpSpPr>
            <p:cxnSp>
              <p:nvCxnSpPr>
                <p:cNvPr id="1436" name="Google Shape;1436;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37" name="Google Shape;1437;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38" name="Google Shape;1438;p55"/>
              <p:cNvGrpSpPr/>
              <p:nvPr/>
            </p:nvGrpSpPr>
            <p:grpSpPr>
              <a:xfrm>
                <a:off x="1003588" y="6582508"/>
                <a:ext cx="152400" cy="486600"/>
                <a:chOff x="7983415" y="6582508"/>
                <a:chExt cx="152400" cy="486600"/>
              </a:xfrm>
            </p:grpSpPr>
            <p:cxnSp>
              <p:nvCxnSpPr>
                <p:cNvPr id="1439" name="Google Shape;1439;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40" name="Google Shape;1440;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1441" name="Google Shape;1441;p55"/>
            <p:cNvGrpSpPr/>
            <p:nvPr/>
          </p:nvGrpSpPr>
          <p:grpSpPr>
            <a:xfrm>
              <a:off x="-151310" y="392949"/>
              <a:ext cx="122137" cy="6067305"/>
              <a:chOff x="-238860" y="392949"/>
              <a:chExt cx="122137" cy="6067305"/>
            </a:xfrm>
          </p:grpSpPr>
          <p:cxnSp>
            <p:nvCxnSpPr>
              <p:cNvPr id="1442" name="Google Shape;1442;p55"/>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1443" name="Google Shape;1443;p55"/>
              <p:cNvGrpSpPr/>
              <p:nvPr/>
            </p:nvGrpSpPr>
            <p:grpSpPr>
              <a:xfrm rot="5400000">
                <a:off x="-253992" y="5940698"/>
                <a:ext cx="152400" cy="122137"/>
                <a:chOff x="7983415" y="6582508"/>
                <a:chExt cx="152400" cy="486600"/>
              </a:xfrm>
            </p:grpSpPr>
            <p:cxnSp>
              <p:nvCxnSpPr>
                <p:cNvPr id="1444" name="Google Shape;1444;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45" name="Google Shape;1445;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46" name="Google Shape;1446;p55"/>
              <p:cNvGrpSpPr/>
              <p:nvPr/>
            </p:nvGrpSpPr>
            <p:grpSpPr>
              <a:xfrm rot="5400000">
                <a:off x="-253992" y="5467056"/>
                <a:ext cx="152400" cy="122137"/>
                <a:chOff x="7983415" y="6582508"/>
                <a:chExt cx="152400" cy="486600"/>
              </a:xfrm>
            </p:grpSpPr>
            <p:cxnSp>
              <p:nvCxnSpPr>
                <p:cNvPr id="1447" name="Google Shape;1447;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48" name="Google Shape;1448;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49" name="Google Shape;1449;p55"/>
              <p:cNvGrpSpPr/>
              <p:nvPr/>
            </p:nvGrpSpPr>
            <p:grpSpPr>
              <a:xfrm rot="5400000">
                <a:off x="-253992" y="4993414"/>
                <a:ext cx="152400" cy="122137"/>
                <a:chOff x="7983415" y="6582508"/>
                <a:chExt cx="152400" cy="486600"/>
              </a:xfrm>
            </p:grpSpPr>
            <p:cxnSp>
              <p:nvCxnSpPr>
                <p:cNvPr id="1450" name="Google Shape;1450;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51" name="Google Shape;1451;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52" name="Google Shape;1452;p55"/>
              <p:cNvGrpSpPr/>
              <p:nvPr/>
            </p:nvGrpSpPr>
            <p:grpSpPr>
              <a:xfrm rot="5400000">
                <a:off x="-253992" y="4519772"/>
                <a:ext cx="152400" cy="122137"/>
                <a:chOff x="7983415" y="6582508"/>
                <a:chExt cx="152400" cy="486600"/>
              </a:xfrm>
            </p:grpSpPr>
            <p:cxnSp>
              <p:nvCxnSpPr>
                <p:cNvPr id="1453" name="Google Shape;1453;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54" name="Google Shape;1454;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55" name="Google Shape;1455;p55"/>
              <p:cNvGrpSpPr/>
              <p:nvPr/>
            </p:nvGrpSpPr>
            <p:grpSpPr>
              <a:xfrm rot="5400000">
                <a:off x="-253992" y="4046130"/>
                <a:ext cx="152400" cy="122137"/>
                <a:chOff x="7983415" y="6582508"/>
                <a:chExt cx="152400" cy="486600"/>
              </a:xfrm>
            </p:grpSpPr>
            <p:cxnSp>
              <p:nvCxnSpPr>
                <p:cNvPr id="1456" name="Google Shape;1456;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57" name="Google Shape;1457;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58" name="Google Shape;1458;p55"/>
              <p:cNvGrpSpPr/>
              <p:nvPr/>
            </p:nvGrpSpPr>
            <p:grpSpPr>
              <a:xfrm rot="5400000">
                <a:off x="-253992" y="3572488"/>
                <a:ext cx="152400" cy="122137"/>
                <a:chOff x="7983415" y="6582508"/>
                <a:chExt cx="152400" cy="486600"/>
              </a:xfrm>
            </p:grpSpPr>
            <p:cxnSp>
              <p:nvCxnSpPr>
                <p:cNvPr id="1459" name="Google Shape;1459;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60" name="Google Shape;1460;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61" name="Google Shape;1461;p55"/>
              <p:cNvGrpSpPr/>
              <p:nvPr/>
            </p:nvGrpSpPr>
            <p:grpSpPr>
              <a:xfrm rot="5400000">
                <a:off x="-253992" y="3098846"/>
                <a:ext cx="152400" cy="122137"/>
                <a:chOff x="7983415" y="6582508"/>
                <a:chExt cx="152400" cy="486600"/>
              </a:xfrm>
            </p:grpSpPr>
            <p:cxnSp>
              <p:nvCxnSpPr>
                <p:cNvPr id="1462" name="Google Shape;1462;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63" name="Google Shape;1463;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64" name="Google Shape;1464;p55"/>
              <p:cNvGrpSpPr/>
              <p:nvPr/>
            </p:nvGrpSpPr>
            <p:grpSpPr>
              <a:xfrm rot="5400000">
                <a:off x="-253992" y="2625204"/>
                <a:ext cx="152400" cy="122137"/>
                <a:chOff x="7983415" y="6582508"/>
                <a:chExt cx="152400" cy="486600"/>
              </a:xfrm>
            </p:grpSpPr>
            <p:cxnSp>
              <p:nvCxnSpPr>
                <p:cNvPr id="1465" name="Google Shape;1465;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66" name="Google Shape;1466;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67" name="Google Shape;1467;p55"/>
              <p:cNvGrpSpPr/>
              <p:nvPr/>
            </p:nvGrpSpPr>
            <p:grpSpPr>
              <a:xfrm rot="5400000">
                <a:off x="-253992" y="2151562"/>
                <a:ext cx="152400" cy="122137"/>
                <a:chOff x="7983415" y="6582508"/>
                <a:chExt cx="152400" cy="486600"/>
              </a:xfrm>
            </p:grpSpPr>
            <p:cxnSp>
              <p:nvCxnSpPr>
                <p:cNvPr id="1468" name="Google Shape;1468;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69" name="Google Shape;1469;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70" name="Google Shape;1470;p55"/>
              <p:cNvGrpSpPr/>
              <p:nvPr/>
            </p:nvGrpSpPr>
            <p:grpSpPr>
              <a:xfrm rot="5400000">
                <a:off x="-253992" y="1677920"/>
                <a:ext cx="152400" cy="122137"/>
                <a:chOff x="7983415" y="6582508"/>
                <a:chExt cx="152400" cy="486600"/>
              </a:xfrm>
            </p:grpSpPr>
            <p:cxnSp>
              <p:nvCxnSpPr>
                <p:cNvPr id="1471" name="Google Shape;1471;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72" name="Google Shape;1472;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73" name="Google Shape;1473;p55"/>
              <p:cNvGrpSpPr/>
              <p:nvPr/>
            </p:nvGrpSpPr>
            <p:grpSpPr>
              <a:xfrm rot="5400000">
                <a:off x="-253992" y="997329"/>
                <a:ext cx="152400" cy="122137"/>
                <a:chOff x="7983415" y="6582508"/>
                <a:chExt cx="152400" cy="486600"/>
              </a:xfrm>
            </p:grpSpPr>
            <p:cxnSp>
              <p:nvCxnSpPr>
                <p:cNvPr id="1474" name="Google Shape;1474;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75" name="Google Shape;1475;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476" name="Google Shape;1476;p55"/>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477" name="Google Shape;1477;p55"/>
            <p:cNvGrpSpPr/>
            <p:nvPr/>
          </p:nvGrpSpPr>
          <p:grpSpPr>
            <a:xfrm>
              <a:off x="9166497" y="392949"/>
              <a:ext cx="122137" cy="6067305"/>
              <a:chOff x="-238860" y="392949"/>
              <a:chExt cx="122137" cy="6067305"/>
            </a:xfrm>
          </p:grpSpPr>
          <p:cxnSp>
            <p:nvCxnSpPr>
              <p:cNvPr id="1478" name="Google Shape;1478;p55"/>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1479" name="Google Shape;1479;p55"/>
              <p:cNvGrpSpPr/>
              <p:nvPr/>
            </p:nvGrpSpPr>
            <p:grpSpPr>
              <a:xfrm rot="5400000">
                <a:off x="-253992" y="5940698"/>
                <a:ext cx="152400" cy="122137"/>
                <a:chOff x="7983415" y="6582508"/>
                <a:chExt cx="152400" cy="486600"/>
              </a:xfrm>
            </p:grpSpPr>
            <p:cxnSp>
              <p:nvCxnSpPr>
                <p:cNvPr id="1480" name="Google Shape;1480;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81" name="Google Shape;1481;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82" name="Google Shape;1482;p55"/>
              <p:cNvGrpSpPr/>
              <p:nvPr/>
            </p:nvGrpSpPr>
            <p:grpSpPr>
              <a:xfrm rot="5400000">
                <a:off x="-253992" y="5467056"/>
                <a:ext cx="152400" cy="122137"/>
                <a:chOff x="7983415" y="6582508"/>
                <a:chExt cx="152400" cy="486600"/>
              </a:xfrm>
            </p:grpSpPr>
            <p:cxnSp>
              <p:nvCxnSpPr>
                <p:cNvPr id="1483" name="Google Shape;1483;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84" name="Google Shape;1484;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85" name="Google Shape;1485;p55"/>
              <p:cNvGrpSpPr/>
              <p:nvPr/>
            </p:nvGrpSpPr>
            <p:grpSpPr>
              <a:xfrm rot="5400000">
                <a:off x="-253992" y="4993414"/>
                <a:ext cx="152400" cy="122137"/>
                <a:chOff x="7983415" y="6582508"/>
                <a:chExt cx="152400" cy="486600"/>
              </a:xfrm>
            </p:grpSpPr>
            <p:cxnSp>
              <p:nvCxnSpPr>
                <p:cNvPr id="1486" name="Google Shape;1486;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87" name="Google Shape;1487;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88" name="Google Shape;1488;p55"/>
              <p:cNvGrpSpPr/>
              <p:nvPr/>
            </p:nvGrpSpPr>
            <p:grpSpPr>
              <a:xfrm rot="5400000">
                <a:off x="-253992" y="4519772"/>
                <a:ext cx="152400" cy="122137"/>
                <a:chOff x="7983415" y="6582508"/>
                <a:chExt cx="152400" cy="486600"/>
              </a:xfrm>
            </p:grpSpPr>
            <p:cxnSp>
              <p:nvCxnSpPr>
                <p:cNvPr id="1489" name="Google Shape;1489;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90" name="Google Shape;1490;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91" name="Google Shape;1491;p55"/>
              <p:cNvGrpSpPr/>
              <p:nvPr/>
            </p:nvGrpSpPr>
            <p:grpSpPr>
              <a:xfrm rot="5400000">
                <a:off x="-253992" y="4046130"/>
                <a:ext cx="152400" cy="122137"/>
                <a:chOff x="7983415" y="6582508"/>
                <a:chExt cx="152400" cy="486600"/>
              </a:xfrm>
            </p:grpSpPr>
            <p:cxnSp>
              <p:nvCxnSpPr>
                <p:cNvPr id="1492" name="Google Shape;1492;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93" name="Google Shape;1493;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94" name="Google Shape;1494;p55"/>
              <p:cNvGrpSpPr/>
              <p:nvPr/>
            </p:nvGrpSpPr>
            <p:grpSpPr>
              <a:xfrm rot="5400000">
                <a:off x="-253992" y="3572488"/>
                <a:ext cx="152400" cy="122137"/>
                <a:chOff x="7983415" y="6582508"/>
                <a:chExt cx="152400" cy="486600"/>
              </a:xfrm>
            </p:grpSpPr>
            <p:cxnSp>
              <p:nvCxnSpPr>
                <p:cNvPr id="1495" name="Google Shape;1495;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96" name="Google Shape;1496;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497" name="Google Shape;1497;p55"/>
              <p:cNvGrpSpPr/>
              <p:nvPr/>
            </p:nvGrpSpPr>
            <p:grpSpPr>
              <a:xfrm rot="5400000">
                <a:off x="-253992" y="3098846"/>
                <a:ext cx="152400" cy="122137"/>
                <a:chOff x="7983415" y="6582508"/>
                <a:chExt cx="152400" cy="486600"/>
              </a:xfrm>
            </p:grpSpPr>
            <p:cxnSp>
              <p:nvCxnSpPr>
                <p:cNvPr id="1498" name="Google Shape;1498;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499" name="Google Shape;1499;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00" name="Google Shape;1500;p55"/>
              <p:cNvGrpSpPr/>
              <p:nvPr/>
            </p:nvGrpSpPr>
            <p:grpSpPr>
              <a:xfrm rot="5400000">
                <a:off x="-253992" y="2625204"/>
                <a:ext cx="152400" cy="122137"/>
                <a:chOff x="7983415" y="6582508"/>
                <a:chExt cx="152400" cy="486600"/>
              </a:xfrm>
            </p:grpSpPr>
            <p:cxnSp>
              <p:nvCxnSpPr>
                <p:cNvPr id="1501" name="Google Shape;1501;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02" name="Google Shape;1502;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03" name="Google Shape;1503;p55"/>
              <p:cNvGrpSpPr/>
              <p:nvPr/>
            </p:nvGrpSpPr>
            <p:grpSpPr>
              <a:xfrm rot="5400000">
                <a:off x="-253992" y="2151562"/>
                <a:ext cx="152400" cy="122137"/>
                <a:chOff x="7983415" y="6582508"/>
                <a:chExt cx="152400" cy="486600"/>
              </a:xfrm>
            </p:grpSpPr>
            <p:cxnSp>
              <p:nvCxnSpPr>
                <p:cNvPr id="1504" name="Google Shape;1504;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05" name="Google Shape;1505;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06" name="Google Shape;1506;p55"/>
              <p:cNvGrpSpPr/>
              <p:nvPr/>
            </p:nvGrpSpPr>
            <p:grpSpPr>
              <a:xfrm rot="5400000">
                <a:off x="-253992" y="1677920"/>
                <a:ext cx="152400" cy="122137"/>
                <a:chOff x="7983415" y="6582508"/>
                <a:chExt cx="152400" cy="486600"/>
              </a:xfrm>
            </p:grpSpPr>
            <p:cxnSp>
              <p:nvCxnSpPr>
                <p:cNvPr id="1507" name="Google Shape;1507;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08" name="Google Shape;1508;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09" name="Google Shape;1509;p55"/>
              <p:cNvGrpSpPr/>
              <p:nvPr/>
            </p:nvGrpSpPr>
            <p:grpSpPr>
              <a:xfrm rot="5400000">
                <a:off x="-253992" y="997329"/>
                <a:ext cx="152400" cy="122137"/>
                <a:chOff x="7983415" y="6582508"/>
                <a:chExt cx="152400" cy="486600"/>
              </a:xfrm>
            </p:grpSpPr>
            <p:cxnSp>
              <p:nvCxnSpPr>
                <p:cNvPr id="1510" name="Google Shape;1510;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11" name="Google Shape;1511;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1512" name="Google Shape;1512;p55"/>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513" name="Google Shape;1513;p55"/>
            <p:cNvGrpSpPr/>
            <p:nvPr/>
          </p:nvGrpSpPr>
          <p:grpSpPr>
            <a:xfrm>
              <a:off x="457731" y="-141199"/>
              <a:ext cx="8226688" cy="122137"/>
              <a:chOff x="457731" y="6582508"/>
              <a:chExt cx="8226688" cy="486600"/>
            </a:xfrm>
          </p:grpSpPr>
          <p:cxnSp>
            <p:nvCxnSpPr>
              <p:cNvPr id="1514" name="Google Shape;1514;p55"/>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15" name="Google Shape;1515;p55"/>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516" name="Google Shape;1516;p55"/>
              <p:cNvGrpSpPr/>
              <p:nvPr/>
            </p:nvGrpSpPr>
            <p:grpSpPr>
              <a:xfrm>
                <a:off x="7986158" y="6582508"/>
                <a:ext cx="152400" cy="486600"/>
                <a:chOff x="7983415" y="6582508"/>
                <a:chExt cx="152400" cy="486600"/>
              </a:xfrm>
            </p:grpSpPr>
            <p:cxnSp>
              <p:nvCxnSpPr>
                <p:cNvPr id="1517" name="Google Shape;1517;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18" name="Google Shape;1518;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19" name="Google Shape;1519;p55"/>
              <p:cNvGrpSpPr/>
              <p:nvPr/>
            </p:nvGrpSpPr>
            <p:grpSpPr>
              <a:xfrm>
                <a:off x="7287901" y="6582508"/>
                <a:ext cx="152400" cy="486600"/>
                <a:chOff x="7983415" y="6582508"/>
                <a:chExt cx="152400" cy="486600"/>
              </a:xfrm>
            </p:grpSpPr>
            <p:cxnSp>
              <p:nvCxnSpPr>
                <p:cNvPr id="1520" name="Google Shape;1520;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21" name="Google Shape;1521;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22" name="Google Shape;1522;p55"/>
              <p:cNvGrpSpPr/>
              <p:nvPr/>
            </p:nvGrpSpPr>
            <p:grpSpPr>
              <a:xfrm>
                <a:off x="6589644" y="6582508"/>
                <a:ext cx="152400" cy="486600"/>
                <a:chOff x="7983415" y="6582508"/>
                <a:chExt cx="152400" cy="486600"/>
              </a:xfrm>
            </p:grpSpPr>
            <p:cxnSp>
              <p:nvCxnSpPr>
                <p:cNvPr id="1523" name="Google Shape;1523;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24" name="Google Shape;1524;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25" name="Google Shape;1525;p55"/>
              <p:cNvGrpSpPr/>
              <p:nvPr/>
            </p:nvGrpSpPr>
            <p:grpSpPr>
              <a:xfrm>
                <a:off x="5891387" y="6582508"/>
                <a:ext cx="152400" cy="486600"/>
                <a:chOff x="7983415" y="6582508"/>
                <a:chExt cx="152400" cy="486600"/>
              </a:xfrm>
            </p:grpSpPr>
            <p:cxnSp>
              <p:nvCxnSpPr>
                <p:cNvPr id="1526" name="Google Shape;1526;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27" name="Google Shape;1527;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28" name="Google Shape;1528;p55"/>
              <p:cNvGrpSpPr/>
              <p:nvPr/>
            </p:nvGrpSpPr>
            <p:grpSpPr>
              <a:xfrm>
                <a:off x="5193130" y="6582508"/>
                <a:ext cx="152400" cy="486600"/>
                <a:chOff x="7983415" y="6582508"/>
                <a:chExt cx="152400" cy="486600"/>
              </a:xfrm>
            </p:grpSpPr>
            <p:cxnSp>
              <p:nvCxnSpPr>
                <p:cNvPr id="1529" name="Google Shape;1529;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30" name="Google Shape;1530;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31" name="Google Shape;1531;p55"/>
              <p:cNvGrpSpPr/>
              <p:nvPr/>
            </p:nvGrpSpPr>
            <p:grpSpPr>
              <a:xfrm>
                <a:off x="4494873" y="6582508"/>
                <a:ext cx="152400" cy="486600"/>
                <a:chOff x="7983415" y="6582508"/>
                <a:chExt cx="152400" cy="486600"/>
              </a:xfrm>
            </p:grpSpPr>
            <p:cxnSp>
              <p:nvCxnSpPr>
                <p:cNvPr id="1532" name="Google Shape;1532;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33" name="Google Shape;1533;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34" name="Google Shape;1534;p55"/>
              <p:cNvGrpSpPr/>
              <p:nvPr/>
            </p:nvGrpSpPr>
            <p:grpSpPr>
              <a:xfrm>
                <a:off x="3796616" y="6582508"/>
                <a:ext cx="152400" cy="486600"/>
                <a:chOff x="7983415" y="6582508"/>
                <a:chExt cx="152400" cy="486600"/>
              </a:xfrm>
            </p:grpSpPr>
            <p:cxnSp>
              <p:nvCxnSpPr>
                <p:cNvPr id="1535" name="Google Shape;1535;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36" name="Google Shape;1536;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37" name="Google Shape;1537;p55"/>
              <p:cNvGrpSpPr/>
              <p:nvPr/>
            </p:nvGrpSpPr>
            <p:grpSpPr>
              <a:xfrm>
                <a:off x="3098359" y="6582508"/>
                <a:ext cx="152400" cy="486600"/>
                <a:chOff x="7983415" y="6582508"/>
                <a:chExt cx="152400" cy="486600"/>
              </a:xfrm>
            </p:grpSpPr>
            <p:cxnSp>
              <p:nvCxnSpPr>
                <p:cNvPr id="1538" name="Google Shape;1538;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39" name="Google Shape;1539;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40" name="Google Shape;1540;p55"/>
              <p:cNvGrpSpPr/>
              <p:nvPr/>
            </p:nvGrpSpPr>
            <p:grpSpPr>
              <a:xfrm>
                <a:off x="2400102" y="6582508"/>
                <a:ext cx="152400" cy="486600"/>
                <a:chOff x="7983415" y="6582508"/>
                <a:chExt cx="152400" cy="486600"/>
              </a:xfrm>
            </p:grpSpPr>
            <p:cxnSp>
              <p:nvCxnSpPr>
                <p:cNvPr id="1541" name="Google Shape;1541;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42" name="Google Shape;1542;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43" name="Google Shape;1543;p55"/>
              <p:cNvGrpSpPr/>
              <p:nvPr/>
            </p:nvGrpSpPr>
            <p:grpSpPr>
              <a:xfrm>
                <a:off x="1701845" y="6582508"/>
                <a:ext cx="152400" cy="486600"/>
                <a:chOff x="7983415" y="6582508"/>
                <a:chExt cx="152400" cy="486600"/>
              </a:xfrm>
            </p:grpSpPr>
            <p:cxnSp>
              <p:nvCxnSpPr>
                <p:cNvPr id="1544" name="Google Shape;1544;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45" name="Google Shape;1545;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546" name="Google Shape;1546;p55"/>
              <p:cNvGrpSpPr/>
              <p:nvPr/>
            </p:nvGrpSpPr>
            <p:grpSpPr>
              <a:xfrm>
                <a:off x="1003588" y="6582508"/>
                <a:ext cx="152400" cy="486600"/>
                <a:chOff x="7983415" y="6582508"/>
                <a:chExt cx="152400" cy="486600"/>
              </a:xfrm>
            </p:grpSpPr>
            <p:cxnSp>
              <p:nvCxnSpPr>
                <p:cNvPr id="1547" name="Google Shape;1547;p55"/>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548" name="Google Shape;1548;p55"/>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1549" name="Google Shape;1549;p55"/>
          <p:cNvSpPr txBox="1">
            <a:spLocks noGrp="1"/>
          </p:cNvSpPr>
          <p:nvPr>
            <p:ph type="title"/>
          </p:nvPr>
        </p:nvSpPr>
        <p:spPr>
          <a:xfrm>
            <a:off x="459486" y="342900"/>
            <a:ext cx="8229600" cy="411600"/>
          </a:xfrm>
          <a:prstGeom prst="rect">
            <a:avLst/>
          </a:prstGeom>
          <a:noFill/>
          <a:ln>
            <a:noFill/>
          </a:ln>
        </p:spPr>
        <p:txBody>
          <a:bodyPr spcFirstLastPara="1" wrap="square" lIns="68575" tIns="34275" rIns="68575" bIns="34275" anchor="t" anchorCtr="0">
            <a:noAutofit/>
          </a:bodyPr>
          <a:lstStyle>
            <a:lvl1pPr lvl="0" algn="l">
              <a:lnSpc>
                <a:spcPct val="100000"/>
              </a:lnSpc>
              <a:spcBef>
                <a:spcPts val="0"/>
              </a:spcBef>
              <a:spcAft>
                <a:spcPts val="0"/>
              </a:spcAft>
              <a:buClr>
                <a:schemeClr val="dk2"/>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50" name="Google Shape;1550;p55"/>
          <p:cNvSpPr txBox="1">
            <a:spLocks noGrp="1"/>
          </p:cNvSpPr>
          <p:nvPr>
            <p:ph type="sldNum" idx="12"/>
          </p:nvPr>
        </p:nvSpPr>
        <p:spPr>
          <a:xfrm>
            <a:off x="8138558" y="4767262"/>
            <a:ext cx="531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51" name="Google Shape;1551;p55"/>
          <p:cNvSpPr txBox="1">
            <a:spLocks noGrp="1"/>
          </p:cNvSpPr>
          <p:nvPr>
            <p:ph type="subTitle" idx="6"/>
          </p:nvPr>
        </p:nvSpPr>
        <p:spPr>
          <a:xfrm>
            <a:off x="459486" y="857250"/>
            <a:ext cx="8229600" cy="411600"/>
          </a:xfrm>
          <a:prstGeom prst="rect">
            <a:avLst/>
          </a:prstGeom>
          <a:noFill/>
          <a:ln>
            <a:noFill/>
          </a:ln>
        </p:spPr>
        <p:txBody>
          <a:bodyPr spcFirstLastPara="1" wrap="square" lIns="68575" tIns="34275" rIns="68575" bIns="34275" anchor="b" anchorCtr="0">
            <a:noAutofit/>
          </a:bodyPr>
          <a:lstStyle>
            <a:lvl1pPr lvl="0" algn="l">
              <a:lnSpc>
                <a:spcPct val="110000"/>
              </a:lnSpc>
              <a:spcBef>
                <a:spcPts val="600"/>
              </a:spcBef>
              <a:spcAft>
                <a:spcPts val="0"/>
              </a:spcAft>
              <a:buSzPts val="1500"/>
              <a:buNone/>
              <a:defRPr>
                <a:solidFill>
                  <a:schemeClr val="accent2"/>
                </a:solidFill>
              </a:defRPr>
            </a:lvl1pPr>
            <a:lvl2pPr lvl="1" algn="l">
              <a:lnSpc>
                <a:spcPct val="110000"/>
              </a:lnSpc>
              <a:spcBef>
                <a:spcPts val="300"/>
              </a:spcBef>
              <a:spcAft>
                <a:spcPts val="0"/>
              </a:spcAft>
              <a:buSzPts val="1500"/>
              <a:buNone/>
              <a:defRPr/>
            </a:lvl2pPr>
            <a:lvl3pPr lvl="2" algn="l">
              <a:lnSpc>
                <a:spcPct val="100000"/>
              </a:lnSpc>
              <a:spcBef>
                <a:spcPts val="300"/>
              </a:spcBef>
              <a:spcAft>
                <a:spcPts val="0"/>
              </a:spcAft>
              <a:buSzPts val="1300"/>
              <a:buNone/>
              <a:defRPr/>
            </a:lvl3pPr>
            <a:lvl4pPr lvl="3" algn="l">
              <a:lnSpc>
                <a:spcPct val="100000"/>
              </a:lnSpc>
              <a:spcBef>
                <a:spcPts val="300"/>
              </a:spcBef>
              <a:spcAft>
                <a:spcPts val="0"/>
              </a:spcAft>
              <a:buSzPts val="1300"/>
              <a:buNone/>
              <a:defRPr/>
            </a:lvl4pPr>
            <a:lvl5pPr lvl="4" algn="l">
              <a:lnSpc>
                <a:spcPct val="100000"/>
              </a:lnSpc>
              <a:spcBef>
                <a:spcPts val="300"/>
              </a:spcBef>
              <a:spcAft>
                <a:spcPts val="0"/>
              </a:spcAft>
              <a:buSzPts val="1500"/>
              <a:buNone/>
              <a:defRPr/>
            </a:lvl5pPr>
            <a:lvl6pPr lvl="5" algn="l">
              <a:lnSpc>
                <a:spcPct val="100000"/>
              </a:lnSpc>
              <a:spcBef>
                <a:spcPts val="300"/>
              </a:spcBef>
              <a:spcAft>
                <a:spcPts val="0"/>
              </a:spcAft>
              <a:buSzPts val="1500"/>
              <a:buNone/>
              <a:defRPr/>
            </a:lvl6pPr>
            <a:lvl7pPr lvl="6" algn="l">
              <a:lnSpc>
                <a:spcPct val="100000"/>
              </a:lnSpc>
              <a:spcBef>
                <a:spcPts val="300"/>
              </a:spcBef>
              <a:spcAft>
                <a:spcPts val="0"/>
              </a:spcAft>
              <a:buSzPts val="1500"/>
              <a:buNone/>
              <a:defRPr/>
            </a:lvl7pPr>
            <a:lvl8pPr lvl="7" algn="l">
              <a:lnSpc>
                <a:spcPct val="100000"/>
              </a:lnSpc>
              <a:spcBef>
                <a:spcPts val="300"/>
              </a:spcBef>
              <a:spcAft>
                <a:spcPts val="0"/>
              </a:spcAft>
              <a:buSzPts val="1500"/>
              <a:buNone/>
              <a:defRPr/>
            </a:lvl8pPr>
            <a:lvl9pPr lvl="8" algn="l">
              <a:lnSpc>
                <a:spcPct val="100000"/>
              </a:lnSpc>
              <a:spcBef>
                <a:spcPts val="300"/>
              </a:spcBef>
              <a:spcAft>
                <a:spcPts val="0"/>
              </a:spcAft>
              <a:buSzPts val="15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52"/>
        <p:cNvGrpSpPr/>
        <p:nvPr/>
      </p:nvGrpSpPr>
      <p:grpSpPr>
        <a:xfrm>
          <a:off x="0" y="0"/>
          <a:ext cx="0" cy="0"/>
          <a:chOff x="0" y="0"/>
          <a:chExt cx="0" cy="0"/>
        </a:xfrm>
      </p:grpSpPr>
      <p:sp>
        <p:nvSpPr>
          <p:cNvPr id="1553" name="Google Shape;1553;p56"/>
          <p:cNvSpPr txBox="1">
            <a:spLocks noGrp="1"/>
          </p:cNvSpPr>
          <p:nvPr>
            <p:ph type="sldNum" idx="12"/>
          </p:nvPr>
        </p:nvSpPr>
        <p:spPr>
          <a:xfrm>
            <a:off x="8138558" y="4767262"/>
            <a:ext cx="531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Left" type="objTx">
  <p:cSld name="OBJECT_WITH_CAPTION_TEXT">
    <p:spTree>
      <p:nvGrpSpPr>
        <p:cNvPr id="1" name="Shape 1554"/>
        <p:cNvGrpSpPr/>
        <p:nvPr/>
      </p:nvGrpSpPr>
      <p:grpSpPr>
        <a:xfrm>
          <a:off x="0" y="0"/>
          <a:ext cx="0" cy="0"/>
          <a:chOff x="0" y="0"/>
          <a:chExt cx="0" cy="0"/>
        </a:xfrm>
      </p:grpSpPr>
      <p:sp>
        <p:nvSpPr>
          <p:cNvPr id="1555" name="Google Shape;1555;p57"/>
          <p:cNvSpPr txBox="1">
            <a:spLocks noGrp="1"/>
          </p:cNvSpPr>
          <p:nvPr>
            <p:ph type="title"/>
          </p:nvPr>
        </p:nvSpPr>
        <p:spPr>
          <a:xfrm>
            <a:off x="459486" y="204788"/>
            <a:ext cx="3008400" cy="8715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2"/>
              </a:buClr>
              <a:buSzPts val="1500"/>
              <a:buFont typeface="Arial"/>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56" name="Google Shape;1556;p57"/>
          <p:cNvSpPr txBox="1">
            <a:spLocks noGrp="1"/>
          </p:cNvSpPr>
          <p:nvPr>
            <p:ph type="body" idx="1"/>
          </p:nvPr>
        </p:nvSpPr>
        <p:spPr>
          <a:xfrm>
            <a:off x="3575050" y="204788"/>
            <a:ext cx="5111700" cy="4389900"/>
          </a:xfrm>
          <a:prstGeom prst="rect">
            <a:avLst/>
          </a:prstGeom>
          <a:noFill/>
          <a:ln>
            <a:noFill/>
          </a:ln>
        </p:spPr>
        <p:txBody>
          <a:bodyPr spcFirstLastPara="1" wrap="square" lIns="68575" tIns="34275" rIns="68575" bIns="34275" anchor="t" anchorCtr="0">
            <a:noAutofit/>
          </a:bodyPr>
          <a:lstStyle>
            <a:lvl1pPr marL="457200" lvl="0" indent="-323850" algn="l">
              <a:lnSpc>
                <a:spcPct val="110000"/>
              </a:lnSpc>
              <a:spcBef>
                <a:spcPts val="600"/>
              </a:spcBef>
              <a:spcAft>
                <a:spcPts val="0"/>
              </a:spcAft>
              <a:buClr>
                <a:schemeClr val="accent2"/>
              </a:buClr>
              <a:buSzPts val="1500"/>
              <a:buChar char="•"/>
              <a:defRPr sz="1500"/>
            </a:lvl1pPr>
            <a:lvl2pPr marL="914400" lvl="1" indent="-323850" algn="l">
              <a:lnSpc>
                <a:spcPct val="110000"/>
              </a:lnSpc>
              <a:spcBef>
                <a:spcPts val="300"/>
              </a:spcBef>
              <a:spcAft>
                <a:spcPts val="0"/>
              </a:spcAft>
              <a:buClr>
                <a:schemeClr val="accent2"/>
              </a:buClr>
              <a:buSzPts val="1500"/>
              <a:buChar char="–"/>
              <a:defRPr sz="1500"/>
            </a:lvl2pPr>
            <a:lvl3pPr marL="1371600" lvl="2" indent="-311150" algn="l">
              <a:lnSpc>
                <a:spcPct val="100000"/>
              </a:lnSpc>
              <a:spcBef>
                <a:spcPts val="300"/>
              </a:spcBef>
              <a:spcAft>
                <a:spcPts val="0"/>
              </a:spcAft>
              <a:buClr>
                <a:schemeClr val="accent2"/>
              </a:buClr>
              <a:buSzPts val="1300"/>
              <a:buChar char="•"/>
              <a:defRPr sz="1500"/>
            </a:lvl3pPr>
            <a:lvl4pPr marL="1828800" lvl="3" indent="-311150" algn="l">
              <a:lnSpc>
                <a:spcPct val="100000"/>
              </a:lnSpc>
              <a:spcBef>
                <a:spcPts val="300"/>
              </a:spcBef>
              <a:spcAft>
                <a:spcPts val="0"/>
              </a:spcAft>
              <a:buClr>
                <a:schemeClr val="accent2"/>
              </a:buClr>
              <a:buSzPts val="1300"/>
              <a:buChar char="–"/>
              <a:defRPr sz="1500"/>
            </a:lvl4pPr>
            <a:lvl5pPr marL="2286000" lvl="4" indent="-304800" algn="l">
              <a:lnSpc>
                <a:spcPct val="100000"/>
              </a:lnSpc>
              <a:spcBef>
                <a:spcPts val="200"/>
              </a:spcBef>
              <a:spcAft>
                <a:spcPts val="0"/>
              </a:spcAft>
              <a:buClr>
                <a:schemeClr val="accent2"/>
              </a:buClr>
              <a:buSzPts val="1200"/>
              <a:buChar char="»"/>
              <a:defRPr sz="12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1557" name="Google Shape;1557;p57"/>
          <p:cNvSpPr txBox="1">
            <a:spLocks noGrp="1"/>
          </p:cNvSpPr>
          <p:nvPr>
            <p:ph type="body" idx="2"/>
          </p:nvPr>
        </p:nvSpPr>
        <p:spPr>
          <a:xfrm>
            <a:off x="459486" y="1076326"/>
            <a:ext cx="3008400" cy="3518400"/>
          </a:xfrm>
          <a:prstGeom prst="rect">
            <a:avLst/>
          </a:prstGeom>
          <a:noFill/>
          <a:ln>
            <a:noFill/>
          </a:ln>
        </p:spPr>
        <p:txBody>
          <a:bodyPr spcFirstLastPara="1" wrap="square" lIns="68575" tIns="34275" rIns="68575" bIns="34275" anchor="t" anchorCtr="0">
            <a:noAutofit/>
          </a:bodyPr>
          <a:lstStyle>
            <a:lvl1pPr marL="457200" lvl="0" indent="-228600" algn="l">
              <a:lnSpc>
                <a:spcPct val="110000"/>
              </a:lnSpc>
              <a:spcBef>
                <a:spcPts val="600"/>
              </a:spcBef>
              <a:spcAft>
                <a:spcPts val="0"/>
              </a:spcAft>
              <a:buSzPts val="1100"/>
              <a:buNone/>
              <a:defRPr sz="1100"/>
            </a:lvl1pPr>
            <a:lvl2pPr marL="914400" lvl="1" indent="-228600" algn="l">
              <a:lnSpc>
                <a:spcPct val="110000"/>
              </a:lnSpc>
              <a:spcBef>
                <a:spcPts val="300"/>
              </a:spcBef>
              <a:spcAft>
                <a:spcPts val="0"/>
              </a:spcAft>
              <a:buSzPts val="900"/>
              <a:buNone/>
              <a:defRPr sz="900"/>
            </a:lvl2pPr>
            <a:lvl3pPr marL="1371600" lvl="2" indent="-228600" algn="l">
              <a:lnSpc>
                <a:spcPct val="100000"/>
              </a:lnSpc>
              <a:spcBef>
                <a:spcPts val="300"/>
              </a:spcBef>
              <a:spcAft>
                <a:spcPts val="0"/>
              </a:spcAft>
              <a:buSzPts val="600"/>
              <a:buNone/>
              <a:defRPr sz="800"/>
            </a:lvl3pPr>
            <a:lvl4pPr marL="1828800" lvl="3" indent="-228600" algn="l">
              <a:lnSpc>
                <a:spcPct val="100000"/>
              </a:lnSpc>
              <a:spcBef>
                <a:spcPts val="300"/>
              </a:spcBef>
              <a:spcAft>
                <a:spcPts val="0"/>
              </a:spcAft>
              <a:buSzPts val="600"/>
              <a:buNone/>
              <a:defRPr sz="700"/>
            </a:lvl4pPr>
            <a:lvl5pPr marL="2286000" lvl="4" indent="-228600" algn="l">
              <a:lnSpc>
                <a:spcPct val="100000"/>
              </a:lnSpc>
              <a:spcBef>
                <a:spcPts val="100"/>
              </a:spcBef>
              <a:spcAft>
                <a:spcPts val="0"/>
              </a:spcAft>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1558" name="Google Shape;1558;p57"/>
          <p:cNvSpPr txBox="1">
            <a:spLocks noGrp="1"/>
          </p:cNvSpPr>
          <p:nvPr>
            <p:ph type="sldNum" idx="12"/>
          </p:nvPr>
        </p:nvSpPr>
        <p:spPr>
          <a:xfrm>
            <a:off x="8138558" y="4767262"/>
            <a:ext cx="531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Right">
  <p:cSld name="Content with Caption Right">
    <p:spTree>
      <p:nvGrpSpPr>
        <p:cNvPr id="1" name="Shape 1559"/>
        <p:cNvGrpSpPr/>
        <p:nvPr/>
      </p:nvGrpSpPr>
      <p:grpSpPr>
        <a:xfrm>
          <a:off x="0" y="0"/>
          <a:ext cx="0" cy="0"/>
          <a:chOff x="0" y="0"/>
          <a:chExt cx="0" cy="0"/>
        </a:xfrm>
      </p:grpSpPr>
      <p:sp>
        <p:nvSpPr>
          <p:cNvPr id="1560" name="Google Shape;1560;p58"/>
          <p:cNvSpPr txBox="1">
            <a:spLocks noGrp="1"/>
          </p:cNvSpPr>
          <p:nvPr>
            <p:ph type="body" idx="1"/>
          </p:nvPr>
        </p:nvSpPr>
        <p:spPr>
          <a:xfrm>
            <a:off x="459486" y="204788"/>
            <a:ext cx="5111700" cy="4389600"/>
          </a:xfrm>
          <a:prstGeom prst="rect">
            <a:avLst/>
          </a:prstGeom>
          <a:noFill/>
          <a:ln>
            <a:noFill/>
          </a:ln>
        </p:spPr>
        <p:txBody>
          <a:bodyPr spcFirstLastPara="1" wrap="square" lIns="68575" tIns="34275" rIns="68575" bIns="34275" anchor="t" anchorCtr="0">
            <a:noAutofit/>
          </a:bodyPr>
          <a:lstStyle>
            <a:lvl1pPr marL="457200" lvl="0" indent="-323850" algn="l">
              <a:lnSpc>
                <a:spcPct val="110000"/>
              </a:lnSpc>
              <a:spcBef>
                <a:spcPts val="600"/>
              </a:spcBef>
              <a:spcAft>
                <a:spcPts val="0"/>
              </a:spcAft>
              <a:buClr>
                <a:schemeClr val="accent2"/>
              </a:buClr>
              <a:buSzPts val="1500"/>
              <a:buChar char="•"/>
              <a:defRPr sz="1500"/>
            </a:lvl1pPr>
            <a:lvl2pPr marL="914400" lvl="1" indent="-323850" algn="l">
              <a:lnSpc>
                <a:spcPct val="110000"/>
              </a:lnSpc>
              <a:spcBef>
                <a:spcPts val="300"/>
              </a:spcBef>
              <a:spcAft>
                <a:spcPts val="0"/>
              </a:spcAft>
              <a:buClr>
                <a:schemeClr val="accent2"/>
              </a:buClr>
              <a:buSzPts val="1500"/>
              <a:buChar char="–"/>
              <a:defRPr sz="1500"/>
            </a:lvl2pPr>
            <a:lvl3pPr marL="1371600" lvl="2" indent="-311150" algn="l">
              <a:lnSpc>
                <a:spcPct val="100000"/>
              </a:lnSpc>
              <a:spcBef>
                <a:spcPts val="300"/>
              </a:spcBef>
              <a:spcAft>
                <a:spcPts val="0"/>
              </a:spcAft>
              <a:buClr>
                <a:schemeClr val="accent2"/>
              </a:buClr>
              <a:buSzPts val="1300"/>
              <a:buChar char="•"/>
              <a:defRPr sz="1500"/>
            </a:lvl3pPr>
            <a:lvl4pPr marL="1828800" lvl="3" indent="-311150" algn="l">
              <a:lnSpc>
                <a:spcPct val="100000"/>
              </a:lnSpc>
              <a:spcBef>
                <a:spcPts val="300"/>
              </a:spcBef>
              <a:spcAft>
                <a:spcPts val="0"/>
              </a:spcAft>
              <a:buClr>
                <a:schemeClr val="accent2"/>
              </a:buClr>
              <a:buSzPts val="1300"/>
              <a:buChar char="–"/>
              <a:defRPr sz="1500"/>
            </a:lvl4pPr>
            <a:lvl5pPr marL="2286000" lvl="4" indent="-323850" algn="l">
              <a:lnSpc>
                <a:spcPct val="100000"/>
              </a:lnSpc>
              <a:spcBef>
                <a:spcPts val="300"/>
              </a:spcBef>
              <a:spcAft>
                <a:spcPts val="0"/>
              </a:spcAft>
              <a:buClr>
                <a:schemeClr val="accent2"/>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1561" name="Google Shape;1561;p58"/>
          <p:cNvSpPr txBox="1">
            <a:spLocks noGrp="1"/>
          </p:cNvSpPr>
          <p:nvPr>
            <p:ph type="body" idx="2"/>
          </p:nvPr>
        </p:nvSpPr>
        <p:spPr>
          <a:xfrm>
            <a:off x="5681162" y="1076326"/>
            <a:ext cx="3008400" cy="3518400"/>
          </a:xfrm>
          <a:prstGeom prst="rect">
            <a:avLst/>
          </a:prstGeom>
          <a:noFill/>
          <a:ln>
            <a:noFill/>
          </a:ln>
        </p:spPr>
        <p:txBody>
          <a:bodyPr spcFirstLastPara="1" wrap="square" lIns="68575" tIns="34275" rIns="68575" bIns="34275" anchor="t" anchorCtr="0">
            <a:noAutofit/>
          </a:bodyPr>
          <a:lstStyle>
            <a:lvl1pPr marL="457200" lvl="0" indent="-228600" algn="l">
              <a:lnSpc>
                <a:spcPct val="110000"/>
              </a:lnSpc>
              <a:spcBef>
                <a:spcPts val="600"/>
              </a:spcBef>
              <a:spcAft>
                <a:spcPts val="0"/>
              </a:spcAft>
              <a:buSzPts val="1100"/>
              <a:buNone/>
              <a:defRPr sz="1100"/>
            </a:lvl1pPr>
            <a:lvl2pPr marL="914400" lvl="1" indent="-228600" algn="l">
              <a:lnSpc>
                <a:spcPct val="110000"/>
              </a:lnSpc>
              <a:spcBef>
                <a:spcPts val="300"/>
              </a:spcBef>
              <a:spcAft>
                <a:spcPts val="0"/>
              </a:spcAft>
              <a:buSzPts val="900"/>
              <a:buNone/>
              <a:defRPr sz="900"/>
            </a:lvl2pPr>
            <a:lvl3pPr marL="1371600" lvl="2" indent="-228600" algn="l">
              <a:lnSpc>
                <a:spcPct val="100000"/>
              </a:lnSpc>
              <a:spcBef>
                <a:spcPts val="300"/>
              </a:spcBef>
              <a:spcAft>
                <a:spcPts val="0"/>
              </a:spcAft>
              <a:buSzPts val="600"/>
              <a:buNone/>
              <a:defRPr sz="800"/>
            </a:lvl3pPr>
            <a:lvl4pPr marL="1828800" lvl="3" indent="-228600" algn="l">
              <a:lnSpc>
                <a:spcPct val="100000"/>
              </a:lnSpc>
              <a:spcBef>
                <a:spcPts val="300"/>
              </a:spcBef>
              <a:spcAft>
                <a:spcPts val="0"/>
              </a:spcAft>
              <a:buSzPts val="600"/>
              <a:buNone/>
              <a:defRPr sz="700"/>
            </a:lvl4pPr>
            <a:lvl5pPr marL="2286000" lvl="4" indent="-228600" algn="l">
              <a:lnSpc>
                <a:spcPct val="100000"/>
              </a:lnSpc>
              <a:spcBef>
                <a:spcPts val="100"/>
              </a:spcBef>
              <a:spcAft>
                <a:spcPts val="0"/>
              </a:spcAft>
              <a:buSzPts val="700"/>
              <a:buNone/>
              <a:defRPr sz="700"/>
            </a:lvl5pPr>
            <a:lvl6pPr marL="2743200" lvl="5" indent="-228600" algn="l">
              <a:lnSpc>
                <a:spcPct val="100000"/>
              </a:lnSpc>
              <a:spcBef>
                <a:spcPts val="100"/>
              </a:spcBef>
              <a:spcAft>
                <a:spcPts val="0"/>
              </a:spcAft>
              <a:buClr>
                <a:schemeClr val="dk1"/>
              </a:buClr>
              <a:buSzPts val="700"/>
              <a:buNone/>
              <a:defRPr sz="700"/>
            </a:lvl6pPr>
            <a:lvl7pPr marL="3200400" lvl="6" indent="-228600" algn="l">
              <a:lnSpc>
                <a:spcPct val="100000"/>
              </a:lnSpc>
              <a:spcBef>
                <a:spcPts val="100"/>
              </a:spcBef>
              <a:spcAft>
                <a:spcPts val="0"/>
              </a:spcAft>
              <a:buClr>
                <a:schemeClr val="dk1"/>
              </a:buClr>
              <a:buSzPts val="700"/>
              <a:buNone/>
              <a:defRPr sz="700"/>
            </a:lvl7pPr>
            <a:lvl8pPr marL="3657600" lvl="7" indent="-228600" algn="l">
              <a:lnSpc>
                <a:spcPct val="100000"/>
              </a:lnSpc>
              <a:spcBef>
                <a:spcPts val="100"/>
              </a:spcBef>
              <a:spcAft>
                <a:spcPts val="0"/>
              </a:spcAft>
              <a:buClr>
                <a:schemeClr val="dk1"/>
              </a:buClr>
              <a:buSzPts val="700"/>
              <a:buNone/>
              <a:defRPr sz="700"/>
            </a:lvl8pPr>
            <a:lvl9pPr marL="4114800" lvl="8" indent="-228600" algn="l">
              <a:lnSpc>
                <a:spcPct val="100000"/>
              </a:lnSpc>
              <a:spcBef>
                <a:spcPts val="100"/>
              </a:spcBef>
              <a:spcAft>
                <a:spcPts val="0"/>
              </a:spcAft>
              <a:buClr>
                <a:schemeClr val="dk1"/>
              </a:buClr>
              <a:buSzPts val="700"/>
              <a:buNone/>
              <a:defRPr sz="700"/>
            </a:lvl9pPr>
          </a:lstStyle>
          <a:p>
            <a:endParaRPr/>
          </a:p>
        </p:txBody>
      </p:sp>
      <p:sp>
        <p:nvSpPr>
          <p:cNvPr id="1562" name="Google Shape;1562;p58"/>
          <p:cNvSpPr txBox="1">
            <a:spLocks noGrp="1"/>
          </p:cNvSpPr>
          <p:nvPr>
            <p:ph type="title"/>
          </p:nvPr>
        </p:nvSpPr>
        <p:spPr>
          <a:xfrm>
            <a:off x="5671960" y="204788"/>
            <a:ext cx="3008400" cy="871500"/>
          </a:xfrm>
          <a:prstGeom prst="rect">
            <a:avLst/>
          </a:prstGeom>
          <a:noFill/>
          <a:ln>
            <a:noFill/>
          </a:ln>
        </p:spPr>
        <p:txBody>
          <a:bodyPr spcFirstLastPara="1" wrap="square" lIns="68575" tIns="34275" rIns="68575" bIns="34275" anchor="b" anchorCtr="0">
            <a:noAutofit/>
          </a:bodyPr>
          <a:lstStyle>
            <a:lvl1pPr lvl="0" algn="l">
              <a:lnSpc>
                <a:spcPct val="100000"/>
              </a:lnSpc>
              <a:spcBef>
                <a:spcPts val="0"/>
              </a:spcBef>
              <a:spcAft>
                <a:spcPts val="0"/>
              </a:spcAft>
              <a:buClr>
                <a:schemeClr val="dk2"/>
              </a:buClr>
              <a:buSzPts val="1500"/>
              <a:buFont typeface="Arial"/>
              <a:buNone/>
              <a:defRPr sz="15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63" name="Google Shape;1563;p58"/>
          <p:cNvSpPr txBox="1">
            <a:spLocks noGrp="1"/>
          </p:cNvSpPr>
          <p:nvPr>
            <p:ph type="sldNum" idx="12"/>
          </p:nvPr>
        </p:nvSpPr>
        <p:spPr>
          <a:xfrm>
            <a:off x="8138558" y="4767262"/>
            <a:ext cx="531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Color">
  <p:cSld name="Section Header Color">
    <p:spTree>
      <p:nvGrpSpPr>
        <p:cNvPr id="1" name="Shape 1564"/>
        <p:cNvGrpSpPr/>
        <p:nvPr/>
      </p:nvGrpSpPr>
      <p:grpSpPr>
        <a:xfrm>
          <a:off x="0" y="0"/>
          <a:ext cx="0" cy="0"/>
          <a:chOff x="0" y="0"/>
          <a:chExt cx="0" cy="0"/>
        </a:xfrm>
      </p:grpSpPr>
      <p:sp>
        <p:nvSpPr>
          <p:cNvPr id="1565" name="Google Shape;1565;p59"/>
          <p:cNvSpPr txBox="1">
            <a:spLocks noGrp="1"/>
          </p:cNvSpPr>
          <p:nvPr>
            <p:ph type="title"/>
          </p:nvPr>
        </p:nvSpPr>
        <p:spPr>
          <a:xfrm>
            <a:off x="457200" y="1196721"/>
            <a:ext cx="8229600" cy="1200000"/>
          </a:xfrm>
          <a:prstGeom prst="rect">
            <a:avLst/>
          </a:prstGeom>
          <a:noFill/>
          <a:ln>
            <a:noFill/>
          </a:ln>
        </p:spPr>
        <p:txBody>
          <a:bodyPr spcFirstLastPara="1" wrap="square" lIns="68575" tIns="34275" rIns="68575" bIns="34275" anchor="b" anchorCtr="0">
            <a:noAutofit/>
          </a:bodyPr>
          <a:lstStyle>
            <a:lvl1pPr lvl="0" algn="ctr">
              <a:lnSpc>
                <a:spcPct val="100000"/>
              </a:lnSpc>
              <a:spcBef>
                <a:spcPts val="0"/>
              </a:spcBef>
              <a:spcAft>
                <a:spcPts val="0"/>
              </a:spcAft>
              <a:buClr>
                <a:schemeClr val="lt1"/>
              </a:buClr>
              <a:buSzPts val="4100"/>
              <a:buFont typeface="Arial"/>
              <a:buNone/>
              <a:defRPr sz="4100" b="1" i="0" cap="none">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66" name="Google Shape;1566;p59"/>
          <p:cNvSpPr txBox="1">
            <a:spLocks noGrp="1"/>
          </p:cNvSpPr>
          <p:nvPr>
            <p:ph type="sldNum" idx="12"/>
          </p:nvPr>
        </p:nvSpPr>
        <p:spPr>
          <a:xfrm>
            <a:off x="8138558" y="4767262"/>
            <a:ext cx="531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67" name="Google Shape;1567;p59"/>
          <p:cNvSpPr txBox="1">
            <a:spLocks noGrp="1"/>
          </p:cNvSpPr>
          <p:nvPr>
            <p:ph type="subTitle" idx="1"/>
          </p:nvPr>
        </p:nvSpPr>
        <p:spPr>
          <a:xfrm>
            <a:off x="457198" y="2734182"/>
            <a:ext cx="8229600" cy="758700"/>
          </a:xfrm>
          <a:prstGeom prst="rect">
            <a:avLst/>
          </a:prstGeom>
          <a:noFill/>
          <a:ln>
            <a:noFill/>
          </a:ln>
        </p:spPr>
        <p:txBody>
          <a:bodyPr spcFirstLastPara="1" wrap="square" lIns="68575" tIns="34275" rIns="68575" bIns="34275" anchor="t" anchorCtr="0">
            <a:noAutofit/>
          </a:bodyPr>
          <a:lstStyle>
            <a:lvl1pPr lvl="0" algn="ctr">
              <a:lnSpc>
                <a:spcPct val="110000"/>
              </a:lnSpc>
              <a:spcBef>
                <a:spcPts val="600"/>
              </a:spcBef>
              <a:spcAft>
                <a:spcPts val="0"/>
              </a:spcAft>
              <a:buClr>
                <a:schemeClr val="lt1"/>
              </a:buClr>
              <a:buSzPts val="1500"/>
              <a:buNone/>
              <a:defRPr>
                <a:solidFill>
                  <a:schemeClr val="lt1"/>
                </a:solidFill>
              </a:defRPr>
            </a:lvl1pPr>
            <a:lvl2pPr lvl="1" algn="l">
              <a:lnSpc>
                <a:spcPct val="110000"/>
              </a:lnSpc>
              <a:spcBef>
                <a:spcPts val="300"/>
              </a:spcBef>
              <a:spcAft>
                <a:spcPts val="0"/>
              </a:spcAft>
              <a:buSzPts val="1500"/>
              <a:buNone/>
              <a:defRPr/>
            </a:lvl2pPr>
            <a:lvl3pPr lvl="2" algn="l">
              <a:lnSpc>
                <a:spcPct val="100000"/>
              </a:lnSpc>
              <a:spcBef>
                <a:spcPts val="300"/>
              </a:spcBef>
              <a:spcAft>
                <a:spcPts val="0"/>
              </a:spcAft>
              <a:buSzPts val="1300"/>
              <a:buNone/>
              <a:defRPr/>
            </a:lvl3pPr>
            <a:lvl4pPr lvl="3" algn="l">
              <a:lnSpc>
                <a:spcPct val="100000"/>
              </a:lnSpc>
              <a:spcBef>
                <a:spcPts val="300"/>
              </a:spcBef>
              <a:spcAft>
                <a:spcPts val="0"/>
              </a:spcAft>
              <a:buSzPts val="1300"/>
              <a:buNone/>
              <a:defRPr/>
            </a:lvl4pPr>
            <a:lvl5pPr lvl="4" algn="l">
              <a:lnSpc>
                <a:spcPct val="100000"/>
              </a:lnSpc>
              <a:spcBef>
                <a:spcPts val="300"/>
              </a:spcBef>
              <a:spcAft>
                <a:spcPts val="0"/>
              </a:spcAft>
              <a:buSzPts val="1500"/>
              <a:buNone/>
              <a:defRPr/>
            </a:lvl5pPr>
            <a:lvl6pPr lvl="5" algn="l">
              <a:lnSpc>
                <a:spcPct val="100000"/>
              </a:lnSpc>
              <a:spcBef>
                <a:spcPts val="300"/>
              </a:spcBef>
              <a:spcAft>
                <a:spcPts val="0"/>
              </a:spcAft>
              <a:buSzPts val="1500"/>
              <a:buNone/>
              <a:defRPr/>
            </a:lvl6pPr>
            <a:lvl7pPr lvl="6" algn="l">
              <a:lnSpc>
                <a:spcPct val="100000"/>
              </a:lnSpc>
              <a:spcBef>
                <a:spcPts val="300"/>
              </a:spcBef>
              <a:spcAft>
                <a:spcPts val="0"/>
              </a:spcAft>
              <a:buSzPts val="1500"/>
              <a:buNone/>
              <a:defRPr/>
            </a:lvl7pPr>
            <a:lvl8pPr lvl="7" algn="l">
              <a:lnSpc>
                <a:spcPct val="100000"/>
              </a:lnSpc>
              <a:spcBef>
                <a:spcPts val="300"/>
              </a:spcBef>
              <a:spcAft>
                <a:spcPts val="0"/>
              </a:spcAft>
              <a:buSzPts val="1500"/>
              <a:buNone/>
              <a:defRPr/>
            </a:lvl8pPr>
            <a:lvl9pPr lvl="8" algn="l">
              <a:lnSpc>
                <a:spcPct val="100000"/>
              </a:lnSpc>
              <a:spcBef>
                <a:spcPts val="300"/>
              </a:spcBef>
              <a:spcAft>
                <a:spcPts val="0"/>
              </a:spcAft>
              <a:buSzPts val="15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wo">
  <p:cSld name="Title Slide two">
    <p:bg>
      <p:bgPr>
        <a:solidFill>
          <a:schemeClr val="lt1"/>
        </a:solidFill>
        <a:effectLst/>
      </p:bgPr>
    </p:bg>
    <p:spTree>
      <p:nvGrpSpPr>
        <p:cNvPr id="1" name="Shape 1568"/>
        <p:cNvGrpSpPr/>
        <p:nvPr/>
      </p:nvGrpSpPr>
      <p:grpSpPr>
        <a:xfrm>
          <a:off x="0" y="0"/>
          <a:ext cx="0" cy="0"/>
          <a:chOff x="0" y="0"/>
          <a:chExt cx="0" cy="0"/>
        </a:xfrm>
      </p:grpSpPr>
      <p:pic>
        <p:nvPicPr>
          <p:cNvPr id="1569" name="Google Shape;1569;p60"/>
          <p:cNvPicPr preferRelativeResize="0"/>
          <p:nvPr/>
        </p:nvPicPr>
        <p:blipFill rotWithShape="1">
          <a:blip r:embed="rId2">
            <a:alphaModFix/>
          </a:blip>
          <a:srcRect/>
          <a:stretch/>
        </p:blipFill>
        <p:spPr>
          <a:xfrm>
            <a:off x="-38386" y="-578"/>
            <a:ext cx="9220773" cy="5192459"/>
          </a:xfrm>
          <a:prstGeom prst="rect">
            <a:avLst/>
          </a:prstGeom>
          <a:noFill/>
          <a:ln>
            <a:noFill/>
          </a:ln>
        </p:spPr>
      </p:pic>
      <p:sp>
        <p:nvSpPr>
          <p:cNvPr id="1570" name="Google Shape;1570;p60"/>
          <p:cNvSpPr txBox="1">
            <a:spLocks noGrp="1"/>
          </p:cNvSpPr>
          <p:nvPr>
            <p:ph type="body" idx="1"/>
          </p:nvPr>
        </p:nvSpPr>
        <p:spPr>
          <a:xfrm>
            <a:off x="1204318" y="1494064"/>
            <a:ext cx="6735300" cy="955200"/>
          </a:xfrm>
          <a:prstGeom prst="rect">
            <a:avLst/>
          </a:prstGeom>
          <a:noFill/>
          <a:ln>
            <a:noFill/>
          </a:ln>
        </p:spPr>
        <p:txBody>
          <a:bodyPr spcFirstLastPara="1" wrap="square" lIns="68575" tIns="34275" rIns="68575" bIns="34275" anchor="t" anchorCtr="0">
            <a:noAutofit/>
          </a:bodyPr>
          <a:lstStyle>
            <a:lvl1pPr marL="457200" lvl="0" indent="-228600" algn="ctr">
              <a:lnSpc>
                <a:spcPct val="110000"/>
              </a:lnSpc>
              <a:spcBef>
                <a:spcPts val="600"/>
              </a:spcBef>
              <a:spcAft>
                <a:spcPts val="0"/>
              </a:spcAft>
              <a:buSzPts val="1500"/>
              <a:buNone/>
              <a:defRPr sz="3300">
                <a:solidFill>
                  <a:schemeClr val="lt1"/>
                </a:solidFill>
              </a:defRPr>
            </a:lvl1pPr>
            <a:lvl2pPr marL="914400" lvl="1" indent="-323850" algn="l">
              <a:lnSpc>
                <a:spcPct val="110000"/>
              </a:lnSpc>
              <a:spcBef>
                <a:spcPts val="300"/>
              </a:spcBef>
              <a:spcAft>
                <a:spcPts val="0"/>
              </a:spcAft>
              <a:buSzPts val="1500"/>
              <a:buChar char="–"/>
              <a:defRPr/>
            </a:lvl2pPr>
            <a:lvl3pPr marL="1371600" lvl="2" indent="-311150" algn="l">
              <a:lnSpc>
                <a:spcPct val="100000"/>
              </a:lnSpc>
              <a:spcBef>
                <a:spcPts val="300"/>
              </a:spcBef>
              <a:spcAft>
                <a:spcPts val="0"/>
              </a:spcAft>
              <a:buSzPts val="1300"/>
              <a:buChar char="•"/>
              <a:defRPr/>
            </a:lvl3pPr>
            <a:lvl4pPr marL="1828800" lvl="3" indent="-311150" algn="l">
              <a:lnSpc>
                <a:spcPct val="100000"/>
              </a:lnSpc>
              <a:spcBef>
                <a:spcPts val="300"/>
              </a:spcBef>
              <a:spcAft>
                <a:spcPts val="0"/>
              </a:spcAft>
              <a:buSzPts val="1300"/>
              <a:buChar char="–"/>
              <a:defRPr/>
            </a:lvl4pPr>
            <a:lvl5pPr marL="2286000" lvl="4" indent="-323850" algn="l">
              <a:lnSpc>
                <a:spcPct val="100000"/>
              </a:lnSpc>
              <a:spcBef>
                <a:spcPts val="300"/>
              </a:spcBef>
              <a:spcAft>
                <a:spcPts val="0"/>
              </a:spcAft>
              <a:buSzPts val="1500"/>
              <a:buChar char="»"/>
              <a:defRPr/>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Slide Swoosh Background">
  <p:cSld name="Text Slide Swoosh Background">
    <p:bg>
      <p:bgPr>
        <a:solidFill>
          <a:schemeClr val="lt1"/>
        </a:solidFill>
        <a:effectLst/>
      </p:bgPr>
    </p:bg>
    <p:spTree>
      <p:nvGrpSpPr>
        <p:cNvPr id="1" name="Shape 1571"/>
        <p:cNvGrpSpPr/>
        <p:nvPr/>
      </p:nvGrpSpPr>
      <p:grpSpPr>
        <a:xfrm>
          <a:off x="0" y="0"/>
          <a:ext cx="0" cy="0"/>
          <a:chOff x="0" y="0"/>
          <a:chExt cx="0" cy="0"/>
        </a:xfrm>
      </p:grpSpPr>
      <p:pic>
        <p:nvPicPr>
          <p:cNvPr id="1572" name="Google Shape;1572;p61"/>
          <p:cNvPicPr preferRelativeResize="0"/>
          <p:nvPr/>
        </p:nvPicPr>
        <p:blipFill rotWithShape="1">
          <a:blip r:embed="rId2">
            <a:alphaModFix/>
          </a:blip>
          <a:srcRect/>
          <a:stretch/>
        </p:blipFill>
        <p:spPr>
          <a:xfrm>
            <a:off x="-38386" y="-578"/>
            <a:ext cx="9220773" cy="5192459"/>
          </a:xfrm>
          <a:prstGeom prst="rect">
            <a:avLst/>
          </a:prstGeom>
          <a:noFill/>
          <a:ln>
            <a:noFill/>
          </a:ln>
        </p:spPr>
      </p:pic>
      <p:sp>
        <p:nvSpPr>
          <p:cNvPr id="1573" name="Google Shape;1573;p61"/>
          <p:cNvSpPr txBox="1">
            <a:spLocks noGrp="1"/>
          </p:cNvSpPr>
          <p:nvPr>
            <p:ph type="body" idx="1"/>
          </p:nvPr>
        </p:nvSpPr>
        <p:spPr>
          <a:xfrm>
            <a:off x="411956" y="187778"/>
            <a:ext cx="7527600" cy="473400"/>
          </a:xfrm>
          <a:prstGeom prst="rect">
            <a:avLst/>
          </a:prstGeom>
          <a:noFill/>
          <a:ln>
            <a:noFill/>
          </a:ln>
        </p:spPr>
        <p:txBody>
          <a:bodyPr spcFirstLastPara="1" wrap="square" lIns="68575" tIns="34275" rIns="68575" bIns="34275" anchor="t" anchorCtr="0">
            <a:noAutofit/>
          </a:bodyPr>
          <a:lstStyle>
            <a:lvl1pPr marL="457200" lvl="0" indent="-228600" algn="l">
              <a:lnSpc>
                <a:spcPct val="110000"/>
              </a:lnSpc>
              <a:spcBef>
                <a:spcPts val="600"/>
              </a:spcBef>
              <a:spcAft>
                <a:spcPts val="0"/>
              </a:spcAft>
              <a:buSzPts val="1500"/>
              <a:buNone/>
              <a:defRPr sz="2400" b="1">
                <a:solidFill>
                  <a:schemeClr val="lt1"/>
                </a:solidFill>
              </a:defRPr>
            </a:lvl1pPr>
            <a:lvl2pPr marL="914400" lvl="1" indent="-323850" algn="l">
              <a:lnSpc>
                <a:spcPct val="110000"/>
              </a:lnSpc>
              <a:spcBef>
                <a:spcPts val="300"/>
              </a:spcBef>
              <a:spcAft>
                <a:spcPts val="0"/>
              </a:spcAft>
              <a:buSzPts val="1500"/>
              <a:buChar char="–"/>
              <a:defRPr sz="2100" b="1"/>
            </a:lvl2pPr>
            <a:lvl3pPr marL="1371600" lvl="2" indent="-311150" algn="l">
              <a:lnSpc>
                <a:spcPct val="100000"/>
              </a:lnSpc>
              <a:spcBef>
                <a:spcPts val="300"/>
              </a:spcBef>
              <a:spcAft>
                <a:spcPts val="0"/>
              </a:spcAft>
              <a:buSzPts val="1300"/>
              <a:buChar char="•"/>
              <a:defRPr/>
            </a:lvl3pPr>
            <a:lvl4pPr marL="1828800" lvl="3" indent="-311150" algn="l">
              <a:lnSpc>
                <a:spcPct val="100000"/>
              </a:lnSpc>
              <a:spcBef>
                <a:spcPts val="300"/>
              </a:spcBef>
              <a:spcAft>
                <a:spcPts val="0"/>
              </a:spcAft>
              <a:buSzPts val="1300"/>
              <a:buChar char="–"/>
              <a:defRPr/>
            </a:lvl4pPr>
            <a:lvl5pPr marL="2286000" lvl="4" indent="-323850" algn="l">
              <a:lnSpc>
                <a:spcPct val="100000"/>
              </a:lnSpc>
              <a:spcBef>
                <a:spcPts val="300"/>
              </a:spcBef>
              <a:spcAft>
                <a:spcPts val="0"/>
              </a:spcAft>
              <a:buSzPts val="1500"/>
              <a:buChar char="»"/>
              <a:defRPr/>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endParaRPr/>
          </a:p>
        </p:txBody>
      </p:sp>
      <p:cxnSp>
        <p:nvCxnSpPr>
          <p:cNvPr id="1574" name="Google Shape;1574;p61"/>
          <p:cNvCxnSpPr/>
          <p:nvPr/>
        </p:nvCxnSpPr>
        <p:spPr>
          <a:xfrm>
            <a:off x="0" y="4607805"/>
            <a:ext cx="9144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078"/>
              </a:srgbClr>
            </a:outerShdw>
          </a:effectLst>
        </p:spPr>
      </p:cxnSp>
      <p:sp>
        <p:nvSpPr>
          <p:cNvPr id="1575" name="Google Shape;1575;p61"/>
          <p:cNvSpPr txBox="1">
            <a:spLocks noGrp="1"/>
          </p:cNvSpPr>
          <p:nvPr>
            <p:ph type="body" idx="2"/>
          </p:nvPr>
        </p:nvSpPr>
        <p:spPr>
          <a:xfrm>
            <a:off x="411956" y="1060847"/>
            <a:ext cx="8320200" cy="3136200"/>
          </a:xfrm>
          <a:prstGeom prst="rect">
            <a:avLst/>
          </a:prstGeom>
          <a:noFill/>
          <a:ln>
            <a:noFill/>
          </a:ln>
        </p:spPr>
        <p:txBody>
          <a:bodyPr spcFirstLastPara="1" wrap="square" lIns="68575" tIns="34275" rIns="68575" bIns="34275" anchor="t" anchorCtr="0">
            <a:noAutofit/>
          </a:bodyPr>
          <a:lstStyle>
            <a:lvl1pPr marL="457200" lvl="0" indent="-323850" algn="l">
              <a:lnSpc>
                <a:spcPct val="110000"/>
              </a:lnSpc>
              <a:spcBef>
                <a:spcPts val="600"/>
              </a:spcBef>
              <a:spcAft>
                <a:spcPts val="0"/>
              </a:spcAft>
              <a:buSzPts val="1500"/>
              <a:buChar char="•"/>
              <a:defRPr>
                <a:solidFill>
                  <a:schemeClr val="lt1"/>
                </a:solidFill>
              </a:defRPr>
            </a:lvl1pPr>
            <a:lvl2pPr marL="914400" lvl="1" indent="-323850" algn="l">
              <a:lnSpc>
                <a:spcPct val="110000"/>
              </a:lnSpc>
              <a:spcBef>
                <a:spcPts val="300"/>
              </a:spcBef>
              <a:spcAft>
                <a:spcPts val="0"/>
              </a:spcAft>
              <a:buSzPts val="1500"/>
              <a:buChar char="–"/>
              <a:defRPr>
                <a:solidFill>
                  <a:schemeClr val="lt1"/>
                </a:solidFill>
              </a:defRPr>
            </a:lvl2pPr>
            <a:lvl3pPr marL="1371600" lvl="2" indent="-311150" algn="l">
              <a:lnSpc>
                <a:spcPct val="100000"/>
              </a:lnSpc>
              <a:spcBef>
                <a:spcPts val="300"/>
              </a:spcBef>
              <a:spcAft>
                <a:spcPts val="0"/>
              </a:spcAft>
              <a:buSzPts val="1300"/>
              <a:buChar char="•"/>
              <a:defRPr>
                <a:solidFill>
                  <a:schemeClr val="lt1"/>
                </a:solidFill>
              </a:defRPr>
            </a:lvl3pPr>
            <a:lvl4pPr marL="1828800" lvl="3" indent="-311150" algn="l">
              <a:lnSpc>
                <a:spcPct val="100000"/>
              </a:lnSpc>
              <a:spcBef>
                <a:spcPts val="300"/>
              </a:spcBef>
              <a:spcAft>
                <a:spcPts val="0"/>
              </a:spcAft>
              <a:buSzPts val="1300"/>
              <a:buChar char="–"/>
              <a:defRPr>
                <a:solidFill>
                  <a:schemeClr val="lt1"/>
                </a:solidFill>
              </a:defRPr>
            </a:lvl4pPr>
            <a:lvl5pPr marL="2286000" lvl="4" indent="-323850" algn="l">
              <a:lnSpc>
                <a:spcPct val="100000"/>
              </a:lnSpc>
              <a:spcBef>
                <a:spcPts val="300"/>
              </a:spcBef>
              <a:spcAft>
                <a:spcPts val="0"/>
              </a:spcAft>
              <a:buSzPts val="1500"/>
              <a:buChar char="»"/>
              <a:defRPr>
                <a:solidFill>
                  <a:schemeClr val="lt1"/>
                </a:solidFill>
              </a:defRPr>
            </a:lvl5pPr>
            <a:lvl6pPr marL="2743200" lvl="5" indent="-323850" algn="l">
              <a:lnSpc>
                <a:spcPct val="100000"/>
              </a:lnSpc>
              <a:spcBef>
                <a:spcPts val="300"/>
              </a:spcBef>
              <a:spcAft>
                <a:spcPts val="0"/>
              </a:spcAft>
              <a:buSzPts val="1500"/>
              <a:buChar char="•"/>
              <a:defRPr/>
            </a:lvl6pPr>
            <a:lvl7pPr marL="3200400" lvl="6" indent="-323850" algn="l">
              <a:lnSpc>
                <a:spcPct val="100000"/>
              </a:lnSpc>
              <a:spcBef>
                <a:spcPts val="300"/>
              </a:spcBef>
              <a:spcAft>
                <a:spcPts val="0"/>
              </a:spcAft>
              <a:buSzPts val="1500"/>
              <a:buChar char="•"/>
              <a:defRPr/>
            </a:lvl7pPr>
            <a:lvl8pPr marL="3657600" lvl="7" indent="-323850" algn="l">
              <a:lnSpc>
                <a:spcPct val="100000"/>
              </a:lnSpc>
              <a:spcBef>
                <a:spcPts val="300"/>
              </a:spcBef>
              <a:spcAft>
                <a:spcPts val="0"/>
              </a:spcAft>
              <a:buSzPts val="1500"/>
              <a:buChar char="•"/>
              <a:defRPr/>
            </a:lvl8pPr>
            <a:lvl9pPr marL="4114800" lvl="8" indent="-323850" algn="l">
              <a:lnSpc>
                <a:spcPct val="100000"/>
              </a:lnSpc>
              <a:spcBef>
                <a:spcPts val="300"/>
              </a:spcBef>
              <a:spcAft>
                <a:spcPts val="0"/>
              </a:spcAft>
              <a:buSzPts val="1500"/>
              <a:buChar char="•"/>
              <a:defRPr/>
            </a:lvl9pPr>
          </a:lstStyle>
          <a:p>
            <a:endParaRPr/>
          </a:p>
        </p:txBody>
      </p:sp>
      <p:sp>
        <p:nvSpPr>
          <p:cNvPr id="1576" name="Google Shape;1576;p61"/>
          <p:cNvSpPr txBox="1">
            <a:spLocks noGrp="1"/>
          </p:cNvSpPr>
          <p:nvPr>
            <p:ph type="sldNum" idx="12"/>
          </p:nvPr>
        </p:nvSpPr>
        <p:spPr>
          <a:xfrm>
            <a:off x="8174625" y="4749752"/>
            <a:ext cx="548700" cy="2739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577" name="Google Shape;1577;p61"/>
          <p:cNvGrpSpPr/>
          <p:nvPr/>
        </p:nvGrpSpPr>
        <p:grpSpPr>
          <a:xfrm>
            <a:off x="1326051" y="4673119"/>
            <a:ext cx="6295955" cy="411480"/>
            <a:chOff x="1898697" y="6230825"/>
            <a:chExt cx="8394607" cy="548640"/>
          </a:xfrm>
        </p:grpSpPr>
        <p:pic>
          <p:nvPicPr>
            <p:cNvPr id="1578" name="Google Shape;1578;p61"/>
            <p:cNvPicPr preferRelativeResize="0"/>
            <p:nvPr/>
          </p:nvPicPr>
          <p:blipFill rotWithShape="1">
            <a:blip r:embed="rId3">
              <a:alphaModFix/>
            </a:blip>
            <a:srcRect/>
            <a:stretch/>
          </p:blipFill>
          <p:spPr>
            <a:xfrm>
              <a:off x="8275589" y="6325373"/>
              <a:ext cx="2017715" cy="340169"/>
            </a:xfrm>
            <a:prstGeom prst="rect">
              <a:avLst/>
            </a:prstGeom>
            <a:noFill/>
            <a:ln>
              <a:noFill/>
            </a:ln>
          </p:spPr>
        </p:pic>
        <p:pic>
          <p:nvPicPr>
            <p:cNvPr id="1579" name="Google Shape;1579;p61"/>
            <p:cNvPicPr preferRelativeResize="0"/>
            <p:nvPr/>
          </p:nvPicPr>
          <p:blipFill rotWithShape="1">
            <a:blip r:embed="rId4">
              <a:alphaModFix/>
            </a:blip>
            <a:srcRect/>
            <a:stretch/>
          </p:blipFill>
          <p:spPr>
            <a:xfrm>
              <a:off x="1898697" y="6230825"/>
              <a:ext cx="2017714" cy="548640"/>
            </a:xfrm>
            <a:prstGeom prst="rect">
              <a:avLst/>
            </a:prstGeom>
            <a:noFill/>
            <a:ln>
              <a:noFill/>
            </a:ln>
          </p:spPr>
        </p:pic>
        <p:pic>
          <p:nvPicPr>
            <p:cNvPr id="1580" name="Google Shape;1580;p61"/>
            <p:cNvPicPr preferRelativeResize="0"/>
            <p:nvPr/>
          </p:nvPicPr>
          <p:blipFill rotWithShape="1">
            <a:blip r:embed="rId5">
              <a:alphaModFix/>
            </a:blip>
            <a:srcRect/>
            <a:stretch/>
          </p:blipFill>
          <p:spPr>
            <a:xfrm>
              <a:off x="4880637" y="6356393"/>
              <a:ext cx="2278324" cy="340297"/>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42"/>
        <p:cNvGrpSpPr/>
        <p:nvPr/>
      </p:nvGrpSpPr>
      <p:grpSpPr>
        <a:xfrm>
          <a:off x="0" y="0"/>
          <a:ext cx="0" cy="0"/>
          <a:chOff x="0" y="0"/>
          <a:chExt cx="0" cy="0"/>
        </a:xfrm>
      </p:grpSpPr>
      <p:sp>
        <p:nvSpPr>
          <p:cNvPr id="143" name="Google Shape;143;p5"/>
          <p:cNvSpPr txBox="1">
            <a:spLocks noGrp="1"/>
          </p:cNvSpPr>
          <p:nvPr>
            <p:ph type="title"/>
          </p:nvPr>
        </p:nvSpPr>
        <p:spPr>
          <a:xfrm>
            <a:off x="0" y="0"/>
            <a:ext cx="9144000" cy="857400"/>
          </a:xfrm>
          <a:prstGeom prst="rect">
            <a:avLst/>
          </a:prstGeom>
          <a:solidFill>
            <a:schemeClr val="dk2"/>
          </a:solidFill>
          <a:ln>
            <a:noFill/>
          </a:ln>
          <a:effectLst>
            <a:outerShdw blurRad="50800" dist="38100" dir="2700000" algn="tl" rotWithShape="0">
              <a:srgbClr val="000000">
                <a:alpha val="41568"/>
              </a:srgbClr>
            </a:outerShdw>
          </a:effectLst>
        </p:spPr>
        <p:txBody>
          <a:bodyPr spcFirstLastPara="1" wrap="square" lIns="51425" tIns="25700" rIns="51425" bIns="25700" anchor="ctr" anchorCtr="0">
            <a:noAutofit/>
          </a:bodyPr>
          <a:lstStyle>
            <a:lvl1pPr lvl="0" algn="ctr">
              <a:lnSpc>
                <a:spcPct val="100000"/>
              </a:lnSpc>
              <a:spcBef>
                <a:spcPts val="0"/>
              </a:spcBef>
              <a:spcAft>
                <a:spcPts val="0"/>
              </a:spcAft>
              <a:buSzPts val="1100"/>
              <a:buNone/>
              <a:defRPr sz="2400"/>
            </a:lvl1pPr>
            <a:lvl2pPr lvl="1" algn="ctr">
              <a:lnSpc>
                <a:spcPct val="100000"/>
              </a:lnSpc>
              <a:spcBef>
                <a:spcPts val="0"/>
              </a:spcBef>
              <a:spcAft>
                <a:spcPts val="0"/>
              </a:spcAft>
              <a:buSzPts val="800"/>
              <a:buNone/>
              <a:defRPr/>
            </a:lvl2pPr>
            <a:lvl3pPr lvl="2" algn="ctr">
              <a:lnSpc>
                <a:spcPct val="100000"/>
              </a:lnSpc>
              <a:spcBef>
                <a:spcPts val="0"/>
              </a:spcBef>
              <a:spcAft>
                <a:spcPts val="0"/>
              </a:spcAft>
              <a:buSzPts val="800"/>
              <a:buNone/>
              <a:defRPr/>
            </a:lvl3pPr>
            <a:lvl4pPr lvl="3" algn="ctr">
              <a:lnSpc>
                <a:spcPct val="100000"/>
              </a:lnSpc>
              <a:spcBef>
                <a:spcPts val="0"/>
              </a:spcBef>
              <a:spcAft>
                <a:spcPts val="0"/>
              </a:spcAft>
              <a:buSzPts val="800"/>
              <a:buNone/>
              <a:defRPr/>
            </a:lvl4pPr>
            <a:lvl5pPr lvl="4" algn="ctr">
              <a:lnSpc>
                <a:spcPct val="100000"/>
              </a:lnSpc>
              <a:spcBef>
                <a:spcPts val="0"/>
              </a:spcBef>
              <a:spcAft>
                <a:spcPts val="0"/>
              </a:spcAft>
              <a:buSzPts val="800"/>
              <a:buNone/>
              <a:defRPr/>
            </a:lvl5pPr>
            <a:lvl6pPr lvl="5" algn="ctr">
              <a:lnSpc>
                <a:spcPct val="100000"/>
              </a:lnSpc>
              <a:spcBef>
                <a:spcPts val="0"/>
              </a:spcBef>
              <a:spcAft>
                <a:spcPts val="0"/>
              </a:spcAft>
              <a:buSzPts val="800"/>
              <a:buNone/>
              <a:defRPr/>
            </a:lvl6pPr>
            <a:lvl7pPr lvl="6" algn="ctr">
              <a:lnSpc>
                <a:spcPct val="100000"/>
              </a:lnSpc>
              <a:spcBef>
                <a:spcPts val="0"/>
              </a:spcBef>
              <a:spcAft>
                <a:spcPts val="0"/>
              </a:spcAft>
              <a:buSzPts val="800"/>
              <a:buNone/>
              <a:defRPr/>
            </a:lvl7pPr>
            <a:lvl8pPr lvl="7" algn="ctr">
              <a:lnSpc>
                <a:spcPct val="100000"/>
              </a:lnSpc>
              <a:spcBef>
                <a:spcPts val="0"/>
              </a:spcBef>
              <a:spcAft>
                <a:spcPts val="0"/>
              </a:spcAft>
              <a:buSzPts val="800"/>
              <a:buNone/>
              <a:defRPr/>
            </a:lvl8pPr>
            <a:lvl9pPr lvl="8" algn="ctr">
              <a:lnSpc>
                <a:spcPct val="100000"/>
              </a:lnSpc>
              <a:spcBef>
                <a:spcPts val="0"/>
              </a:spcBef>
              <a:spcAft>
                <a:spcPts val="0"/>
              </a:spcAft>
              <a:buSzPts val="800"/>
              <a:buNone/>
              <a:defRPr/>
            </a:lvl9pPr>
          </a:lstStyle>
          <a:p>
            <a:endParaRPr/>
          </a:p>
        </p:txBody>
      </p:sp>
      <p:sp>
        <p:nvSpPr>
          <p:cNvPr id="144" name="Google Shape;144;p5"/>
          <p:cNvSpPr txBox="1">
            <a:spLocks noGrp="1"/>
          </p:cNvSpPr>
          <p:nvPr>
            <p:ph type="sldNum" idx="12"/>
          </p:nvPr>
        </p:nvSpPr>
        <p:spPr>
          <a:xfrm>
            <a:off x="8170864" y="4780359"/>
            <a:ext cx="516000" cy="2739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chemeClr val="lt1"/>
              </a:buClr>
              <a:buSzPts val="800"/>
              <a:buFont typeface="Times New Roman"/>
              <a:buNone/>
              <a:defRPr sz="800" b="0" i="0" u="none" strike="noStrike" cap="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800"/>
              <a:buFont typeface="Times New Roman"/>
              <a:buNone/>
              <a:defRPr sz="800" b="0" i="0" u="none" strike="noStrike" cap="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800"/>
              <a:buFont typeface="Times New Roman"/>
              <a:buNone/>
              <a:defRPr sz="800" b="0" i="0" u="none" strike="noStrike" cap="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800"/>
              <a:buFont typeface="Times New Roman"/>
              <a:buNone/>
              <a:defRPr sz="800" b="0" i="0" u="none" strike="noStrike" cap="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800"/>
              <a:buFont typeface="Times New Roman"/>
              <a:buNone/>
              <a:defRPr sz="800" b="0" i="0" u="none" strike="noStrike" cap="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800"/>
              <a:buFont typeface="Times New Roman"/>
              <a:buNone/>
              <a:defRPr sz="800" b="0" i="0" u="none" strike="noStrike" cap="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800"/>
              <a:buFont typeface="Times New Roman"/>
              <a:buNone/>
              <a:defRPr sz="800" b="0" i="0" u="none" strike="noStrike" cap="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800"/>
              <a:buFont typeface="Times New Roman"/>
              <a:buNone/>
              <a:defRPr sz="800" b="0" i="0" u="none" strike="noStrike" cap="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800"/>
              <a:buFont typeface="Times New Roman"/>
              <a:buNone/>
              <a:defRPr sz="800" b="0" i="0" u="none" strike="noStrike" cap="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81"/>
        <p:cNvGrpSpPr/>
        <p:nvPr/>
      </p:nvGrpSpPr>
      <p:grpSpPr>
        <a:xfrm>
          <a:off x="0" y="0"/>
          <a:ext cx="0" cy="0"/>
          <a:chOff x="0" y="0"/>
          <a:chExt cx="0" cy="0"/>
        </a:xfrm>
      </p:grpSpPr>
      <p:sp>
        <p:nvSpPr>
          <p:cNvPr id="1582" name="Google Shape;1582;p62"/>
          <p:cNvSpPr txBox="1">
            <a:spLocks noGrp="1"/>
          </p:cNvSpPr>
          <p:nvPr>
            <p:ph type="title"/>
          </p:nvPr>
        </p:nvSpPr>
        <p:spPr>
          <a:xfrm>
            <a:off x="0" y="0"/>
            <a:ext cx="9144000" cy="857400"/>
          </a:xfrm>
          <a:prstGeom prst="rect">
            <a:avLst/>
          </a:prstGeom>
          <a:solidFill>
            <a:schemeClr val="dk2"/>
          </a:solidFill>
          <a:ln>
            <a:noFill/>
          </a:ln>
          <a:effectLst>
            <a:outerShdw blurRad="50800" dist="38100" dir="2700000" algn="tl" rotWithShape="0">
              <a:srgbClr val="000000">
                <a:alpha val="40000"/>
              </a:srgbClr>
            </a:outerShdw>
          </a:effectLst>
        </p:spPr>
        <p:txBody>
          <a:bodyPr spcFirstLastPara="1" wrap="square" lIns="51425" tIns="25700" rIns="51425" bIns="25700" anchor="ctr" anchorCtr="0">
            <a:noAutofit/>
          </a:bodyPr>
          <a:lstStyle>
            <a:lvl1pPr lvl="0" algn="ctr">
              <a:lnSpc>
                <a:spcPct val="100000"/>
              </a:lnSpc>
              <a:spcBef>
                <a:spcPts val="0"/>
              </a:spcBef>
              <a:spcAft>
                <a:spcPts val="0"/>
              </a:spcAft>
              <a:buSzPts val="1100"/>
              <a:buNone/>
              <a:defRPr sz="2400"/>
            </a:lvl1pPr>
            <a:lvl2pPr lvl="1" algn="ctr">
              <a:lnSpc>
                <a:spcPct val="100000"/>
              </a:lnSpc>
              <a:spcBef>
                <a:spcPts val="0"/>
              </a:spcBef>
              <a:spcAft>
                <a:spcPts val="0"/>
              </a:spcAft>
              <a:buSzPts val="800"/>
              <a:buNone/>
              <a:defRPr/>
            </a:lvl2pPr>
            <a:lvl3pPr lvl="2" algn="ctr">
              <a:lnSpc>
                <a:spcPct val="100000"/>
              </a:lnSpc>
              <a:spcBef>
                <a:spcPts val="0"/>
              </a:spcBef>
              <a:spcAft>
                <a:spcPts val="0"/>
              </a:spcAft>
              <a:buSzPts val="800"/>
              <a:buNone/>
              <a:defRPr/>
            </a:lvl3pPr>
            <a:lvl4pPr lvl="3" algn="ctr">
              <a:lnSpc>
                <a:spcPct val="100000"/>
              </a:lnSpc>
              <a:spcBef>
                <a:spcPts val="0"/>
              </a:spcBef>
              <a:spcAft>
                <a:spcPts val="0"/>
              </a:spcAft>
              <a:buSzPts val="800"/>
              <a:buNone/>
              <a:defRPr/>
            </a:lvl4pPr>
            <a:lvl5pPr lvl="4" algn="ctr">
              <a:lnSpc>
                <a:spcPct val="100000"/>
              </a:lnSpc>
              <a:spcBef>
                <a:spcPts val="0"/>
              </a:spcBef>
              <a:spcAft>
                <a:spcPts val="0"/>
              </a:spcAft>
              <a:buSzPts val="800"/>
              <a:buNone/>
              <a:defRPr/>
            </a:lvl5pPr>
            <a:lvl6pPr lvl="5" algn="ctr">
              <a:lnSpc>
                <a:spcPct val="100000"/>
              </a:lnSpc>
              <a:spcBef>
                <a:spcPts val="0"/>
              </a:spcBef>
              <a:spcAft>
                <a:spcPts val="0"/>
              </a:spcAft>
              <a:buSzPts val="800"/>
              <a:buNone/>
              <a:defRPr/>
            </a:lvl6pPr>
            <a:lvl7pPr lvl="6" algn="ctr">
              <a:lnSpc>
                <a:spcPct val="100000"/>
              </a:lnSpc>
              <a:spcBef>
                <a:spcPts val="0"/>
              </a:spcBef>
              <a:spcAft>
                <a:spcPts val="0"/>
              </a:spcAft>
              <a:buSzPts val="800"/>
              <a:buNone/>
              <a:defRPr/>
            </a:lvl7pPr>
            <a:lvl8pPr lvl="7" algn="ctr">
              <a:lnSpc>
                <a:spcPct val="100000"/>
              </a:lnSpc>
              <a:spcBef>
                <a:spcPts val="0"/>
              </a:spcBef>
              <a:spcAft>
                <a:spcPts val="0"/>
              </a:spcAft>
              <a:buSzPts val="800"/>
              <a:buNone/>
              <a:defRPr/>
            </a:lvl8pPr>
            <a:lvl9pPr lvl="8" algn="ctr">
              <a:lnSpc>
                <a:spcPct val="100000"/>
              </a:lnSpc>
              <a:spcBef>
                <a:spcPts val="0"/>
              </a:spcBef>
              <a:spcAft>
                <a:spcPts val="0"/>
              </a:spcAft>
              <a:buSzPts val="800"/>
              <a:buNone/>
              <a:defRPr/>
            </a:lvl9pPr>
          </a:lstStyle>
          <a:p>
            <a:endParaRPr/>
          </a:p>
        </p:txBody>
      </p:sp>
      <p:sp>
        <p:nvSpPr>
          <p:cNvPr id="1583" name="Google Shape;1583;p62"/>
          <p:cNvSpPr txBox="1">
            <a:spLocks noGrp="1"/>
          </p:cNvSpPr>
          <p:nvPr>
            <p:ph type="body" idx="1"/>
          </p:nvPr>
        </p:nvSpPr>
        <p:spPr>
          <a:xfrm>
            <a:off x="457200" y="1045976"/>
            <a:ext cx="8229600" cy="3394500"/>
          </a:xfrm>
          <a:prstGeom prst="rect">
            <a:avLst/>
          </a:prstGeom>
          <a:noFill/>
          <a:ln>
            <a:noFill/>
          </a:ln>
        </p:spPr>
        <p:txBody>
          <a:bodyPr spcFirstLastPara="1" wrap="square" lIns="51425" tIns="25700" rIns="51425" bIns="25700" anchor="t" anchorCtr="0">
            <a:noAutofit/>
          </a:bodyPr>
          <a:lstStyle>
            <a:lvl1pPr marL="457200" lvl="0" indent="-298450" algn="l">
              <a:lnSpc>
                <a:spcPct val="100000"/>
              </a:lnSpc>
              <a:spcBef>
                <a:spcPts val="300"/>
              </a:spcBef>
              <a:spcAft>
                <a:spcPts val="0"/>
              </a:spcAft>
              <a:buClr>
                <a:schemeClr val="dk2"/>
              </a:buClr>
              <a:buSzPts val="1100"/>
              <a:buChar char="●"/>
              <a:defRPr/>
            </a:lvl1pPr>
            <a:lvl2pPr marL="914400" lvl="1" indent="-298450" algn="l">
              <a:lnSpc>
                <a:spcPct val="100000"/>
              </a:lnSpc>
              <a:spcBef>
                <a:spcPts val="300"/>
              </a:spcBef>
              <a:spcAft>
                <a:spcPts val="0"/>
              </a:spcAft>
              <a:buClr>
                <a:srgbClr val="1F497D"/>
              </a:buClr>
              <a:buSzPts val="1100"/>
              <a:buChar char="o"/>
              <a:defRPr/>
            </a:lvl2pPr>
            <a:lvl3pPr marL="1371600" lvl="2" indent="-298450" algn="l">
              <a:lnSpc>
                <a:spcPct val="100000"/>
              </a:lnSpc>
              <a:spcBef>
                <a:spcPts val="300"/>
              </a:spcBef>
              <a:spcAft>
                <a:spcPts val="0"/>
              </a:spcAft>
              <a:buClr>
                <a:srgbClr val="1F497D"/>
              </a:buClr>
              <a:buSzPts val="1100"/>
              <a:buChar char="•"/>
              <a:defRPr/>
            </a:lvl3pPr>
            <a:lvl4pPr marL="1828800" lvl="3" indent="-298450" algn="l">
              <a:lnSpc>
                <a:spcPct val="100000"/>
              </a:lnSpc>
              <a:spcBef>
                <a:spcPts val="300"/>
              </a:spcBef>
              <a:spcAft>
                <a:spcPts val="0"/>
              </a:spcAft>
              <a:buClr>
                <a:srgbClr val="1F497D"/>
              </a:buClr>
              <a:buSzPts val="1100"/>
              <a:buChar char="–"/>
              <a:defRPr/>
            </a:lvl4pPr>
            <a:lvl5pPr marL="2286000" lvl="4" indent="-298450" algn="l">
              <a:lnSpc>
                <a:spcPct val="100000"/>
              </a:lnSpc>
              <a:spcBef>
                <a:spcPts val="300"/>
              </a:spcBef>
              <a:spcAft>
                <a:spcPts val="0"/>
              </a:spcAft>
              <a:buClr>
                <a:srgbClr val="1F497D"/>
              </a:buClr>
              <a:buSzPts val="1100"/>
              <a:buChar char="»"/>
              <a:defRPr/>
            </a:lvl5pPr>
            <a:lvl6pPr marL="2743200" lvl="5" indent="-298450" algn="l">
              <a:lnSpc>
                <a:spcPct val="100000"/>
              </a:lnSpc>
              <a:spcBef>
                <a:spcPts val="300"/>
              </a:spcBef>
              <a:spcAft>
                <a:spcPts val="0"/>
              </a:spcAft>
              <a:buClr>
                <a:schemeClr val="dk1"/>
              </a:buClr>
              <a:buSzPts val="1100"/>
              <a:buChar char="•"/>
              <a:defRPr/>
            </a:lvl6pPr>
            <a:lvl7pPr marL="3200400" lvl="6" indent="-298450" algn="l">
              <a:lnSpc>
                <a:spcPct val="100000"/>
              </a:lnSpc>
              <a:spcBef>
                <a:spcPts val="300"/>
              </a:spcBef>
              <a:spcAft>
                <a:spcPts val="0"/>
              </a:spcAft>
              <a:buClr>
                <a:schemeClr val="dk1"/>
              </a:buClr>
              <a:buSzPts val="1100"/>
              <a:buChar char="•"/>
              <a:defRPr/>
            </a:lvl7pPr>
            <a:lvl8pPr marL="3657600" lvl="7" indent="-298450" algn="l">
              <a:lnSpc>
                <a:spcPct val="100000"/>
              </a:lnSpc>
              <a:spcBef>
                <a:spcPts val="300"/>
              </a:spcBef>
              <a:spcAft>
                <a:spcPts val="0"/>
              </a:spcAft>
              <a:buClr>
                <a:schemeClr val="dk1"/>
              </a:buClr>
              <a:buSzPts val="1100"/>
              <a:buChar char="•"/>
              <a:defRPr/>
            </a:lvl8pPr>
            <a:lvl9pPr marL="4114800" lvl="8" indent="-298450" algn="l">
              <a:lnSpc>
                <a:spcPct val="100000"/>
              </a:lnSpc>
              <a:spcBef>
                <a:spcPts val="300"/>
              </a:spcBef>
              <a:spcAft>
                <a:spcPts val="0"/>
              </a:spcAft>
              <a:buClr>
                <a:schemeClr val="dk1"/>
              </a:buClr>
              <a:buSzPts val="1100"/>
              <a:buChar char="•"/>
              <a:defRPr/>
            </a:lvl9pPr>
          </a:lstStyle>
          <a:p>
            <a:endParaRPr/>
          </a:p>
        </p:txBody>
      </p:sp>
      <p:sp>
        <p:nvSpPr>
          <p:cNvPr id="1584" name="Google Shape;1584;p62"/>
          <p:cNvSpPr txBox="1">
            <a:spLocks noGrp="1"/>
          </p:cNvSpPr>
          <p:nvPr>
            <p:ph type="sldNum" idx="12"/>
          </p:nvPr>
        </p:nvSpPr>
        <p:spPr>
          <a:xfrm>
            <a:off x="8170864" y="4800601"/>
            <a:ext cx="516000" cy="2739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ext slide white background">
  <p:cSld name="3_Text slide white background">
    <p:bg>
      <p:bgPr>
        <a:solidFill>
          <a:schemeClr val="lt1"/>
        </a:solidFill>
        <a:effectLst/>
      </p:bgPr>
    </p:bg>
    <p:spTree>
      <p:nvGrpSpPr>
        <p:cNvPr id="1" name="Shape 1623"/>
        <p:cNvGrpSpPr/>
        <p:nvPr/>
      </p:nvGrpSpPr>
      <p:grpSpPr>
        <a:xfrm>
          <a:off x="0" y="0"/>
          <a:ext cx="0" cy="0"/>
          <a:chOff x="0" y="0"/>
          <a:chExt cx="0" cy="0"/>
        </a:xfrm>
      </p:grpSpPr>
      <p:sp>
        <p:nvSpPr>
          <p:cNvPr id="1624" name="Google Shape;1624;p64"/>
          <p:cNvSpPr txBox="1">
            <a:spLocks noGrp="1"/>
          </p:cNvSpPr>
          <p:nvPr>
            <p:ph type="body" idx="1"/>
          </p:nvPr>
        </p:nvSpPr>
        <p:spPr>
          <a:xfrm>
            <a:off x="355147" y="963218"/>
            <a:ext cx="8433675" cy="3378375"/>
          </a:xfrm>
          <a:prstGeom prst="rect">
            <a:avLst/>
          </a:prstGeom>
          <a:noFill/>
          <a:ln>
            <a:noFill/>
          </a:ln>
        </p:spPr>
        <p:txBody>
          <a:bodyPr spcFirstLastPara="1" wrap="square" lIns="68550" tIns="34250" rIns="68550" bIns="34250" anchor="t" anchorCtr="0">
            <a:normAutofit/>
          </a:bodyPr>
          <a:lstStyle>
            <a:lvl1pPr marL="457200" lvl="0" indent="-317500" algn="l">
              <a:lnSpc>
                <a:spcPct val="100000"/>
              </a:lnSpc>
              <a:spcBef>
                <a:spcPts val="300"/>
              </a:spcBef>
              <a:spcAft>
                <a:spcPts val="0"/>
              </a:spcAft>
              <a:buClr>
                <a:schemeClr val="dk2"/>
              </a:buClr>
              <a:buSzPts val="1400"/>
              <a:buChar char="•"/>
              <a:defRPr/>
            </a:lvl1pPr>
            <a:lvl2pPr marL="914400" lvl="1" indent="-317500" algn="l">
              <a:lnSpc>
                <a:spcPct val="100000"/>
              </a:lnSpc>
              <a:spcBef>
                <a:spcPts val="300"/>
              </a:spcBef>
              <a:spcAft>
                <a:spcPts val="0"/>
              </a:spcAft>
              <a:buClr>
                <a:srgbClr val="1F497D"/>
              </a:buClr>
              <a:buSzPts val="1400"/>
              <a:buChar char="o"/>
              <a:defRPr/>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pic>
        <p:nvPicPr>
          <p:cNvPr id="1625" name="Google Shape;1625;p64"/>
          <p:cNvPicPr preferRelativeResize="0"/>
          <p:nvPr/>
        </p:nvPicPr>
        <p:blipFill rotWithShape="1">
          <a:blip r:embed="rId2">
            <a:alphaModFix/>
          </a:blip>
          <a:srcRect/>
          <a:stretch/>
        </p:blipFill>
        <p:spPr>
          <a:xfrm>
            <a:off x="0" y="0"/>
            <a:ext cx="9144000" cy="714662"/>
          </a:xfrm>
          <a:prstGeom prst="rect">
            <a:avLst/>
          </a:prstGeom>
          <a:noFill/>
          <a:ln>
            <a:noFill/>
          </a:ln>
        </p:spPr>
      </p:pic>
      <p:sp>
        <p:nvSpPr>
          <p:cNvPr id="1626" name="Google Shape;1626;p64"/>
          <p:cNvSpPr txBox="1">
            <a:spLocks noGrp="1"/>
          </p:cNvSpPr>
          <p:nvPr>
            <p:ph type="body" idx="2"/>
          </p:nvPr>
        </p:nvSpPr>
        <p:spPr>
          <a:xfrm>
            <a:off x="1363266" y="147467"/>
            <a:ext cx="6417450" cy="407700"/>
          </a:xfrm>
          <a:prstGeom prst="rect">
            <a:avLst/>
          </a:prstGeom>
          <a:noFill/>
          <a:ln>
            <a:noFill/>
          </a:ln>
        </p:spPr>
        <p:txBody>
          <a:bodyPr spcFirstLastPara="1" wrap="square" lIns="68550" tIns="34250" rIns="68550" bIns="34250"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228600" algn="l">
              <a:lnSpc>
                <a:spcPct val="100000"/>
              </a:lnSpc>
              <a:spcBef>
                <a:spcPts val="300"/>
              </a:spcBef>
              <a:spcAft>
                <a:spcPts val="0"/>
              </a:spcAft>
              <a:buClr>
                <a:srgbClr val="1F497D"/>
              </a:buClr>
              <a:buSzPts val="1500"/>
              <a:buNone/>
              <a:defRPr/>
            </a:lvl2pPr>
            <a:lvl3pPr marL="1371600" lvl="2" indent="-228600" algn="l">
              <a:lnSpc>
                <a:spcPct val="100000"/>
              </a:lnSpc>
              <a:spcBef>
                <a:spcPts val="300"/>
              </a:spcBef>
              <a:spcAft>
                <a:spcPts val="0"/>
              </a:spcAft>
              <a:buClr>
                <a:srgbClr val="1F497D"/>
              </a:buClr>
              <a:buSzPts val="1500"/>
              <a:buNone/>
              <a:defRPr/>
            </a:lvl3pPr>
            <a:lvl4pPr marL="1828800" lvl="3" indent="-228600" algn="l">
              <a:lnSpc>
                <a:spcPct val="100000"/>
              </a:lnSpc>
              <a:spcBef>
                <a:spcPts val="300"/>
              </a:spcBef>
              <a:spcAft>
                <a:spcPts val="0"/>
              </a:spcAft>
              <a:buClr>
                <a:srgbClr val="1F497D"/>
              </a:buClr>
              <a:buSzPts val="1500"/>
              <a:buNone/>
              <a:defRPr/>
            </a:lvl4pPr>
            <a:lvl5pPr marL="2286000" lvl="4" indent="-228600" algn="l">
              <a:lnSpc>
                <a:spcPct val="100000"/>
              </a:lnSpc>
              <a:spcBef>
                <a:spcPts val="300"/>
              </a:spcBef>
              <a:spcAft>
                <a:spcPts val="0"/>
              </a:spcAft>
              <a:buClr>
                <a:srgbClr val="1F497D"/>
              </a:buClr>
              <a:buSzPts val="1500"/>
              <a:buNone/>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627" name="Google Shape;1627;p64"/>
          <p:cNvSpPr txBox="1">
            <a:spLocks noGrp="1"/>
          </p:cNvSpPr>
          <p:nvPr>
            <p:ph type="sldNum" idx="12"/>
          </p:nvPr>
        </p:nvSpPr>
        <p:spPr>
          <a:xfrm>
            <a:off x="8634588" y="4864688"/>
            <a:ext cx="509400" cy="273825"/>
          </a:xfrm>
          <a:prstGeom prst="rect">
            <a:avLst/>
          </a:prstGeom>
          <a:noFill/>
          <a:ln>
            <a:noFill/>
          </a:ln>
        </p:spPr>
        <p:txBody>
          <a:bodyPr spcFirstLastPara="1" wrap="square" lIns="68550" tIns="34250" rIns="68550" bIns="34250" anchor="ctr" anchorCtr="0">
            <a:noAutofit/>
          </a:bodyPr>
          <a:lstStyle>
            <a:lvl1pPr marL="0" marR="0" lvl="0" indent="0" algn="r">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ext slide white background &amp; footer">
  <p:cSld name="1_Text slide white background &amp; footer">
    <p:bg>
      <p:bgPr>
        <a:solidFill>
          <a:schemeClr val="lt1"/>
        </a:solidFill>
        <a:effectLst/>
      </p:bgPr>
    </p:bg>
    <p:spTree>
      <p:nvGrpSpPr>
        <p:cNvPr id="1" name="Shape 1628"/>
        <p:cNvGrpSpPr/>
        <p:nvPr/>
      </p:nvGrpSpPr>
      <p:grpSpPr>
        <a:xfrm>
          <a:off x="0" y="0"/>
          <a:ext cx="0" cy="0"/>
          <a:chOff x="0" y="0"/>
          <a:chExt cx="0" cy="0"/>
        </a:xfrm>
      </p:grpSpPr>
      <p:pic>
        <p:nvPicPr>
          <p:cNvPr id="1629" name="Google Shape;1629;p6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0" y="4607807"/>
            <a:ext cx="9144000" cy="535695"/>
          </a:xfrm>
          <a:prstGeom prst="rect">
            <a:avLst/>
          </a:prstGeom>
          <a:noFill/>
          <a:ln>
            <a:noFill/>
          </a:ln>
        </p:spPr>
      </p:pic>
      <p:sp>
        <p:nvSpPr>
          <p:cNvPr id="1630" name="Google Shape;1630;p65"/>
          <p:cNvSpPr txBox="1">
            <a:spLocks noGrp="1"/>
          </p:cNvSpPr>
          <p:nvPr>
            <p:ph type="body" idx="1"/>
          </p:nvPr>
        </p:nvSpPr>
        <p:spPr>
          <a:xfrm>
            <a:off x="355157" y="963218"/>
            <a:ext cx="8433708" cy="337838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2"/>
              </a:buClr>
              <a:buSzPts val="1400"/>
              <a:buChar char="•"/>
              <a:defRPr/>
            </a:lvl1pPr>
            <a:lvl2pPr marL="914400" lvl="1" indent="-317500" algn="l">
              <a:lnSpc>
                <a:spcPct val="100000"/>
              </a:lnSpc>
              <a:spcBef>
                <a:spcPts val="300"/>
              </a:spcBef>
              <a:spcAft>
                <a:spcPts val="0"/>
              </a:spcAft>
              <a:buClr>
                <a:srgbClr val="1F497D"/>
              </a:buClr>
              <a:buSzPts val="1400"/>
              <a:buChar char="o"/>
              <a:defRPr/>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pic>
        <p:nvPicPr>
          <p:cNvPr id="1631" name="Google Shape;1631;p65"/>
          <p:cNvPicPr preferRelativeResize="0"/>
          <p:nvPr/>
        </p:nvPicPr>
        <p:blipFill rotWithShape="1">
          <a:blip r:embed="rId3">
            <a:alphaModFix/>
          </a:blip>
          <a:srcRect/>
          <a:stretch/>
        </p:blipFill>
        <p:spPr>
          <a:xfrm>
            <a:off x="10" y="2"/>
            <a:ext cx="9144000" cy="714662"/>
          </a:xfrm>
          <a:prstGeom prst="rect">
            <a:avLst/>
          </a:prstGeom>
          <a:noFill/>
          <a:ln>
            <a:noFill/>
          </a:ln>
        </p:spPr>
      </p:pic>
      <p:sp>
        <p:nvSpPr>
          <p:cNvPr id="1632" name="Google Shape;1632;p65"/>
          <p:cNvSpPr txBox="1">
            <a:spLocks noGrp="1"/>
          </p:cNvSpPr>
          <p:nvPr>
            <p:ph type="body" idx="2"/>
          </p:nvPr>
        </p:nvSpPr>
        <p:spPr>
          <a:xfrm>
            <a:off x="1363285" y="147467"/>
            <a:ext cx="6417469" cy="407704"/>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228600" algn="l">
              <a:lnSpc>
                <a:spcPct val="100000"/>
              </a:lnSpc>
              <a:spcBef>
                <a:spcPts val="300"/>
              </a:spcBef>
              <a:spcAft>
                <a:spcPts val="0"/>
              </a:spcAft>
              <a:buClr>
                <a:srgbClr val="1F497D"/>
              </a:buClr>
              <a:buSzPts val="1500"/>
              <a:buNone/>
              <a:defRPr/>
            </a:lvl2pPr>
            <a:lvl3pPr marL="1371600" lvl="2" indent="-228600" algn="l">
              <a:lnSpc>
                <a:spcPct val="100000"/>
              </a:lnSpc>
              <a:spcBef>
                <a:spcPts val="300"/>
              </a:spcBef>
              <a:spcAft>
                <a:spcPts val="0"/>
              </a:spcAft>
              <a:buClr>
                <a:srgbClr val="1F497D"/>
              </a:buClr>
              <a:buSzPts val="1500"/>
              <a:buNone/>
              <a:defRPr/>
            </a:lvl3pPr>
            <a:lvl4pPr marL="1828800" lvl="3" indent="-228600" algn="l">
              <a:lnSpc>
                <a:spcPct val="100000"/>
              </a:lnSpc>
              <a:spcBef>
                <a:spcPts val="300"/>
              </a:spcBef>
              <a:spcAft>
                <a:spcPts val="0"/>
              </a:spcAft>
              <a:buClr>
                <a:srgbClr val="1F497D"/>
              </a:buClr>
              <a:buSzPts val="1500"/>
              <a:buNone/>
              <a:defRPr/>
            </a:lvl4pPr>
            <a:lvl5pPr marL="2286000" lvl="4" indent="-228600" algn="l">
              <a:lnSpc>
                <a:spcPct val="100000"/>
              </a:lnSpc>
              <a:spcBef>
                <a:spcPts val="300"/>
              </a:spcBef>
              <a:spcAft>
                <a:spcPts val="0"/>
              </a:spcAft>
              <a:buClr>
                <a:srgbClr val="1F497D"/>
              </a:buClr>
              <a:buSzPts val="1500"/>
              <a:buNone/>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633" name="Google Shape;1633;p65"/>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634" name="Google Shape;1634;p65"/>
          <p:cNvCxnSpPr/>
          <p:nvPr/>
        </p:nvCxnSpPr>
        <p:spPr>
          <a:xfrm>
            <a:off x="10" y="4607805"/>
            <a:ext cx="9144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cxnSp>
      <p:grpSp>
        <p:nvGrpSpPr>
          <p:cNvPr id="1635" name="Google Shape;1635;p65"/>
          <p:cNvGrpSpPr/>
          <p:nvPr/>
        </p:nvGrpSpPr>
        <p:grpSpPr>
          <a:xfrm>
            <a:off x="1326058" y="4673119"/>
            <a:ext cx="6295955" cy="411480"/>
            <a:chOff x="1898697" y="6230825"/>
            <a:chExt cx="8394606" cy="548640"/>
          </a:xfrm>
        </p:grpSpPr>
        <p:pic>
          <p:nvPicPr>
            <p:cNvPr id="1636" name="Google Shape;1636;p6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275589" y="6325373"/>
              <a:ext cx="2017714" cy="340169"/>
            </a:xfrm>
            <a:prstGeom prst="rect">
              <a:avLst/>
            </a:prstGeom>
            <a:noFill/>
            <a:ln>
              <a:noFill/>
            </a:ln>
          </p:spPr>
        </p:pic>
        <p:pic>
          <p:nvPicPr>
            <p:cNvPr id="1637" name="Google Shape;1637;p6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898697" y="6230825"/>
              <a:ext cx="2017714" cy="548640"/>
            </a:xfrm>
            <a:prstGeom prst="rect">
              <a:avLst/>
            </a:prstGeom>
            <a:noFill/>
            <a:ln>
              <a:noFill/>
            </a:ln>
          </p:spPr>
        </p:pic>
        <p:pic>
          <p:nvPicPr>
            <p:cNvPr id="1638" name="Google Shape;1638;p6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wo">
  <p:cSld name="Title Slide two">
    <p:bg>
      <p:bgPr>
        <a:solidFill>
          <a:schemeClr val="lt1"/>
        </a:solidFill>
        <a:effectLst/>
      </p:bgPr>
    </p:bg>
    <p:spTree>
      <p:nvGrpSpPr>
        <p:cNvPr id="1" name="Shape 1646"/>
        <p:cNvGrpSpPr/>
        <p:nvPr/>
      </p:nvGrpSpPr>
      <p:grpSpPr>
        <a:xfrm>
          <a:off x="0" y="0"/>
          <a:ext cx="0" cy="0"/>
          <a:chOff x="0" y="0"/>
          <a:chExt cx="0" cy="0"/>
        </a:xfrm>
      </p:grpSpPr>
      <p:pic>
        <p:nvPicPr>
          <p:cNvPr id="1647" name="Google Shape;1647;p67"/>
          <p:cNvPicPr preferRelativeResize="0"/>
          <p:nvPr/>
        </p:nvPicPr>
        <p:blipFill rotWithShape="1">
          <a:blip r:embed="rId2">
            <a:alphaModFix/>
          </a:blip>
          <a:srcRect/>
          <a:stretch/>
        </p:blipFill>
        <p:spPr>
          <a:xfrm>
            <a:off x="-38386" y="-578"/>
            <a:ext cx="9220772" cy="5192459"/>
          </a:xfrm>
          <a:prstGeom prst="rect">
            <a:avLst/>
          </a:prstGeom>
          <a:noFill/>
          <a:ln>
            <a:noFill/>
          </a:ln>
        </p:spPr>
      </p:pic>
      <p:sp>
        <p:nvSpPr>
          <p:cNvPr id="1648" name="Google Shape;1648;p67"/>
          <p:cNvSpPr txBox="1">
            <a:spLocks noGrp="1"/>
          </p:cNvSpPr>
          <p:nvPr>
            <p:ph type="body" idx="1"/>
          </p:nvPr>
        </p:nvSpPr>
        <p:spPr>
          <a:xfrm>
            <a:off x="1204318" y="1494065"/>
            <a:ext cx="6735365" cy="955221"/>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700"/>
              </a:spcBef>
              <a:spcAft>
                <a:spcPts val="0"/>
              </a:spcAft>
              <a:buClr>
                <a:schemeClr val="lt1"/>
              </a:buClr>
              <a:buSzPts val="3300"/>
              <a:buNone/>
              <a:defRPr sz="3300">
                <a:solidFill>
                  <a:schemeClr val="lt1"/>
                </a:solidFill>
              </a:defRPr>
            </a:lvl1pPr>
            <a:lvl2pPr marL="914400" lvl="1" indent="-317500" algn="l">
              <a:lnSpc>
                <a:spcPct val="100000"/>
              </a:lnSpc>
              <a:spcBef>
                <a:spcPts val="300"/>
              </a:spcBef>
              <a:spcAft>
                <a:spcPts val="0"/>
              </a:spcAft>
              <a:buClr>
                <a:srgbClr val="1F497D"/>
              </a:buClr>
              <a:buSzPts val="1400"/>
              <a:buChar char="o"/>
              <a:defRPr/>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xt Slide Swoosh Background">
  <p:cSld name="Text Slide Swoosh Background">
    <p:bg>
      <p:bgPr>
        <a:solidFill>
          <a:schemeClr val="lt1"/>
        </a:solidFill>
        <a:effectLst/>
      </p:bgPr>
    </p:bg>
    <p:spTree>
      <p:nvGrpSpPr>
        <p:cNvPr id="1" name="Shape 1649"/>
        <p:cNvGrpSpPr/>
        <p:nvPr/>
      </p:nvGrpSpPr>
      <p:grpSpPr>
        <a:xfrm>
          <a:off x="0" y="0"/>
          <a:ext cx="0" cy="0"/>
          <a:chOff x="0" y="0"/>
          <a:chExt cx="0" cy="0"/>
        </a:xfrm>
      </p:grpSpPr>
      <p:pic>
        <p:nvPicPr>
          <p:cNvPr id="1650" name="Google Shape;1650;p68"/>
          <p:cNvPicPr preferRelativeResize="0"/>
          <p:nvPr/>
        </p:nvPicPr>
        <p:blipFill rotWithShape="1">
          <a:blip r:embed="rId2">
            <a:alphaModFix/>
          </a:blip>
          <a:srcRect/>
          <a:stretch/>
        </p:blipFill>
        <p:spPr>
          <a:xfrm>
            <a:off x="-38386" y="-578"/>
            <a:ext cx="9220772" cy="5192459"/>
          </a:xfrm>
          <a:prstGeom prst="rect">
            <a:avLst/>
          </a:prstGeom>
          <a:noFill/>
          <a:ln>
            <a:noFill/>
          </a:ln>
        </p:spPr>
      </p:pic>
      <p:sp>
        <p:nvSpPr>
          <p:cNvPr id="1651" name="Google Shape;1651;p68"/>
          <p:cNvSpPr txBox="1">
            <a:spLocks noGrp="1"/>
          </p:cNvSpPr>
          <p:nvPr>
            <p:ph type="body" idx="1"/>
          </p:nvPr>
        </p:nvSpPr>
        <p:spPr>
          <a:xfrm>
            <a:off x="1204318" y="187778"/>
            <a:ext cx="6735365" cy="473529"/>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361950" algn="l">
              <a:lnSpc>
                <a:spcPct val="100000"/>
              </a:lnSpc>
              <a:spcBef>
                <a:spcPts val="400"/>
              </a:spcBef>
              <a:spcAft>
                <a:spcPts val="0"/>
              </a:spcAft>
              <a:buClr>
                <a:srgbClr val="1F497D"/>
              </a:buClr>
              <a:buSzPts val="2100"/>
              <a:buChar char="o"/>
              <a:defRPr sz="2100" b="1"/>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cxnSp>
        <p:nvCxnSpPr>
          <p:cNvPr id="1652" name="Google Shape;1652;p68"/>
          <p:cNvCxnSpPr/>
          <p:nvPr/>
        </p:nvCxnSpPr>
        <p:spPr>
          <a:xfrm>
            <a:off x="0" y="4607805"/>
            <a:ext cx="9144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cxnSp>
      <p:sp>
        <p:nvSpPr>
          <p:cNvPr id="1653" name="Google Shape;1653;p68"/>
          <p:cNvSpPr txBox="1">
            <a:spLocks noGrp="1"/>
          </p:cNvSpPr>
          <p:nvPr>
            <p:ph type="body" idx="2"/>
          </p:nvPr>
        </p:nvSpPr>
        <p:spPr>
          <a:xfrm>
            <a:off x="411956" y="1060848"/>
            <a:ext cx="8320088" cy="3136106"/>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400"/>
              </a:spcBef>
              <a:spcAft>
                <a:spcPts val="0"/>
              </a:spcAft>
              <a:buClr>
                <a:schemeClr val="lt1"/>
              </a:buClr>
              <a:buSzPts val="1800"/>
              <a:buChar char="•"/>
              <a:defRPr>
                <a:solidFill>
                  <a:schemeClr val="lt1"/>
                </a:solidFill>
              </a:defRPr>
            </a:lvl1pPr>
            <a:lvl2pPr marL="914400" lvl="1" indent="-323850" algn="l">
              <a:lnSpc>
                <a:spcPct val="100000"/>
              </a:lnSpc>
              <a:spcBef>
                <a:spcPts val="300"/>
              </a:spcBef>
              <a:spcAft>
                <a:spcPts val="0"/>
              </a:spcAft>
              <a:buClr>
                <a:schemeClr val="lt1"/>
              </a:buClr>
              <a:buSzPts val="1500"/>
              <a:buChar char="o"/>
              <a:defRPr>
                <a:solidFill>
                  <a:schemeClr val="lt1"/>
                </a:solidFill>
              </a:defRPr>
            </a:lvl2pPr>
            <a:lvl3pPr marL="1371600" lvl="2" indent="-323850" algn="l">
              <a:lnSpc>
                <a:spcPct val="100000"/>
              </a:lnSpc>
              <a:spcBef>
                <a:spcPts val="300"/>
              </a:spcBef>
              <a:spcAft>
                <a:spcPts val="0"/>
              </a:spcAft>
              <a:buClr>
                <a:schemeClr val="lt1"/>
              </a:buClr>
              <a:buSzPts val="1500"/>
              <a:buChar char="•"/>
              <a:defRPr>
                <a:solidFill>
                  <a:schemeClr val="lt1"/>
                </a:solidFill>
              </a:defRPr>
            </a:lvl3pPr>
            <a:lvl4pPr marL="1828800" lvl="3" indent="-323850" algn="l">
              <a:lnSpc>
                <a:spcPct val="100000"/>
              </a:lnSpc>
              <a:spcBef>
                <a:spcPts val="300"/>
              </a:spcBef>
              <a:spcAft>
                <a:spcPts val="0"/>
              </a:spcAft>
              <a:buClr>
                <a:schemeClr val="lt1"/>
              </a:buClr>
              <a:buSzPts val="1500"/>
              <a:buChar char="–"/>
              <a:defRPr>
                <a:solidFill>
                  <a:schemeClr val="lt1"/>
                </a:solidFill>
              </a:defRPr>
            </a:lvl4pPr>
            <a:lvl5pPr marL="2286000" lvl="4" indent="-323850" algn="l">
              <a:lnSpc>
                <a:spcPct val="100000"/>
              </a:lnSpc>
              <a:spcBef>
                <a:spcPts val="300"/>
              </a:spcBef>
              <a:spcAft>
                <a:spcPts val="0"/>
              </a:spcAft>
              <a:buClr>
                <a:schemeClr val="lt1"/>
              </a:buClr>
              <a:buSzPts val="1500"/>
              <a:buChar char="»"/>
              <a:defRPr>
                <a:solidFill>
                  <a:schemeClr val="lt1"/>
                </a:solidFill>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654" name="Google Shape;1654;p68"/>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655" name="Google Shape;1655;p68"/>
          <p:cNvGrpSpPr/>
          <p:nvPr/>
        </p:nvGrpSpPr>
        <p:grpSpPr>
          <a:xfrm>
            <a:off x="1326052" y="4673119"/>
            <a:ext cx="6295955" cy="411480"/>
            <a:chOff x="1898697" y="6230825"/>
            <a:chExt cx="8394606" cy="548640"/>
          </a:xfrm>
        </p:grpSpPr>
        <p:pic>
          <p:nvPicPr>
            <p:cNvPr id="1656" name="Google Shape;1656;p6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275589" y="6325373"/>
              <a:ext cx="2017714" cy="340169"/>
            </a:xfrm>
            <a:prstGeom prst="rect">
              <a:avLst/>
            </a:prstGeom>
            <a:noFill/>
            <a:ln>
              <a:noFill/>
            </a:ln>
          </p:spPr>
        </p:pic>
        <p:pic>
          <p:nvPicPr>
            <p:cNvPr id="1657" name="Google Shape;1657;p6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898697" y="6230825"/>
              <a:ext cx="2017714" cy="548640"/>
            </a:xfrm>
            <a:prstGeom prst="rect">
              <a:avLst/>
            </a:prstGeom>
            <a:noFill/>
            <a:ln>
              <a:noFill/>
            </a:ln>
          </p:spPr>
        </p:pic>
        <p:pic>
          <p:nvPicPr>
            <p:cNvPr id="1658" name="Google Shape;1658;p6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xt slide white background &amp; footer">
  <p:cSld name="Text slide white background &amp; footer">
    <p:bg>
      <p:bgPr>
        <a:solidFill>
          <a:schemeClr val="lt1"/>
        </a:solidFill>
        <a:effectLst/>
      </p:bgPr>
    </p:bg>
    <p:spTree>
      <p:nvGrpSpPr>
        <p:cNvPr id="1" name="Shape 1659"/>
        <p:cNvGrpSpPr/>
        <p:nvPr/>
      </p:nvGrpSpPr>
      <p:grpSpPr>
        <a:xfrm>
          <a:off x="0" y="0"/>
          <a:ext cx="0" cy="0"/>
          <a:chOff x="0" y="0"/>
          <a:chExt cx="0" cy="0"/>
        </a:xfrm>
      </p:grpSpPr>
      <p:pic>
        <p:nvPicPr>
          <p:cNvPr id="1660" name="Google Shape;1660;p69"/>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0" y="4607806"/>
            <a:ext cx="9144000" cy="535695"/>
          </a:xfrm>
          <a:prstGeom prst="rect">
            <a:avLst/>
          </a:prstGeom>
          <a:noFill/>
          <a:ln>
            <a:noFill/>
          </a:ln>
        </p:spPr>
      </p:pic>
      <p:sp>
        <p:nvSpPr>
          <p:cNvPr id="1661" name="Google Shape;1661;p69"/>
          <p:cNvSpPr txBox="1">
            <a:spLocks noGrp="1"/>
          </p:cNvSpPr>
          <p:nvPr>
            <p:ph type="body" idx="1"/>
          </p:nvPr>
        </p:nvSpPr>
        <p:spPr>
          <a:xfrm>
            <a:off x="355147" y="963217"/>
            <a:ext cx="8433707" cy="337838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2"/>
              </a:buClr>
              <a:buSzPts val="1400"/>
              <a:buChar char="•"/>
              <a:defRPr/>
            </a:lvl1pPr>
            <a:lvl2pPr marL="914400" lvl="1" indent="-317500" algn="l">
              <a:lnSpc>
                <a:spcPct val="100000"/>
              </a:lnSpc>
              <a:spcBef>
                <a:spcPts val="300"/>
              </a:spcBef>
              <a:spcAft>
                <a:spcPts val="0"/>
              </a:spcAft>
              <a:buClr>
                <a:srgbClr val="1F497D"/>
              </a:buClr>
              <a:buSzPts val="1400"/>
              <a:buChar char="o"/>
              <a:defRPr/>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pic>
        <p:nvPicPr>
          <p:cNvPr id="1662" name="Google Shape;1662;p69"/>
          <p:cNvPicPr preferRelativeResize="0"/>
          <p:nvPr/>
        </p:nvPicPr>
        <p:blipFill rotWithShape="1">
          <a:blip r:embed="rId3">
            <a:alphaModFix/>
          </a:blip>
          <a:srcRect/>
          <a:stretch/>
        </p:blipFill>
        <p:spPr>
          <a:xfrm>
            <a:off x="0" y="0"/>
            <a:ext cx="9144000" cy="714662"/>
          </a:xfrm>
          <a:prstGeom prst="rect">
            <a:avLst/>
          </a:prstGeom>
          <a:noFill/>
          <a:ln>
            <a:noFill/>
          </a:ln>
        </p:spPr>
      </p:pic>
      <p:sp>
        <p:nvSpPr>
          <p:cNvPr id="1663" name="Google Shape;1663;p69"/>
          <p:cNvSpPr txBox="1">
            <a:spLocks noGrp="1"/>
          </p:cNvSpPr>
          <p:nvPr>
            <p:ph type="body" idx="2"/>
          </p:nvPr>
        </p:nvSpPr>
        <p:spPr>
          <a:xfrm>
            <a:off x="1363267" y="147467"/>
            <a:ext cx="6417469" cy="407704"/>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228600" algn="l">
              <a:lnSpc>
                <a:spcPct val="100000"/>
              </a:lnSpc>
              <a:spcBef>
                <a:spcPts val="300"/>
              </a:spcBef>
              <a:spcAft>
                <a:spcPts val="0"/>
              </a:spcAft>
              <a:buClr>
                <a:srgbClr val="1F497D"/>
              </a:buClr>
              <a:buSzPts val="1500"/>
              <a:buNone/>
              <a:defRPr/>
            </a:lvl2pPr>
            <a:lvl3pPr marL="1371600" lvl="2" indent="-228600" algn="l">
              <a:lnSpc>
                <a:spcPct val="100000"/>
              </a:lnSpc>
              <a:spcBef>
                <a:spcPts val="300"/>
              </a:spcBef>
              <a:spcAft>
                <a:spcPts val="0"/>
              </a:spcAft>
              <a:buClr>
                <a:srgbClr val="1F497D"/>
              </a:buClr>
              <a:buSzPts val="1500"/>
              <a:buNone/>
              <a:defRPr/>
            </a:lvl3pPr>
            <a:lvl4pPr marL="1828800" lvl="3" indent="-228600" algn="l">
              <a:lnSpc>
                <a:spcPct val="100000"/>
              </a:lnSpc>
              <a:spcBef>
                <a:spcPts val="300"/>
              </a:spcBef>
              <a:spcAft>
                <a:spcPts val="0"/>
              </a:spcAft>
              <a:buClr>
                <a:srgbClr val="1F497D"/>
              </a:buClr>
              <a:buSzPts val="1500"/>
              <a:buNone/>
              <a:defRPr/>
            </a:lvl4pPr>
            <a:lvl5pPr marL="2286000" lvl="4" indent="-228600" algn="l">
              <a:lnSpc>
                <a:spcPct val="100000"/>
              </a:lnSpc>
              <a:spcBef>
                <a:spcPts val="300"/>
              </a:spcBef>
              <a:spcAft>
                <a:spcPts val="0"/>
              </a:spcAft>
              <a:buClr>
                <a:srgbClr val="1F497D"/>
              </a:buClr>
              <a:buSzPts val="1500"/>
              <a:buNone/>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664" name="Google Shape;1664;p69"/>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1665" name="Google Shape;1665;p69"/>
          <p:cNvCxnSpPr/>
          <p:nvPr/>
        </p:nvCxnSpPr>
        <p:spPr>
          <a:xfrm>
            <a:off x="0" y="4607805"/>
            <a:ext cx="9144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cxnSp>
      <p:grpSp>
        <p:nvGrpSpPr>
          <p:cNvPr id="1666" name="Google Shape;1666;p69"/>
          <p:cNvGrpSpPr/>
          <p:nvPr/>
        </p:nvGrpSpPr>
        <p:grpSpPr>
          <a:xfrm>
            <a:off x="1326052" y="4673119"/>
            <a:ext cx="6295955" cy="411480"/>
            <a:chOff x="1898697" y="6230825"/>
            <a:chExt cx="8394606" cy="548640"/>
          </a:xfrm>
        </p:grpSpPr>
        <p:pic>
          <p:nvPicPr>
            <p:cNvPr id="1667" name="Google Shape;1667;p6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275589" y="6325373"/>
              <a:ext cx="2017714" cy="340169"/>
            </a:xfrm>
            <a:prstGeom prst="rect">
              <a:avLst/>
            </a:prstGeom>
            <a:noFill/>
            <a:ln>
              <a:noFill/>
            </a:ln>
          </p:spPr>
        </p:pic>
        <p:pic>
          <p:nvPicPr>
            <p:cNvPr id="1668" name="Google Shape;1668;p6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898697" y="6230825"/>
              <a:ext cx="2017714" cy="548640"/>
            </a:xfrm>
            <a:prstGeom prst="rect">
              <a:avLst/>
            </a:prstGeom>
            <a:noFill/>
            <a:ln>
              <a:noFill/>
            </a:ln>
          </p:spPr>
        </p:pic>
        <p:pic>
          <p:nvPicPr>
            <p:cNvPr id="1669" name="Google Shape;1669;p69"/>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ext slide light swoosh &amp; footer ">
  <p:cSld name="Text slide light swoosh &amp; footer ">
    <p:bg>
      <p:bgPr>
        <a:solidFill>
          <a:schemeClr val="lt1"/>
        </a:solidFill>
        <a:effectLst/>
      </p:bgPr>
    </p:bg>
    <p:spTree>
      <p:nvGrpSpPr>
        <p:cNvPr id="1" name="Shape 1670"/>
        <p:cNvGrpSpPr/>
        <p:nvPr/>
      </p:nvGrpSpPr>
      <p:grpSpPr>
        <a:xfrm>
          <a:off x="0" y="0"/>
          <a:ext cx="0" cy="0"/>
          <a:chOff x="0" y="0"/>
          <a:chExt cx="0" cy="0"/>
        </a:xfrm>
      </p:grpSpPr>
      <p:pic>
        <p:nvPicPr>
          <p:cNvPr id="1671" name="Google Shape;1671;p70"/>
          <p:cNvPicPr preferRelativeResize="0"/>
          <p:nvPr/>
        </p:nvPicPr>
        <p:blipFill rotWithShape="1">
          <a:blip r:embed="rId2" cstate="print">
            <a:alphaModFix amt="25000"/>
            <a:extLst>
              <a:ext uri="{28A0092B-C50C-407E-A947-70E740481C1C}">
                <a14:useLocalDpi xmlns:a14="http://schemas.microsoft.com/office/drawing/2010/main"/>
              </a:ext>
            </a:extLst>
          </a:blip>
          <a:srcRect/>
          <a:stretch/>
        </p:blipFill>
        <p:spPr>
          <a:xfrm>
            <a:off x="-38386" y="-578"/>
            <a:ext cx="9220772" cy="4608380"/>
          </a:xfrm>
          <a:prstGeom prst="rect">
            <a:avLst/>
          </a:prstGeom>
          <a:noFill/>
          <a:ln>
            <a:noFill/>
          </a:ln>
        </p:spPr>
      </p:pic>
      <p:sp>
        <p:nvSpPr>
          <p:cNvPr id="1672" name="Google Shape;1672;p70"/>
          <p:cNvSpPr txBox="1">
            <a:spLocks noGrp="1"/>
          </p:cNvSpPr>
          <p:nvPr>
            <p:ph type="body" idx="1"/>
          </p:nvPr>
        </p:nvSpPr>
        <p:spPr>
          <a:xfrm>
            <a:off x="355147" y="963217"/>
            <a:ext cx="8433707" cy="337838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2"/>
              </a:buClr>
              <a:buSzPts val="1400"/>
              <a:buChar char="•"/>
              <a:defRPr/>
            </a:lvl1pPr>
            <a:lvl2pPr marL="914400" lvl="1" indent="-317500" algn="l">
              <a:lnSpc>
                <a:spcPct val="100000"/>
              </a:lnSpc>
              <a:spcBef>
                <a:spcPts val="300"/>
              </a:spcBef>
              <a:spcAft>
                <a:spcPts val="0"/>
              </a:spcAft>
              <a:buClr>
                <a:srgbClr val="1F497D"/>
              </a:buClr>
              <a:buSzPts val="1400"/>
              <a:buChar char="o"/>
              <a:defRPr/>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673" name="Google Shape;1673;p70"/>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674" name="Google Shape;1674;p7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4607806"/>
            <a:ext cx="9144000" cy="535695"/>
          </a:xfrm>
          <a:prstGeom prst="rect">
            <a:avLst/>
          </a:prstGeom>
          <a:noFill/>
          <a:ln>
            <a:noFill/>
          </a:ln>
        </p:spPr>
      </p:pic>
      <p:pic>
        <p:nvPicPr>
          <p:cNvPr id="1675" name="Google Shape;1675;p70"/>
          <p:cNvPicPr preferRelativeResize="0"/>
          <p:nvPr/>
        </p:nvPicPr>
        <p:blipFill rotWithShape="1">
          <a:blip r:embed="rId4">
            <a:alphaModFix/>
          </a:blip>
          <a:srcRect/>
          <a:stretch/>
        </p:blipFill>
        <p:spPr>
          <a:xfrm>
            <a:off x="0" y="0"/>
            <a:ext cx="9144000" cy="714662"/>
          </a:xfrm>
          <a:prstGeom prst="rect">
            <a:avLst/>
          </a:prstGeom>
          <a:noFill/>
          <a:ln>
            <a:noFill/>
          </a:ln>
        </p:spPr>
      </p:pic>
      <p:sp>
        <p:nvSpPr>
          <p:cNvPr id="1676" name="Google Shape;1676;p70"/>
          <p:cNvSpPr txBox="1">
            <a:spLocks noGrp="1"/>
          </p:cNvSpPr>
          <p:nvPr>
            <p:ph type="body" idx="2"/>
          </p:nvPr>
        </p:nvSpPr>
        <p:spPr>
          <a:xfrm>
            <a:off x="1363267" y="147467"/>
            <a:ext cx="6417469" cy="407704"/>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228600" algn="l">
              <a:lnSpc>
                <a:spcPct val="100000"/>
              </a:lnSpc>
              <a:spcBef>
                <a:spcPts val="300"/>
              </a:spcBef>
              <a:spcAft>
                <a:spcPts val="0"/>
              </a:spcAft>
              <a:buClr>
                <a:srgbClr val="1F497D"/>
              </a:buClr>
              <a:buSzPts val="1500"/>
              <a:buNone/>
              <a:defRPr/>
            </a:lvl2pPr>
            <a:lvl3pPr marL="1371600" lvl="2" indent="-228600" algn="l">
              <a:lnSpc>
                <a:spcPct val="100000"/>
              </a:lnSpc>
              <a:spcBef>
                <a:spcPts val="300"/>
              </a:spcBef>
              <a:spcAft>
                <a:spcPts val="0"/>
              </a:spcAft>
              <a:buClr>
                <a:srgbClr val="1F497D"/>
              </a:buClr>
              <a:buSzPts val="1500"/>
              <a:buNone/>
              <a:defRPr/>
            </a:lvl3pPr>
            <a:lvl4pPr marL="1828800" lvl="3" indent="-228600" algn="l">
              <a:lnSpc>
                <a:spcPct val="100000"/>
              </a:lnSpc>
              <a:spcBef>
                <a:spcPts val="300"/>
              </a:spcBef>
              <a:spcAft>
                <a:spcPts val="0"/>
              </a:spcAft>
              <a:buClr>
                <a:srgbClr val="1F497D"/>
              </a:buClr>
              <a:buSzPts val="1500"/>
              <a:buNone/>
              <a:defRPr/>
            </a:lvl4pPr>
            <a:lvl5pPr marL="2286000" lvl="4" indent="-228600" algn="l">
              <a:lnSpc>
                <a:spcPct val="100000"/>
              </a:lnSpc>
              <a:spcBef>
                <a:spcPts val="300"/>
              </a:spcBef>
              <a:spcAft>
                <a:spcPts val="0"/>
              </a:spcAft>
              <a:buClr>
                <a:srgbClr val="1F497D"/>
              </a:buClr>
              <a:buSzPts val="1500"/>
              <a:buNone/>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grpSp>
        <p:nvGrpSpPr>
          <p:cNvPr id="1677" name="Google Shape;1677;p70"/>
          <p:cNvGrpSpPr/>
          <p:nvPr/>
        </p:nvGrpSpPr>
        <p:grpSpPr>
          <a:xfrm>
            <a:off x="1326052" y="4673119"/>
            <a:ext cx="6295955" cy="411480"/>
            <a:chOff x="1898697" y="6230825"/>
            <a:chExt cx="8394606" cy="548640"/>
          </a:xfrm>
        </p:grpSpPr>
        <p:pic>
          <p:nvPicPr>
            <p:cNvPr id="1678" name="Google Shape;1678;p7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275589" y="6325373"/>
              <a:ext cx="2017714" cy="340169"/>
            </a:xfrm>
            <a:prstGeom prst="rect">
              <a:avLst/>
            </a:prstGeom>
            <a:noFill/>
            <a:ln>
              <a:noFill/>
            </a:ln>
          </p:spPr>
        </p:pic>
        <p:pic>
          <p:nvPicPr>
            <p:cNvPr id="1679" name="Google Shape;1679;p7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898697" y="6230825"/>
              <a:ext cx="2017714" cy="548640"/>
            </a:xfrm>
            <a:prstGeom prst="rect">
              <a:avLst/>
            </a:prstGeom>
            <a:noFill/>
            <a:ln>
              <a:noFill/>
            </a:ln>
          </p:spPr>
        </p:pic>
        <p:pic>
          <p:nvPicPr>
            <p:cNvPr id="1680" name="Google Shape;1680;p70"/>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ext slide light swoosh background">
  <p:cSld name="Text slide light swoosh background">
    <p:bg>
      <p:bgPr>
        <a:solidFill>
          <a:schemeClr val="lt1"/>
        </a:solidFill>
        <a:effectLst/>
      </p:bgPr>
    </p:bg>
    <p:spTree>
      <p:nvGrpSpPr>
        <p:cNvPr id="1" name="Shape 1681"/>
        <p:cNvGrpSpPr/>
        <p:nvPr/>
      </p:nvGrpSpPr>
      <p:grpSpPr>
        <a:xfrm>
          <a:off x="0" y="0"/>
          <a:ext cx="0" cy="0"/>
          <a:chOff x="0" y="0"/>
          <a:chExt cx="0" cy="0"/>
        </a:xfrm>
      </p:grpSpPr>
      <p:pic>
        <p:nvPicPr>
          <p:cNvPr id="1682" name="Google Shape;1682;p71"/>
          <p:cNvPicPr preferRelativeResize="0"/>
          <p:nvPr/>
        </p:nvPicPr>
        <p:blipFill rotWithShape="1">
          <a:blip r:embed="rId2" cstate="print">
            <a:alphaModFix amt="25000"/>
            <a:extLst>
              <a:ext uri="{28A0092B-C50C-407E-A947-70E740481C1C}">
                <a14:useLocalDpi xmlns:a14="http://schemas.microsoft.com/office/drawing/2010/main"/>
              </a:ext>
            </a:extLst>
          </a:blip>
          <a:srcRect/>
          <a:stretch/>
        </p:blipFill>
        <p:spPr>
          <a:xfrm>
            <a:off x="-38386" y="530151"/>
            <a:ext cx="9220772" cy="4608380"/>
          </a:xfrm>
          <a:prstGeom prst="rect">
            <a:avLst/>
          </a:prstGeom>
          <a:noFill/>
          <a:ln>
            <a:noFill/>
          </a:ln>
        </p:spPr>
      </p:pic>
      <p:sp>
        <p:nvSpPr>
          <p:cNvPr id="1683" name="Google Shape;1683;p71"/>
          <p:cNvSpPr txBox="1">
            <a:spLocks noGrp="1"/>
          </p:cNvSpPr>
          <p:nvPr>
            <p:ph type="body" idx="1"/>
          </p:nvPr>
        </p:nvSpPr>
        <p:spPr>
          <a:xfrm>
            <a:off x="355147" y="963217"/>
            <a:ext cx="8433707" cy="337838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2"/>
              </a:buClr>
              <a:buSzPts val="1400"/>
              <a:buChar char="•"/>
              <a:defRPr/>
            </a:lvl1pPr>
            <a:lvl2pPr marL="914400" lvl="1" indent="-317500" algn="l">
              <a:lnSpc>
                <a:spcPct val="100000"/>
              </a:lnSpc>
              <a:spcBef>
                <a:spcPts val="300"/>
              </a:spcBef>
              <a:spcAft>
                <a:spcPts val="0"/>
              </a:spcAft>
              <a:buClr>
                <a:srgbClr val="1F497D"/>
              </a:buClr>
              <a:buSzPts val="1400"/>
              <a:buChar char="o"/>
              <a:defRPr/>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1684" name="Google Shape;1684;p71"/>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685" name="Google Shape;1685;p71"/>
          <p:cNvPicPr preferRelativeResize="0"/>
          <p:nvPr/>
        </p:nvPicPr>
        <p:blipFill rotWithShape="1">
          <a:blip r:embed="rId3">
            <a:alphaModFix/>
          </a:blip>
          <a:srcRect/>
          <a:stretch/>
        </p:blipFill>
        <p:spPr>
          <a:xfrm>
            <a:off x="0" y="0"/>
            <a:ext cx="9144000" cy="714662"/>
          </a:xfrm>
          <a:prstGeom prst="rect">
            <a:avLst/>
          </a:prstGeom>
          <a:noFill/>
          <a:ln>
            <a:noFill/>
          </a:ln>
        </p:spPr>
      </p:pic>
      <p:sp>
        <p:nvSpPr>
          <p:cNvPr id="1686" name="Google Shape;1686;p71"/>
          <p:cNvSpPr txBox="1">
            <a:spLocks noGrp="1"/>
          </p:cNvSpPr>
          <p:nvPr>
            <p:ph type="body" idx="2"/>
          </p:nvPr>
        </p:nvSpPr>
        <p:spPr>
          <a:xfrm>
            <a:off x="1363267" y="147467"/>
            <a:ext cx="6417469" cy="407704"/>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228600" algn="l">
              <a:lnSpc>
                <a:spcPct val="100000"/>
              </a:lnSpc>
              <a:spcBef>
                <a:spcPts val="300"/>
              </a:spcBef>
              <a:spcAft>
                <a:spcPts val="0"/>
              </a:spcAft>
              <a:buClr>
                <a:srgbClr val="1F497D"/>
              </a:buClr>
              <a:buSzPts val="1500"/>
              <a:buNone/>
              <a:defRPr/>
            </a:lvl2pPr>
            <a:lvl3pPr marL="1371600" lvl="2" indent="-228600" algn="l">
              <a:lnSpc>
                <a:spcPct val="100000"/>
              </a:lnSpc>
              <a:spcBef>
                <a:spcPts val="300"/>
              </a:spcBef>
              <a:spcAft>
                <a:spcPts val="0"/>
              </a:spcAft>
              <a:buClr>
                <a:srgbClr val="1F497D"/>
              </a:buClr>
              <a:buSzPts val="1500"/>
              <a:buNone/>
              <a:defRPr/>
            </a:lvl3pPr>
            <a:lvl4pPr marL="1828800" lvl="3" indent="-228600" algn="l">
              <a:lnSpc>
                <a:spcPct val="100000"/>
              </a:lnSpc>
              <a:spcBef>
                <a:spcPts val="300"/>
              </a:spcBef>
              <a:spcAft>
                <a:spcPts val="0"/>
              </a:spcAft>
              <a:buClr>
                <a:srgbClr val="1F497D"/>
              </a:buClr>
              <a:buSzPts val="1500"/>
              <a:buNone/>
              <a:defRPr/>
            </a:lvl4pPr>
            <a:lvl5pPr marL="2286000" lvl="4" indent="-228600" algn="l">
              <a:lnSpc>
                <a:spcPct val="100000"/>
              </a:lnSpc>
              <a:spcBef>
                <a:spcPts val="300"/>
              </a:spcBef>
              <a:spcAft>
                <a:spcPts val="0"/>
              </a:spcAft>
              <a:buClr>
                <a:srgbClr val="1F497D"/>
              </a:buClr>
              <a:buSzPts val="1500"/>
              <a:buNone/>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7"/>
        <p:cNvGrpSpPr/>
        <p:nvPr/>
      </p:nvGrpSpPr>
      <p:grpSpPr>
        <a:xfrm>
          <a:off x="0" y="0"/>
          <a:ext cx="0" cy="0"/>
          <a:chOff x="0" y="0"/>
          <a:chExt cx="0" cy="0"/>
        </a:xfrm>
      </p:grpSpPr>
      <p:sp>
        <p:nvSpPr>
          <p:cNvPr id="1688" name="Google Shape;1688;p72"/>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itle and Content" type="tx">
  <p:cSld name="TITLE_AND_BODY">
    <p:spTree>
      <p:nvGrpSpPr>
        <p:cNvPr id="1" name="Shape 1689"/>
        <p:cNvGrpSpPr/>
        <p:nvPr/>
      </p:nvGrpSpPr>
      <p:grpSpPr>
        <a:xfrm>
          <a:off x="0" y="0"/>
          <a:ext cx="0" cy="0"/>
          <a:chOff x="0" y="0"/>
          <a:chExt cx="0" cy="0"/>
        </a:xfrm>
      </p:grpSpPr>
      <p:sp>
        <p:nvSpPr>
          <p:cNvPr id="1690" name="Google Shape;1690;p73"/>
          <p:cNvSpPr/>
          <p:nvPr/>
        </p:nvSpPr>
        <p:spPr>
          <a:xfrm>
            <a:off x="459" y="4733306"/>
            <a:ext cx="9166200" cy="409500"/>
          </a:xfrm>
          <a:prstGeom prst="rect">
            <a:avLst/>
          </a:prstGeom>
          <a:solidFill>
            <a:srgbClr val="1F497D"/>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000000"/>
              </a:solidFill>
              <a:latin typeface="Libre Franklin"/>
              <a:ea typeface="Libre Franklin"/>
              <a:cs typeface="Libre Franklin"/>
              <a:sym typeface="Libre Franklin"/>
            </a:endParaRPr>
          </a:p>
        </p:txBody>
      </p:sp>
      <p:pic>
        <p:nvPicPr>
          <p:cNvPr id="1691" name="Google Shape;1691;p73" descr="RGB_White-Seal_White-Mark_SC_Horizontal–400dpi.png"/>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66643" y="4843395"/>
            <a:ext cx="1177850" cy="197711"/>
          </a:xfrm>
          <a:prstGeom prst="rect">
            <a:avLst/>
          </a:prstGeom>
          <a:noFill/>
          <a:ln>
            <a:noFill/>
          </a:ln>
        </p:spPr>
      </p:pic>
      <p:sp>
        <p:nvSpPr>
          <p:cNvPr id="1692" name="Google Shape;1692;p73"/>
          <p:cNvSpPr/>
          <p:nvPr/>
        </p:nvSpPr>
        <p:spPr>
          <a:xfrm>
            <a:off x="0" y="0"/>
            <a:ext cx="9144000" cy="857400"/>
          </a:xfrm>
          <a:prstGeom prst="rect">
            <a:avLst/>
          </a:prstGeom>
          <a:solidFill>
            <a:srgbClr val="1F497D"/>
          </a:solidFill>
          <a:ln w="9525" cap="flat" cmpd="sng">
            <a:solidFill>
              <a:srgbClr val="4A7EBB"/>
            </a:solidFill>
            <a:prstDash val="solid"/>
            <a:round/>
            <a:headEnd type="none" w="sm" len="sm"/>
            <a:tailEnd type="none" w="sm" len="sm"/>
          </a:ln>
          <a:effectLst>
            <a:outerShdw blurRad="38100" dist="23000" dir="5400000" rotWithShape="0">
              <a:srgbClr val="000000">
                <a:alpha val="34117"/>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Libre Franklin"/>
              <a:buNone/>
            </a:pPr>
            <a:endParaRPr sz="1800" b="0" i="0" u="none" strike="noStrike" cap="none">
              <a:solidFill>
                <a:srgbClr val="000000"/>
              </a:solidFill>
              <a:latin typeface="Libre Franklin"/>
              <a:ea typeface="Libre Franklin"/>
              <a:cs typeface="Libre Franklin"/>
              <a:sym typeface="Libre Franklin"/>
            </a:endParaRPr>
          </a:p>
        </p:txBody>
      </p:sp>
      <p:sp>
        <p:nvSpPr>
          <p:cNvPr id="1693" name="Google Shape;1693;p73"/>
          <p:cNvSpPr txBox="1">
            <a:spLocks noGrp="1"/>
          </p:cNvSpPr>
          <p:nvPr>
            <p:ph type="title"/>
          </p:nvPr>
        </p:nvSpPr>
        <p:spPr>
          <a:xfrm>
            <a:off x="1939763" y="-9525"/>
            <a:ext cx="7204200" cy="857400"/>
          </a:xfrm>
          <a:prstGeom prst="rect">
            <a:avLst/>
          </a:prstGeom>
          <a:solidFill>
            <a:srgbClr val="1F497D"/>
          </a:solidFill>
          <a:ln>
            <a:noFill/>
          </a:ln>
          <a:effectLst>
            <a:outerShdw blurRad="50800" dist="38100" dir="2700000" rotWithShape="0">
              <a:srgbClr val="000000">
                <a:alpha val="41176"/>
              </a:srgbClr>
            </a:outerShdw>
          </a:effectLst>
        </p:spPr>
        <p:txBody>
          <a:bodyPr spcFirstLastPara="1" wrap="square" lIns="45700" tIns="45700" rIns="45700" bIns="45700" anchor="ctr" anchorCtr="0">
            <a:normAutofit/>
          </a:bodyPr>
          <a:lstStyle>
            <a:lvl1pPr lvl="0" algn="l">
              <a:lnSpc>
                <a:spcPct val="100000"/>
              </a:lnSpc>
              <a:spcBef>
                <a:spcPts val="0"/>
              </a:spcBef>
              <a:spcAft>
                <a:spcPts val="0"/>
              </a:spcAft>
              <a:buClr>
                <a:srgbClr val="FFFFFF"/>
              </a:buClr>
              <a:buSzPts val="1800"/>
              <a:buNone/>
              <a:defRPr/>
            </a:lvl1pPr>
            <a:lvl2pPr lvl="1" algn="ctr">
              <a:lnSpc>
                <a:spcPct val="100000"/>
              </a:lnSpc>
              <a:spcBef>
                <a:spcPts val="0"/>
              </a:spcBef>
              <a:spcAft>
                <a:spcPts val="0"/>
              </a:spcAft>
              <a:buClr>
                <a:srgbClr val="FFFFFF"/>
              </a:buClr>
              <a:buSzPts val="1800"/>
              <a:buNone/>
              <a:defRPr/>
            </a:lvl2pPr>
            <a:lvl3pPr lvl="2" algn="ctr">
              <a:lnSpc>
                <a:spcPct val="100000"/>
              </a:lnSpc>
              <a:spcBef>
                <a:spcPts val="0"/>
              </a:spcBef>
              <a:spcAft>
                <a:spcPts val="0"/>
              </a:spcAft>
              <a:buClr>
                <a:srgbClr val="FFFFFF"/>
              </a:buClr>
              <a:buSzPts val="1800"/>
              <a:buNone/>
              <a:defRPr/>
            </a:lvl3pPr>
            <a:lvl4pPr lvl="3" algn="ctr">
              <a:lnSpc>
                <a:spcPct val="100000"/>
              </a:lnSpc>
              <a:spcBef>
                <a:spcPts val="0"/>
              </a:spcBef>
              <a:spcAft>
                <a:spcPts val="0"/>
              </a:spcAft>
              <a:buClr>
                <a:srgbClr val="FFFFFF"/>
              </a:buClr>
              <a:buSzPts val="1800"/>
              <a:buNone/>
              <a:defRPr/>
            </a:lvl4pPr>
            <a:lvl5pPr lvl="4" algn="ctr">
              <a:lnSpc>
                <a:spcPct val="100000"/>
              </a:lnSpc>
              <a:spcBef>
                <a:spcPts val="0"/>
              </a:spcBef>
              <a:spcAft>
                <a:spcPts val="0"/>
              </a:spcAft>
              <a:buClr>
                <a:srgbClr val="FFFFFF"/>
              </a:buClr>
              <a:buSzPts val="1800"/>
              <a:buNone/>
              <a:defRPr/>
            </a:lvl5pPr>
            <a:lvl6pPr lvl="5" algn="ctr">
              <a:lnSpc>
                <a:spcPct val="100000"/>
              </a:lnSpc>
              <a:spcBef>
                <a:spcPts val="0"/>
              </a:spcBef>
              <a:spcAft>
                <a:spcPts val="0"/>
              </a:spcAft>
              <a:buClr>
                <a:srgbClr val="FFFFFF"/>
              </a:buClr>
              <a:buSzPts val="1800"/>
              <a:buNone/>
              <a:defRPr/>
            </a:lvl6pPr>
            <a:lvl7pPr lvl="6" algn="ctr">
              <a:lnSpc>
                <a:spcPct val="100000"/>
              </a:lnSpc>
              <a:spcBef>
                <a:spcPts val="0"/>
              </a:spcBef>
              <a:spcAft>
                <a:spcPts val="0"/>
              </a:spcAft>
              <a:buClr>
                <a:srgbClr val="FFFFFF"/>
              </a:buClr>
              <a:buSzPts val="1800"/>
              <a:buNone/>
              <a:defRPr/>
            </a:lvl7pPr>
            <a:lvl8pPr lvl="7" algn="ctr">
              <a:lnSpc>
                <a:spcPct val="100000"/>
              </a:lnSpc>
              <a:spcBef>
                <a:spcPts val="0"/>
              </a:spcBef>
              <a:spcAft>
                <a:spcPts val="0"/>
              </a:spcAft>
              <a:buClr>
                <a:srgbClr val="FFFFFF"/>
              </a:buClr>
              <a:buSzPts val="1800"/>
              <a:buNone/>
              <a:defRPr/>
            </a:lvl8pPr>
            <a:lvl9pPr lvl="8" algn="ctr">
              <a:lnSpc>
                <a:spcPct val="100000"/>
              </a:lnSpc>
              <a:spcBef>
                <a:spcPts val="0"/>
              </a:spcBef>
              <a:spcAft>
                <a:spcPts val="0"/>
              </a:spcAft>
              <a:buClr>
                <a:srgbClr val="FFFFFF"/>
              </a:buClr>
              <a:buSzPts val="1800"/>
              <a:buNone/>
              <a:defRPr/>
            </a:lvl9pPr>
          </a:lstStyle>
          <a:p>
            <a:endParaRPr/>
          </a:p>
        </p:txBody>
      </p:sp>
      <p:sp>
        <p:nvSpPr>
          <p:cNvPr id="1694" name="Google Shape;1694;p73"/>
          <p:cNvSpPr txBox="1">
            <a:spLocks noGrp="1"/>
          </p:cNvSpPr>
          <p:nvPr>
            <p:ph type="body" idx="1"/>
          </p:nvPr>
        </p:nvSpPr>
        <p:spPr>
          <a:xfrm>
            <a:off x="457200" y="1200150"/>
            <a:ext cx="8229600" cy="3394500"/>
          </a:xfrm>
          <a:prstGeom prst="rect">
            <a:avLst/>
          </a:prstGeom>
          <a:noFill/>
          <a:ln>
            <a:noFill/>
          </a:ln>
        </p:spPr>
        <p:txBody>
          <a:bodyPr spcFirstLastPara="1" wrap="square" lIns="45700" tIns="45700" rIns="45700" bIns="45700" anchor="t" anchorCtr="0">
            <a:normAutofit/>
          </a:bodyPr>
          <a:lstStyle>
            <a:lvl1pPr marL="457200" lvl="0" indent="-323850" algn="l">
              <a:lnSpc>
                <a:spcPct val="100000"/>
              </a:lnSpc>
              <a:spcBef>
                <a:spcPts val="500"/>
              </a:spcBef>
              <a:spcAft>
                <a:spcPts val="0"/>
              </a:spcAft>
              <a:buClr>
                <a:srgbClr val="1F497D"/>
              </a:buClr>
              <a:buSzPts val="1500"/>
              <a:buChar char="•"/>
              <a:defRPr sz="1500"/>
            </a:lvl1pPr>
            <a:lvl2pPr marL="914400" lvl="1" indent="-336550" algn="l">
              <a:lnSpc>
                <a:spcPct val="100000"/>
              </a:lnSpc>
              <a:spcBef>
                <a:spcPts val="500"/>
              </a:spcBef>
              <a:spcAft>
                <a:spcPts val="0"/>
              </a:spcAft>
              <a:buClr>
                <a:srgbClr val="1F497D"/>
              </a:buClr>
              <a:buSzPts val="1700"/>
              <a:buChar char="o"/>
              <a:defRPr sz="1400"/>
            </a:lvl2pPr>
            <a:lvl3pPr marL="1371600" lvl="2" indent="-304800" algn="l">
              <a:lnSpc>
                <a:spcPct val="100000"/>
              </a:lnSpc>
              <a:spcBef>
                <a:spcPts val="500"/>
              </a:spcBef>
              <a:spcAft>
                <a:spcPts val="0"/>
              </a:spcAft>
              <a:buClr>
                <a:srgbClr val="1F497D"/>
              </a:buClr>
              <a:buSzPts val="1200"/>
              <a:buChar char="•"/>
              <a:defRPr sz="1200"/>
            </a:lvl3pPr>
            <a:lvl4pPr marL="1828800" lvl="3" indent="-304800" algn="l">
              <a:lnSpc>
                <a:spcPct val="100000"/>
              </a:lnSpc>
              <a:spcBef>
                <a:spcPts val="500"/>
              </a:spcBef>
              <a:spcAft>
                <a:spcPts val="0"/>
              </a:spcAft>
              <a:buClr>
                <a:srgbClr val="1F497D"/>
              </a:buClr>
              <a:buSzPts val="1200"/>
              <a:buChar char="–"/>
              <a:defRPr sz="1200"/>
            </a:lvl4pPr>
            <a:lvl5pPr marL="2286000" lvl="4" indent="-304800" algn="l">
              <a:lnSpc>
                <a:spcPct val="100000"/>
              </a:lnSpc>
              <a:spcBef>
                <a:spcPts val="500"/>
              </a:spcBef>
              <a:spcAft>
                <a:spcPts val="0"/>
              </a:spcAft>
              <a:buClr>
                <a:srgbClr val="1F497D"/>
              </a:buClr>
              <a:buSzPts val="1200"/>
              <a:buChar char="»"/>
              <a:defRPr sz="1200"/>
            </a:lvl5pPr>
            <a:lvl6pPr marL="2743200" lvl="5" indent="-304800" algn="l">
              <a:lnSpc>
                <a:spcPct val="100000"/>
              </a:lnSpc>
              <a:spcBef>
                <a:spcPts val="500"/>
              </a:spcBef>
              <a:spcAft>
                <a:spcPts val="0"/>
              </a:spcAft>
              <a:buClr>
                <a:srgbClr val="1F497D"/>
              </a:buClr>
              <a:buSzPts val="1200"/>
              <a:buChar char="•"/>
              <a:defRPr sz="1200"/>
            </a:lvl6pPr>
            <a:lvl7pPr marL="3200400" lvl="6" indent="-304800" algn="l">
              <a:lnSpc>
                <a:spcPct val="100000"/>
              </a:lnSpc>
              <a:spcBef>
                <a:spcPts val="500"/>
              </a:spcBef>
              <a:spcAft>
                <a:spcPts val="0"/>
              </a:spcAft>
              <a:buClr>
                <a:srgbClr val="1F497D"/>
              </a:buClr>
              <a:buSzPts val="1200"/>
              <a:buChar char="•"/>
              <a:defRPr sz="1200"/>
            </a:lvl7pPr>
            <a:lvl8pPr marL="3657600" lvl="7" indent="-304800" algn="l">
              <a:lnSpc>
                <a:spcPct val="100000"/>
              </a:lnSpc>
              <a:spcBef>
                <a:spcPts val="500"/>
              </a:spcBef>
              <a:spcAft>
                <a:spcPts val="0"/>
              </a:spcAft>
              <a:buClr>
                <a:srgbClr val="1F497D"/>
              </a:buClr>
              <a:buSzPts val="1200"/>
              <a:buChar char="•"/>
              <a:defRPr sz="1200"/>
            </a:lvl8pPr>
            <a:lvl9pPr marL="4114800" lvl="8" indent="-304800" algn="l">
              <a:lnSpc>
                <a:spcPct val="100000"/>
              </a:lnSpc>
              <a:spcBef>
                <a:spcPts val="500"/>
              </a:spcBef>
              <a:spcAft>
                <a:spcPts val="0"/>
              </a:spcAft>
              <a:buClr>
                <a:srgbClr val="1F497D"/>
              </a:buClr>
              <a:buSzPts val="1200"/>
              <a:buChar char="•"/>
              <a:defRPr sz="1200"/>
            </a:lvl9pPr>
          </a:lstStyle>
          <a:p>
            <a:endParaRPr/>
          </a:p>
        </p:txBody>
      </p:sp>
      <p:sp>
        <p:nvSpPr>
          <p:cNvPr id="1695" name="Google Shape;1695;p73"/>
          <p:cNvSpPr txBox="1">
            <a:spLocks noGrp="1"/>
          </p:cNvSpPr>
          <p:nvPr>
            <p:ph type="sldNum" idx="12"/>
          </p:nvPr>
        </p:nvSpPr>
        <p:spPr>
          <a:xfrm>
            <a:off x="8438544" y="4817507"/>
            <a:ext cx="248400" cy="2463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98989"/>
              </a:buClr>
              <a:buSzPts val="1000"/>
              <a:buFont typeface="Libre Franklin"/>
              <a:buNone/>
              <a:defRPr sz="1000" b="0" i="0" u="none" strike="noStrike" cap="none">
                <a:solidFill>
                  <a:srgbClr val="89898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898989"/>
              </a:buClr>
              <a:buSzPts val="1000"/>
              <a:buFont typeface="Libre Franklin"/>
              <a:buNone/>
              <a:defRPr sz="1000" b="0" i="0" u="none" strike="noStrike" cap="none">
                <a:solidFill>
                  <a:srgbClr val="89898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898989"/>
              </a:buClr>
              <a:buSzPts val="1000"/>
              <a:buFont typeface="Libre Franklin"/>
              <a:buNone/>
              <a:defRPr sz="1000" b="0" i="0" u="none" strike="noStrike" cap="none">
                <a:solidFill>
                  <a:srgbClr val="89898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898989"/>
              </a:buClr>
              <a:buSzPts val="1000"/>
              <a:buFont typeface="Libre Franklin"/>
              <a:buNone/>
              <a:defRPr sz="1000" b="0" i="0" u="none" strike="noStrike" cap="none">
                <a:solidFill>
                  <a:srgbClr val="89898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898989"/>
              </a:buClr>
              <a:buSzPts val="1000"/>
              <a:buFont typeface="Libre Franklin"/>
              <a:buNone/>
              <a:defRPr sz="1000" b="0" i="0" u="none" strike="noStrike" cap="none">
                <a:solidFill>
                  <a:srgbClr val="89898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898989"/>
              </a:buClr>
              <a:buSzPts val="1000"/>
              <a:buFont typeface="Libre Franklin"/>
              <a:buNone/>
              <a:defRPr sz="1000" b="0" i="0" u="none" strike="noStrike" cap="none">
                <a:solidFill>
                  <a:srgbClr val="89898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898989"/>
              </a:buClr>
              <a:buSzPts val="1000"/>
              <a:buFont typeface="Libre Franklin"/>
              <a:buNone/>
              <a:defRPr sz="1000" b="0" i="0" u="none" strike="noStrike" cap="none">
                <a:solidFill>
                  <a:srgbClr val="89898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898989"/>
              </a:buClr>
              <a:buSzPts val="1000"/>
              <a:buFont typeface="Libre Franklin"/>
              <a:buNone/>
              <a:defRPr sz="1000" b="0" i="0" u="none" strike="noStrike" cap="none">
                <a:solidFill>
                  <a:srgbClr val="89898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898989"/>
              </a:buClr>
              <a:buSzPts val="1000"/>
              <a:buFont typeface="Libre Franklin"/>
              <a:buNone/>
              <a:defRPr sz="1000" b="0" i="0" u="none" strike="noStrike" cap="none">
                <a:solidFill>
                  <a:srgbClr val="89898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cxnSp>
        <p:nvCxnSpPr>
          <p:cNvPr id="1696" name="Google Shape;1696;p73"/>
          <p:cNvCxnSpPr/>
          <p:nvPr/>
        </p:nvCxnSpPr>
        <p:spPr>
          <a:xfrm rot="10800000">
            <a:off x="1910953" y="64875"/>
            <a:ext cx="0" cy="727500"/>
          </a:xfrm>
          <a:prstGeom prst="straightConnector1">
            <a:avLst/>
          </a:prstGeom>
          <a:noFill/>
          <a:ln w="25400" cap="flat" cmpd="sng">
            <a:solidFill>
              <a:srgbClr val="993F3D"/>
            </a:solidFill>
            <a:prstDash val="solid"/>
            <a:round/>
            <a:headEnd type="none" w="sm" len="sm"/>
            <a:tailEnd type="none" w="sm" len="sm"/>
          </a:ln>
          <a:effectLst>
            <a:outerShdw blurRad="38100" dist="20000" dir="5400000" rotWithShape="0">
              <a:srgbClr val="000000">
                <a:alpha val="36078"/>
              </a:srgbClr>
            </a:outerShdw>
          </a:effectLst>
        </p:spPr>
      </p:cxnSp>
      <p:sp>
        <p:nvSpPr>
          <p:cNvPr id="1697" name="Google Shape;1697;p73"/>
          <p:cNvSpPr txBox="1"/>
          <p:nvPr/>
        </p:nvSpPr>
        <p:spPr>
          <a:xfrm>
            <a:off x="3097438" y="4843395"/>
            <a:ext cx="2724300" cy="276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1200"/>
              <a:buFont typeface="Libre Franklin"/>
              <a:buNone/>
            </a:pPr>
            <a:r>
              <a:rPr lang="en" sz="1200" b="0" i="0" u="none" strike="noStrike" cap="none">
                <a:solidFill>
                  <a:srgbClr val="FFFFFF"/>
                </a:solidFill>
                <a:latin typeface="Libre Franklin"/>
                <a:ea typeface="Libre Franklin"/>
                <a:cs typeface="Libre Franklin"/>
                <a:sym typeface="Libre Franklin"/>
              </a:rPr>
              <a:t>Eric Esarey May 2022</a:t>
            </a:r>
            <a:endParaRPr sz="1400" b="0" i="0" u="none" strike="noStrike" cap="none">
              <a:solidFill>
                <a:srgbClr val="000000"/>
              </a:solidFill>
              <a:latin typeface="Arial"/>
              <a:ea typeface="Arial"/>
              <a:cs typeface="Arial"/>
              <a:sym typeface="Arial"/>
            </a:endParaRPr>
          </a:p>
        </p:txBody>
      </p:sp>
      <p:grpSp>
        <p:nvGrpSpPr>
          <p:cNvPr id="1698" name="Google Shape;1698;p73"/>
          <p:cNvGrpSpPr/>
          <p:nvPr/>
        </p:nvGrpSpPr>
        <p:grpSpPr>
          <a:xfrm>
            <a:off x="66008" y="64951"/>
            <a:ext cx="1630079" cy="656093"/>
            <a:chOff x="3571436" y="1372327"/>
            <a:chExt cx="2173439" cy="874791"/>
          </a:xfrm>
        </p:grpSpPr>
        <p:sp>
          <p:nvSpPr>
            <p:cNvPr id="1699" name="Google Shape;1699;p73"/>
            <p:cNvSpPr/>
            <p:nvPr/>
          </p:nvSpPr>
          <p:spPr>
            <a:xfrm>
              <a:off x="3578575" y="1375800"/>
              <a:ext cx="2166300" cy="870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1700" name="Google Shape;1700;p7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571436" y="1372327"/>
              <a:ext cx="2173092" cy="874791"/>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45"/>
        <p:cNvGrpSpPr/>
        <p:nvPr/>
      </p:nvGrpSpPr>
      <p:grpSpPr>
        <a:xfrm>
          <a:off x="0" y="0"/>
          <a:ext cx="0" cy="0"/>
          <a:chOff x="0" y="0"/>
          <a:chExt cx="0" cy="0"/>
        </a:xfrm>
      </p:grpSpPr>
      <p:sp>
        <p:nvSpPr>
          <p:cNvPr id="146" name="Google Shape;146;p6"/>
          <p:cNvSpPr txBox="1">
            <a:spLocks noGrp="1"/>
          </p:cNvSpPr>
          <p:nvPr>
            <p:ph type="title"/>
          </p:nvPr>
        </p:nvSpPr>
        <p:spPr>
          <a:xfrm>
            <a:off x="0" y="0"/>
            <a:ext cx="9144000" cy="857400"/>
          </a:xfrm>
          <a:prstGeom prst="rect">
            <a:avLst/>
          </a:prstGeom>
          <a:solidFill>
            <a:schemeClr val="dk2"/>
          </a:solidFill>
          <a:ln>
            <a:noFill/>
          </a:ln>
          <a:effectLst>
            <a:outerShdw blurRad="50800" dist="38100" dir="2700000" algn="tl" rotWithShape="0">
              <a:srgbClr val="000000">
                <a:alpha val="41568"/>
              </a:srgbClr>
            </a:outerShdw>
          </a:effectLst>
        </p:spPr>
        <p:txBody>
          <a:bodyPr spcFirstLastPara="1" wrap="square" lIns="51425" tIns="25700" rIns="51425" bIns="25700" anchor="ctr"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800"/>
              <a:buNone/>
              <a:defRPr/>
            </a:lvl2pPr>
            <a:lvl3pPr lvl="2" algn="ctr">
              <a:lnSpc>
                <a:spcPct val="100000"/>
              </a:lnSpc>
              <a:spcBef>
                <a:spcPts val="0"/>
              </a:spcBef>
              <a:spcAft>
                <a:spcPts val="0"/>
              </a:spcAft>
              <a:buSzPts val="800"/>
              <a:buNone/>
              <a:defRPr/>
            </a:lvl3pPr>
            <a:lvl4pPr lvl="3" algn="ctr">
              <a:lnSpc>
                <a:spcPct val="100000"/>
              </a:lnSpc>
              <a:spcBef>
                <a:spcPts val="0"/>
              </a:spcBef>
              <a:spcAft>
                <a:spcPts val="0"/>
              </a:spcAft>
              <a:buSzPts val="800"/>
              <a:buNone/>
              <a:defRPr/>
            </a:lvl4pPr>
            <a:lvl5pPr lvl="4" algn="ctr">
              <a:lnSpc>
                <a:spcPct val="100000"/>
              </a:lnSpc>
              <a:spcBef>
                <a:spcPts val="0"/>
              </a:spcBef>
              <a:spcAft>
                <a:spcPts val="0"/>
              </a:spcAft>
              <a:buSzPts val="800"/>
              <a:buNone/>
              <a:defRPr/>
            </a:lvl5pPr>
            <a:lvl6pPr lvl="5" algn="ctr">
              <a:lnSpc>
                <a:spcPct val="100000"/>
              </a:lnSpc>
              <a:spcBef>
                <a:spcPts val="0"/>
              </a:spcBef>
              <a:spcAft>
                <a:spcPts val="0"/>
              </a:spcAft>
              <a:buSzPts val="800"/>
              <a:buNone/>
              <a:defRPr/>
            </a:lvl6pPr>
            <a:lvl7pPr lvl="6" algn="ctr">
              <a:lnSpc>
                <a:spcPct val="100000"/>
              </a:lnSpc>
              <a:spcBef>
                <a:spcPts val="0"/>
              </a:spcBef>
              <a:spcAft>
                <a:spcPts val="0"/>
              </a:spcAft>
              <a:buSzPts val="800"/>
              <a:buNone/>
              <a:defRPr/>
            </a:lvl7pPr>
            <a:lvl8pPr lvl="7" algn="ctr">
              <a:lnSpc>
                <a:spcPct val="100000"/>
              </a:lnSpc>
              <a:spcBef>
                <a:spcPts val="0"/>
              </a:spcBef>
              <a:spcAft>
                <a:spcPts val="0"/>
              </a:spcAft>
              <a:buSzPts val="800"/>
              <a:buNone/>
              <a:defRPr/>
            </a:lvl8pPr>
            <a:lvl9pPr lvl="8" algn="ctr">
              <a:lnSpc>
                <a:spcPct val="100000"/>
              </a:lnSpc>
              <a:spcBef>
                <a:spcPts val="0"/>
              </a:spcBef>
              <a:spcAft>
                <a:spcPts val="0"/>
              </a:spcAft>
              <a:buSzPts val="800"/>
              <a:buNone/>
              <a:defRPr/>
            </a:lvl9pPr>
          </a:lstStyle>
          <a:p>
            <a:endParaRPr/>
          </a:p>
        </p:txBody>
      </p:sp>
      <p:sp>
        <p:nvSpPr>
          <p:cNvPr id="147" name="Google Shape;147;p6"/>
          <p:cNvSpPr txBox="1">
            <a:spLocks noGrp="1"/>
          </p:cNvSpPr>
          <p:nvPr>
            <p:ph type="sldNum" idx="12"/>
          </p:nvPr>
        </p:nvSpPr>
        <p:spPr>
          <a:xfrm>
            <a:off x="8170864" y="4767263"/>
            <a:ext cx="516000" cy="2739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chemeClr val="lt1"/>
              </a:buClr>
              <a:buSzPts val="800"/>
              <a:buFont typeface="Times New Roman"/>
              <a:buNone/>
              <a:defRPr sz="800" b="0" i="0" u="none" strike="noStrike" cap="none">
                <a:solidFill>
                  <a:schemeClr val="lt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lt1"/>
              </a:buClr>
              <a:buSzPts val="800"/>
              <a:buFont typeface="Times New Roman"/>
              <a:buNone/>
              <a:defRPr sz="800" b="0" i="0" u="none" strike="noStrike" cap="none">
                <a:solidFill>
                  <a:schemeClr val="lt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lt1"/>
              </a:buClr>
              <a:buSzPts val="800"/>
              <a:buFont typeface="Times New Roman"/>
              <a:buNone/>
              <a:defRPr sz="800" b="0" i="0" u="none" strike="noStrike" cap="none">
                <a:solidFill>
                  <a:schemeClr val="lt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lt1"/>
              </a:buClr>
              <a:buSzPts val="800"/>
              <a:buFont typeface="Times New Roman"/>
              <a:buNone/>
              <a:defRPr sz="800" b="0" i="0" u="none" strike="noStrike" cap="none">
                <a:solidFill>
                  <a:schemeClr val="lt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lt1"/>
              </a:buClr>
              <a:buSzPts val="800"/>
              <a:buFont typeface="Times New Roman"/>
              <a:buNone/>
              <a:defRPr sz="800" b="0" i="0" u="none" strike="noStrike" cap="none">
                <a:solidFill>
                  <a:schemeClr val="lt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lt1"/>
              </a:buClr>
              <a:buSzPts val="800"/>
              <a:buFont typeface="Times New Roman"/>
              <a:buNone/>
              <a:defRPr sz="800" b="0" i="0" u="none" strike="noStrike" cap="none">
                <a:solidFill>
                  <a:schemeClr val="lt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lt1"/>
              </a:buClr>
              <a:buSzPts val="800"/>
              <a:buFont typeface="Times New Roman"/>
              <a:buNone/>
              <a:defRPr sz="800" b="0" i="0" u="none" strike="noStrike" cap="none">
                <a:solidFill>
                  <a:schemeClr val="lt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lt1"/>
              </a:buClr>
              <a:buSzPts val="800"/>
              <a:buFont typeface="Times New Roman"/>
              <a:buNone/>
              <a:defRPr sz="800" b="0" i="0" u="none" strike="noStrike" cap="none">
                <a:solidFill>
                  <a:schemeClr val="lt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lt1"/>
              </a:buClr>
              <a:buSzPts val="800"/>
              <a:buFont typeface="Times New Roman"/>
              <a:buNone/>
              <a:defRPr sz="800" b="0" i="0" u="none" strike="noStrike" cap="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Text slide white background 1">
  <p:cSld name="1_Text slide white background">
    <p:bg>
      <p:bgPr>
        <a:solidFill>
          <a:schemeClr val="lt1"/>
        </a:solidFill>
        <a:effectLst/>
      </p:bgPr>
    </p:bg>
    <p:spTree>
      <p:nvGrpSpPr>
        <p:cNvPr id="1" name="Shape 1701"/>
        <p:cNvGrpSpPr/>
        <p:nvPr/>
      </p:nvGrpSpPr>
      <p:grpSpPr>
        <a:xfrm>
          <a:off x="0" y="0"/>
          <a:ext cx="0" cy="0"/>
          <a:chOff x="0" y="0"/>
          <a:chExt cx="0" cy="0"/>
        </a:xfrm>
      </p:grpSpPr>
      <p:sp>
        <p:nvSpPr>
          <p:cNvPr id="1702" name="Google Shape;1702;p74"/>
          <p:cNvSpPr txBox="1">
            <a:spLocks noGrp="1"/>
          </p:cNvSpPr>
          <p:nvPr>
            <p:ph type="body" idx="1"/>
          </p:nvPr>
        </p:nvSpPr>
        <p:spPr>
          <a:xfrm>
            <a:off x="355147" y="963217"/>
            <a:ext cx="8433600" cy="33783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300"/>
              </a:spcBef>
              <a:spcAft>
                <a:spcPts val="0"/>
              </a:spcAft>
              <a:buClr>
                <a:schemeClr val="dk2"/>
              </a:buClr>
              <a:buSzPts val="1400"/>
              <a:buChar char="•"/>
              <a:defRPr/>
            </a:lvl1pPr>
            <a:lvl2pPr marL="914400" lvl="1" indent="-317500" algn="l" rtl="0">
              <a:lnSpc>
                <a:spcPct val="100000"/>
              </a:lnSpc>
              <a:spcBef>
                <a:spcPts val="300"/>
              </a:spcBef>
              <a:spcAft>
                <a:spcPts val="0"/>
              </a:spcAft>
              <a:buClr>
                <a:srgbClr val="1F497D"/>
              </a:buClr>
              <a:buSzPts val="1400"/>
              <a:buChar char="o"/>
              <a:defRPr/>
            </a:lvl2pPr>
            <a:lvl3pPr marL="1371600" lvl="2" indent="-317500" algn="l" rtl="0">
              <a:lnSpc>
                <a:spcPct val="100000"/>
              </a:lnSpc>
              <a:spcBef>
                <a:spcPts val="300"/>
              </a:spcBef>
              <a:spcAft>
                <a:spcPts val="0"/>
              </a:spcAft>
              <a:buClr>
                <a:srgbClr val="1F497D"/>
              </a:buClr>
              <a:buSzPts val="1400"/>
              <a:buChar char="•"/>
              <a:defRPr/>
            </a:lvl3pPr>
            <a:lvl4pPr marL="1828800" lvl="3" indent="-317500" algn="l" rtl="0">
              <a:lnSpc>
                <a:spcPct val="100000"/>
              </a:lnSpc>
              <a:spcBef>
                <a:spcPts val="300"/>
              </a:spcBef>
              <a:spcAft>
                <a:spcPts val="0"/>
              </a:spcAft>
              <a:buClr>
                <a:srgbClr val="1F497D"/>
              </a:buClr>
              <a:buSzPts val="1400"/>
              <a:buChar char="–"/>
              <a:defRPr/>
            </a:lvl4pPr>
            <a:lvl5pPr marL="2286000" lvl="4" indent="-317500" algn="l" rtl="0">
              <a:lnSpc>
                <a:spcPct val="100000"/>
              </a:lnSpc>
              <a:spcBef>
                <a:spcPts val="300"/>
              </a:spcBef>
              <a:spcAft>
                <a:spcPts val="0"/>
              </a:spcAft>
              <a:buClr>
                <a:srgbClr val="1F497D"/>
              </a:buClr>
              <a:buSzPts val="1400"/>
              <a:buChar char="»"/>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pic>
        <p:nvPicPr>
          <p:cNvPr id="1703" name="Google Shape;1703;p74"/>
          <p:cNvPicPr preferRelativeResize="0"/>
          <p:nvPr/>
        </p:nvPicPr>
        <p:blipFill rotWithShape="1">
          <a:blip r:embed="rId2">
            <a:alphaModFix/>
          </a:blip>
          <a:srcRect/>
          <a:stretch/>
        </p:blipFill>
        <p:spPr>
          <a:xfrm>
            <a:off x="0" y="0"/>
            <a:ext cx="9143998" cy="714662"/>
          </a:xfrm>
          <a:prstGeom prst="rect">
            <a:avLst/>
          </a:prstGeom>
          <a:noFill/>
          <a:ln>
            <a:noFill/>
          </a:ln>
        </p:spPr>
      </p:pic>
      <p:sp>
        <p:nvSpPr>
          <p:cNvPr id="1704" name="Google Shape;1704;p74"/>
          <p:cNvSpPr txBox="1">
            <a:spLocks noGrp="1"/>
          </p:cNvSpPr>
          <p:nvPr>
            <p:ph type="body" idx="2"/>
          </p:nvPr>
        </p:nvSpPr>
        <p:spPr>
          <a:xfrm>
            <a:off x="1363267" y="147467"/>
            <a:ext cx="6417600" cy="407700"/>
          </a:xfrm>
          <a:prstGeom prst="rect">
            <a:avLst/>
          </a:prstGeom>
          <a:noFill/>
          <a:ln>
            <a:noFill/>
          </a:ln>
        </p:spPr>
        <p:txBody>
          <a:bodyPr spcFirstLastPara="1" wrap="square" lIns="68575" tIns="34275" rIns="68575" bIns="34275" anchor="t" anchorCtr="0">
            <a:normAutofit/>
          </a:bodyPr>
          <a:lstStyle>
            <a:lvl1pPr marL="457200" lvl="0" indent="-228600" algn="ctr" rtl="0">
              <a:lnSpc>
                <a:spcPct val="100000"/>
              </a:lnSpc>
              <a:spcBef>
                <a:spcPts val="400"/>
              </a:spcBef>
              <a:spcAft>
                <a:spcPts val="0"/>
              </a:spcAft>
              <a:buClr>
                <a:schemeClr val="lt1"/>
              </a:buClr>
              <a:buSzPts val="2100"/>
              <a:buNone/>
              <a:defRPr sz="2100" b="1">
                <a:solidFill>
                  <a:schemeClr val="lt1"/>
                </a:solidFill>
              </a:defRPr>
            </a:lvl1pPr>
            <a:lvl2pPr marL="914400" lvl="1" indent="-228600" algn="l" rtl="0">
              <a:lnSpc>
                <a:spcPct val="100000"/>
              </a:lnSpc>
              <a:spcBef>
                <a:spcPts val="300"/>
              </a:spcBef>
              <a:spcAft>
                <a:spcPts val="0"/>
              </a:spcAft>
              <a:buClr>
                <a:srgbClr val="1F497D"/>
              </a:buClr>
              <a:buSzPts val="1500"/>
              <a:buNone/>
              <a:defRPr/>
            </a:lvl2pPr>
            <a:lvl3pPr marL="1371600" lvl="2" indent="-228600" algn="l" rtl="0">
              <a:lnSpc>
                <a:spcPct val="100000"/>
              </a:lnSpc>
              <a:spcBef>
                <a:spcPts val="300"/>
              </a:spcBef>
              <a:spcAft>
                <a:spcPts val="0"/>
              </a:spcAft>
              <a:buClr>
                <a:srgbClr val="1F497D"/>
              </a:buClr>
              <a:buSzPts val="1500"/>
              <a:buNone/>
              <a:defRPr/>
            </a:lvl3pPr>
            <a:lvl4pPr marL="1828800" lvl="3" indent="-228600" algn="l" rtl="0">
              <a:lnSpc>
                <a:spcPct val="100000"/>
              </a:lnSpc>
              <a:spcBef>
                <a:spcPts val="300"/>
              </a:spcBef>
              <a:spcAft>
                <a:spcPts val="0"/>
              </a:spcAft>
              <a:buClr>
                <a:srgbClr val="1F497D"/>
              </a:buClr>
              <a:buSzPts val="1500"/>
              <a:buNone/>
              <a:defRPr/>
            </a:lvl4pPr>
            <a:lvl5pPr marL="2286000" lvl="4" indent="-228600" algn="l" rtl="0">
              <a:lnSpc>
                <a:spcPct val="100000"/>
              </a:lnSpc>
              <a:spcBef>
                <a:spcPts val="300"/>
              </a:spcBef>
              <a:spcAft>
                <a:spcPts val="0"/>
              </a:spcAft>
              <a:buClr>
                <a:srgbClr val="1F497D"/>
              </a:buClr>
              <a:buSzPts val="1500"/>
              <a:buNone/>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sp>
        <p:nvSpPr>
          <p:cNvPr id="1705" name="Google Shape;1705;p74"/>
          <p:cNvSpPr txBox="1">
            <a:spLocks noGrp="1"/>
          </p:cNvSpPr>
          <p:nvPr>
            <p:ph type="sldNum" idx="12"/>
          </p:nvPr>
        </p:nvSpPr>
        <p:spPr>
          <a:xfrm>
            <a:off x="8634588" y="4864688"/>
            <a:ext cx="509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13"/>
        <p:cNvGrpSpPr/>
        <p:nvPr/>
      </p:nvGrpSpPr>
      <p:grpSpPr>
        <a:xfrm>
          <a:off x="0" y="0"/>
          <a:ext cx="0" cy="0"/>
          <a:chOff x="0" y="0"/>
          <a:chExt cx="0" cy="0"/>
        </a:xfrm>
      </p:grpSpPr>
      <p:sp>
        <p:nvSpPr>
          <p:cNvPr id="1714" name="Google Shape;1714;p76"/>
          <p:cNvSpPr txBox="1">
            <a:spLocks noGrp="1"/>
          </p:cNvSpPr>
          <p:nvPr>
            <p:ph type="title"/>
          </p:nvPr>
        </p:nvSpPr>
        <p:spPr>
          <a:xfrm>
            <a:off x="0" y="0"/>
            <a:ext cx="9144000" cy="7146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15" name="Google Shape;1715;p76"/>
          <p:cNvSpPr txBox="1">
            <a:spLocks noGrp="1"/>
          </p:cNvSpPr>
          <p:nvPr>
            <p:ph type="body" idx="1"/>
          </p:nvPr>
        </p:nvSpPr>
        <p:spPr>
          <a:xfrm>
            <a:off x="187036" y="839282"/>
            <a:ext cx="8784600" cy="38181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16" name="Google Shape;1716;p76"/>
          <p:cNvSpPr txBox="1">
            <a:spLocks noGrp="1"/>
          </p:cNvSpPr>
          <p:nvPr>
            <p:ph type="dt" idx="10"/>
          </p:nvPr>
        </p:nvSpPr>
        <p:spPr>
          <a:xfrm>
            <a:off x="0" y="4869656"/>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17" name="Google Shape;1717;p76"/>
          <p:cNvSpPr txBox="1">
            <a:spLocks noGrp="1"/>
          </p:cNvSpPr>
          <p:nvPr>
            <p:ph type="ftr" idx="11"/>
          </p:nvPr>
        </p:nvSpPr>
        <p:spPr>
          <a:xfrm>
            <a:off x="3028949" y="4869656"/>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18" name="Google Shape;1718;p76"/>
          <p:cNvSpPr txBox="1">
            <a:spLocks noGrp="1"/>
          </p:cNvSpPr>
          <p:nvPr>
            <p:ph type="sldNum" idx="12"/>
          </p:nvPr>
        </p:nvSpPr>
        <p:spPr>
          <a:xfrm>
            <a:off x="7086600" y="4867492"/>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19"/>
        <p:cNvGrpSpPr/>
        <p:nvPr/>
      </p:nvGrpSpPr>
      <p:grpSpPr>
        <a:xfrm>
          <a:off x="0" y="0"/>
          <a:ext cx="0" cy="0"/>
          <a:chOff x="0" y="0"/>
          <a:chExt cx="0" cy="0"/>
        </a:xfrm>
      </p:grpSpPr>
      <p:pic>
        <p:nvPicPr>
          <p:cNvPr id="1720" name="Google Shape;1720;p77"/>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 y="0"/>
            <a:ext cx="9143998" cy="5143500"/>
          </a:xfrm>
          <a:prstGeom prst="rect">
            <a:avLst/>
          </a:prstGeom>
          <a:noFill/>
          <a:ln>
            <a:noFill/>
          </a:ln>
        </p:spPr>
      </p:pic>
      <p:sp>
        <p:nvSpPr>
          <p:cNvPr id="1721" name="Google Shape;1721;p77"/>
          <p:cNvSpPr txBox="1">
            <a:spLocks noGrp="1"/>
          </p:cNvSpPr>
          <p:nvPr>
            <p:ph type="ctrTitle"/>
          </p:nvPr>
        </p:nvSpPr>
        <p:spPr>
          <a:xfrm>
            <a:off x="1143000" y="598081"/>
            <a:ext cx="6858000" cy="12999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1"/>
              </a:buClr>
              <a:buSzPts val="3000"/>
              <a:buFont typeface="Arial"/>
              <a:buNone/>
              <a:defRPr sz="3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22" name="Google Shape;1722;p77"/>
          <p:cNvSpPr txBox="1">
            <a:spLocks noGrp="1"/>
          </p:cNvSpPr>
          <p:nvPr>
            <p:ph type="subTitle" idx="1"/>
          </p:nvPr>
        </p:nvSpPr>
        <p:spPr>
          <a:xfrm>
            <a:off x="1143000" y="2134911"/>
            <a:ext cx="6858000" cy="377100"/>
          </a:xfrm>
          <a:prstGeom prst="rect">
            <a:avLst/>
          </a:prstGeom>
          <a:solidFill>
            <a:srgbClr val="FFFFFF">
              <a:alpha val="49800"/>
            </a:srgbClr>
          </a:solid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rgbClr val="00395A"/>
              </a:buClr>
              <a:buSzPts val="1800"/>
              <a:buNone/>
              <a:defRPr sz="1800">
                <a:solidFill>
                  <a:srgbClr val="00395A"/>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723" name="Google Shape;1723;p77"/>
          <p:cNvSpPr txBox="1">
            <a:spLocks noGrp="1"/>
          </p:cNvSpPr>
          <p:nvPr>
            <p:ph type="dt" idx="10"/>
          </p:nvPr>
        </p:nvSpPr>
        <p:spPr>
          <a:xfrm>
            <a:off x="0" y="4869656"/>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24" name="Google Shape;1724;p77"/>
          <p:cNvSpPr txBox="1">
            <a:spLocks noGrp="1"/>
          </p:cNvSpPr>
          <p:nvPr>
            <p:ph type="ftr" idx="11"/>
          </p:nvPr>
        </p:nvSpPr>
        <p:spPr>
          <a:xfrm>
            <a:off x="3028949" y="4869656"/>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25" name="Google Shape;1725;p77"/>
          <p:cNvSpPr txBox="1">
            <a:spLocks noGrp="1"/>
          </p:cNvSpPr>
          <p:nvPr>
            <p:ph type="sldNum" idx="12"/>
          </p:nvPr>
        </p:nvSpPr>
        <p:spPr>
          <a:xfrm>
            <a:off x="7086600" y="4867492"/>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grpSp>
        <p:nvGrpSpPr>
          <p:cNvPr id="1726" name="Google Shape;1726;p77"/>
          <p:cNvGrpSpPr/>
          <p:nvPr/>
        </p:nvGrpSpPr>
        <p:grpSpPr>
          <a:xfrm>
            <a:off x="852359" y="4218864"/>
            <a:ext cx="7439282" cy="438511"/>
            <a:chOff x="1191980" y="5625152"/>
            <a:chExt cx="9919043" cy="584682"/>
          </a:xfrm>
        </p:grpSpPr>
        <p:pic>
          <p:nvPicPr>
            <p:cNvPr id="1727" name="Google Shape;1727;p77" descr="ATAP_footer_orange_reversed_.png"/>
            <p:cNvPicPr preferRelativeResize="0"/>
            <p:nvPr/>
          </p:nvPicPr>
          <p:blipFill rotWithShape="1">
            <a:blip r:embed="rId3">
              <a:alphaModFix/>
            </a:blip>
            <a:srcRect/>
            <a:stretch/>
          </p:blipFill>
          <p:spPr>
            <a:xfrm>
              <a:off x="2500731" y="5765559"/>
              <a:ext cx="2628592" cy="392993"/>
            </a:xfrm>
            <a:prstGeom prst="rect">
              <a:avLst/>
            </a:prstGeom>
            <a:noFill/>
            <a:ln>
              <a:noFill/>
            </a:ln>
          </p:spPr>
        </p:pic>
        <p:pic>
          <p:nvPicPr>
            <p:cNvPr id="1728" name="Google Shape;1728;p77" descr="RGB_White-Seal_White-Mark_SC_Horizontal.png"/>
            <p:cNvPicPr preferRelativeResize="0"/>
            <p:nvPr/>
          </p:nvPicPr>
          <p:blipFill rotWithShape="1">
            <a:blip r:embed="rId4">
              <a:alphaModFix/>
            </a:blip>
            <a:srcRect/>
            <a:stretch/>
          </p:blipFill>
          <p:spPr>
            <a:xfrm>
              <a:off x="8825023" y="5733681"/>
              <a:ext cx="2286000" cy="383721"/>
            </a:xfrm>
            <a:prstGeom prst="rect">
              <a:avLst/>
            </a:prstGeom>
            <a:noFill/>
            <a:ln>
              <a:noFill/>
            </a:ln>
          </p:spPr>
        </p:pic>
        <p:pic>
          <p:nvPicPr>
            <p:cNvPr id="1729" name="Google Shape;1729;p7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191980" y="5625152"/>
              <a:ext cx="775043" cy="584682"/>
            </a:xfrm>
            <a:prstGeom prst="rect">
              <a:avLst/>
            </a:prstGeom>
            <a:noFill/>
            <a:ln>
              <a:noFill/>
            </a:ln>
          </p:spPr>
        </p:pic>
        <p:pic>
          <p:nvPicPr>
            <p:cNvPr id="1730" name="Google Shape;1730;p7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251449" y="5728640"/>
              <a:ext cx="1064730" cy="396745"/>
            </a:xfrm>
            <a:prstGeom prst="rect">
              <a:avLst/>
            </a:prstGeom>
            <a:noFill/>
            <a:ln>
              <a:noFill/>
            </a:ln>
          </p:spPr>
        </p:pic>
        <p:pic>
          <p:nvPicPr>
            <p:cNvPr id="1731" name="Google Shape;1731;p77" descr="Logo&#10;&#10;Description automatically generated"/>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6480991" y="5674204"/>
              <a:ext cx="502673" cy="502673"/>
            </a:xfrm>
            <a:prstGeom prst="rect">
              <a:avLst/>
            </a:prstGeom>
            <a:noFill/>
            <a:ln>
              <a:noFill/>
            </a:ln>
          </p:spPr>
        </p:pic>
      </p:grpSp>
      <p:sp>
        <p:nvSpPr>
          <p:cNvPr id="1732" name="Google Shape;1732;p77"/>
          <p:cNvSpPr/>
          <p:nvPr/>
        </p:nvSpPr>
        <p:spPr>
          <a:xfrm>
            <a:off x="2169578" y="3721721"/>
            <a:ext cx="4804800" cy="807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200">
                <a:solidFill>
                  <a:schemeClr val="lt1"/>
                </a:solidFill>
                <a:latin typeface="Libre Franklin"/>
                <a:ea typeface="Libre Franklin"/>
                <a:cs typeface="Libre Franklin"/>
                <a:sym typeface="Libre Franklin"/>
              </a:rPr>
              <a:t>This work was funded by the Department of Energy Work supported by Office of Science, US DOE, Contract No. DE-AC02-05CH11231</a:t>
            </a:r>
            <a:endParaRPr sz="1100"/>
          </a:p>
          <a:p>
            <a:pPr marL="0" marR="0" lvl="0" indent="0" algn="l" rtl="0">
              <a:spcBef>
                <a:spcPts val="0"/>
              </a:spcBef>
              <a:spcAft>
                <a:spcPts val="0"/>
              </a:spcAft>
              <a:buNone/>
            </a:pPr>
            <a:br>
              <a:rPr lang="en" sz="1200">
                <a:solidFill>
                  <a:schemeClr val="lt1"/>
                </a:solidFill>
                <a:latin typeface="Libre Franklin"/>
                <a:ea typeface="Libre Franklin"/>
                <a:cs typeface="Libre Franklin"/>
                <a:sym typeface="Libre Franklin"/>
              </a:rPr>
            </a:br>
            <a:endParaRPr sz="1200">
              <a:solidFill>
                <a:schemeClr val="lt1"/>
              </a:solidFill>
              <a:latin typeface="Libre Franklin"/>
              <a:ea typeface="Libre Franklin"/>
              <a:cs typeface="Libre Franklin"/>
              <a:sym typeface="Libre Franklin"/>
            </a:endParaRPr>
          </a:p>
        </p:txBody>
      </p:sp>
      <p:sp>
        <p:nvSpPr>
          <p:cNvPr id="1733" name="Google Shape;1733;p77"/>
          <p:cNvSpPr/>
          <p:nvPr/>
        </p:nvSpPr>
        <p:spPr>
          <a:xfrm>
            <a:off x="2286000" y="3373564"/>
            <a:ext cx="4572000" cy="623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b="1">
                <a:solidFill>
                  <a:srgbClr val="FFFFFF"/>
                </a:solidFill>
                <a:latin typeface="Libre Franklin"/>
                <a:ea typeface="Libre Franklin"/>
                <a:cs typeface="Libre Franklin"/>
                <a:sym typeface="Libre Franklin"/>
              </a:rPr>
              <a:t>Lawrence Berkeley National Laboratory</a:t>
            </a:r>
            <a:br>
              <a:rPr lang="en" sz="2700" b="1">
                <a:solidFill>
                  <a:schemeClr val="dk1"/>
                </a:solidFill>
                <a:latin typeface="Libre Franklin"/>
                <a:ea typeface="Libre Franklin"/>
                <a:cs typeface="Libre Franklin"/>
                <a:sym typeface="Libre Franklin"/>
              </a:rPr>
            </a:br>
            <a:endParaRPr sz="1800" b="1">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34"/>
        <p:cNvGrpSpPr/>
        <p:nvPr/>
      </p:nvGrpSpPr>
      <p:grpSpPr>
        <a:xfrm>
          <a:off x="0" y="0"/>
          <a:ext cx="0" cy="0"/>
          <a:chOff x="0" y="0"/>
          <a:chExt cx="0" cy="0"/>
        </a:xfrm>
      </p:grpSpPr>
      <p:sp>
        <p:nvSpPr>
          <p:cNvPr id="1735" name="Google Shape;1735;p78"/>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1"/>
              </a:buClr>
              <a:buSzPts val="4500"/>
              <a:buFont typeface="Arial"/>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36" name="Google Shape;1736;p7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737" name="Google Shape;1737;p78"/>
          <p:cNvSpPr txBox="1">
            <a:spLocks noGrp="1"/>
          </p:cNvSpPr>
          <p:nvPr>
            <p:ph type="dt" idx="10"/>
          </p:nvPr>
        </p:nvSpPr>
        <p:spPr>
          <a:xfrm>
            <a:off x="0" y="4869656"/>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38" name="Google Shape;1738;p78"/>
          <p:cNvSpPr txBox="1">
            <a:spLocks noGrp="1"/>
          </p:cNvSpPr>
          <p:nvPr>
            <p:ph type="ftr" idx="11"/>
          </p:nvPr>
        </p:nvSpPr>
        <p:spPr>
          <a:xfrm>
            <a:off x="3028949" y="4869656"/>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39" name="Google Shape;1739;p78"/>
          <p:cNvSpPr txBox="1">
            <a:spLocks noGrp="1"/>
          </p:cNvSpPr>
          <p:nvPr>
            <p:ph type="sldNum" idx="12"/>
          </p:nvPr>
        </p:nvSpPr>
        <p:spPr>
          <a:xfrm>
            <a:off x="7086600" y="4867492"/>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40"/>
        <p:cNvGrpSpPr/>
        <p:nvPr/>
      </p:nvGrpSpPr>
      <p:grpSpPr>
        <a:xfrm>
          <a:off x="0" y="0"/>
          <a:ext cx="0" cy="0"/>
          <a:chOff x="0" y="0"/>
          <a:chExt cx="0" cy="0"/>
        </a:xfrm>
      </p:grpSpPr>
      <p:sp>
        <p:nvSpPr>
          <p:cNvPr id="1741" name="Google Shape;1741;p79"/>
          <p:cNvSpPr txBox="1">
            <a:spLocks noGrp="1"/>
          </p:cNvSpPr>
          <p:nvPr>
            <p:ph type="title"/>
          </p:nvPr>
        </p:nvSpPr>
        <p:spPr>
          <a:xfrm>
            <a:off x="0" y="0"/>
            <a:ext cx="9144000" cy="7146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42" name="Google Shape;1742;p7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43" name="Google Shape;1743;p7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44" name="Google Shape;1744;p79"/>
          <p:cNvSpPr txBox="1">
            <a:spLocks noGrp="1"/>
          </p:cNvSpPr>
          <p:nvPr>
            <p:ph type="dt" idx="10"/>
          </p:nvPr>
        </p:nvSpPr>
        <p:spPr>
          <a:xfrm>
            <a:off x="0" y="4869656"/>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45" name="Google Shape;1745;p79"/>
          <p:cNvSpPr txBox="1">
            <a:spLocks noGrp="1"/>
          </p:cNvSpPr>
          <p:nvPr>
            <p:ph type="ftr" idx="11"/>
          </p:nvPr>
        </p:nvSpPr>
        <p:spPr>
          <a:xfrm>
            <a:off x="3028949" y="4869656"/>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46" name="Google Shape;1746;p79"/>
          <p:cNvSpPr txBox="1">
            <a:spLocks noGrp="1"/>
          </p:cNvSpPr>
          <p:nvPr>
            <p:ph type="sldNum" idx="12"/>
          </p:nvPr>
        </p:nvSpPr>
        <p:spPr>
          <a:xfrm>
            <a:off x="7086600" y="4867492"/>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47"/>
        <p:cNvGrpSpPr/>
        <p:nvPr/>
      </p:nvGrpSpPr>
      <p:grpSpPr>
        <a:xfrm>
          <a:off x="0" y="0"/>
          <a:ext cx="0" cy="0"/>
          <a:chOff x="0" y="0"/>
          <a:chExt cx="0" cy="0"/>
        </a:xfrm>
      </p:grpSpPr>
      <p:sp>
        <p:nvSpPr>
          <p:cNvPr id="1748" name="Google Shape;1748;p8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49" name="Google Shape;1749;p80"/>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750" name="Google Shape;1750;p8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51" name="Google Shape;1751;p8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752" name="Google Shape;1752;p8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53" name="Google Shape;1753;p80"/>
          <p:cNvSpPr txBox="1">
            <a:spLocks noGrp="1"/>
          </p:cNvSpPr>
          <p:nvPr>
            <p:ph type="dt" idx="10"/>
          </p:nvPr>
        </p:nvSpPr>
        <p:spPr>
          <a:xfrm>
            <a:off x="0" y="4869656"/>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54" name="Google Shape;1754;p80"/>
          <p:cNvSpPr txBox="1">
            <a:spLocks noGrp="1"/>
          </p:cNvSpPr>
          <p:nvPr>
            <p:ph type="ftr" idx="11"/>
          </p:nvPr>
        </p:nvSpPr>
        <p:spPr>
          <a:xfrm>
            <a:off x="3028949" y="4869656"/>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55" name="Google Shape;1755;p80"/>
          <p:cNvSpPr txBox="1">
            <a:spLocks noGrp="1"/>
          </p:cNvSpPr>
          <p:nvPr>
            <p:ph type="sldNum" idx="12"/>
          </p:nvPr>
        </p:nvSpPr>
        <p:spPr>
          <a:xfrm>
            <a:off x="7086600" y="4867492"/>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56"/>
        <p:cNvGrpSpPr/>
        <p:nvPr/>
      </p:nvGrpSpPr>
      <p:grpSpPr>
        <a:xfrm>
          <a:off x="0" y="0"/>
          <a:ext cx="0" cy="0"/>
          <a:chOff x="0" y="0"/>
          <a:chExt cx="0" cy="0"/>
        </a:xfrm>
      </p:grpSpPr>
      <p:sp>
        <p:nvSpPr>
          <p:cNvPr id="1757" name="Google Shape;1757;p81"/>
          <p:cNvSpPr txBox="1">
            <a:spLocks noGrp="1"/>
          </p:cNvSpPr>
          <p:nvPr>
            <p:ph type="title"/>
          </p:nvPr>
        </p:nvSpPr>
        <p:spPr>
          <a:xfrm>
            <a:off x="0" y="0"/>
            <a:ext cx="9144000" cy="7146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58" name="Google Shape;1758;p81"/>
          <p:cNvSpPr txBox="1">
            <a:spLocks noGrp="1"/>
          </p:cNvSpPr>
          <p:nvPr>
            <p:ph type="dt" idx="10"/>
          </p:nvPr>
        </p:nvSpPr>
        <p:spPr>
          <a:xfrm>
            <a:off x="0" y="4869656"/>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59" name="Google Shape;1759;p81"/>
          <p:cNvSpPr txBox="1">
            <a:spLocks noGrp="1"/>
          </p:cNvSpPr>
          <p:nvPr>
            <p:ph type="ftr" idx="11"/>
          </p:nvPr>
        </p:nvSpPr>
        <p:spPr>
          <a:xfrm>
            <a:off x="3028949" y="4869656"/>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60" name="Google Shape;1760;p81"/>
          <p:cNvSpPr txBox="1">
            <a:spLocks noGrp="1"/>
          </p:cNvSpPr>
          <p:nvPr>
            <p:ph type="sldNum" idx="12"/>
          </p:nvPr>
        </p:nvSpPr>
        <p:spPr>
          <a:xfrm>
            <a:off x="7086600" y="4867492"/>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61"/>
        <p:cNvGrpSpPr/>
        <p:nvPr/>
      </p:nvGrpSpPr>
      <p:grpSpPr>
        <a:xfrm>
          <a:off x="0" y="0"/>
          <a:ext cx="0" cy="0"/>
          <a:chOff x="0" y="0"/>
          <a:chExt cx="0" cy="0"/>
        </a:xfrm>
      </p:grpSpPr>
      <p:sp>
        <p:nvSpPr>
          <p:cNvPr id="1762" name="Google Shape;1762;p82"/>
          <p:cNvSpPr txBox="1">
            <a:spLocks noGrp="1"/>
          </p:cNvSpPr>
          <p:nvPr>
            <p:ph type="dt" idx="10"/>
          </p:nvPr>
        </p:nvSpPr>
        <p:spPr>
          <a:xfrm>
            <a:off x="0" y="4869656"/>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63" name="Google Shape;1763;p82"/>
          <p:cNvSpPr txBox="1">
            <a:spLocks noGrp="1"/>
          </p:cNvSpPr>
          <p:nvPr>
            <p:ph type="ftr" idx="11"/>
          </p:nvPr>
        </p:nvSpPr>
        <p:spPr>
          <a:xfrm>
            <a:off x="3028949" y="4869656"/>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64" name="Google Shape;1764;p82"/>
          <p:cNvSpPr txBox="1">
            <a:spLocks noGrp="1"/>
          </p:cNvSpPr>
          <p:nvPr>
            <p:ph type="sldNum" idx="12"/>
          </p:nvPr>
        </p:nvSpPr>
        <p:spPr>
          <a:xfrm>
            <a:off x="7086600" y="4867492"/>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65"/>
        <p:cNvGrpSpPr/>
        <p:nvPr/>
      </p:nvGrpSpPr>
      <p:grpSpPr>
        <a:xfrm>
          <a:off x="0" y="0"/>
          <a:ext cx="0" cy="0"/>
          <a:chOff x="0" y="0"/>
          <a:chExt cx="0" cy="0"/>
        </a:xfrm>
      </p:grpSpPr>
      <p:sp>
        <p:nvSpPr>
          <p:cNvPr id="1766" name="Google Shape;1766;p8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1"/>
              </a:buClr>
              <a:buSzPts val="2400"/>
              <a:buFont typeface="Arial"/>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67" name="Google Shape;1767;p8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768" name="Google Shape;1768;p8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769" name="Google Shape;1769;p83"/>
          <p:cNvSpPr txBox="1">
            <a:spLocks noGrp="1"/>
          </p:cNvSpPr>
          <p:nvPr>
            <p:ph type="dt" idx="10"/>
          </p:nvPr>
        </p:nvSpPr>
        <p:spPr>
          <a:xfrm>
            <a:off x="0" y="4869656"/>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70" name="Google Shape;1770;p83"/>
          <p:cNvSpPr txBox="1">
            <a:spLocks noGrp="1"/>
          </p:cNvSpPr>
          <p:nvPr>
            <p:ph type="ftr" idx="11"/>
          </p:nvPr>
        </p:nvSpPr>
        <p:spPr>
          <a:xfrm>
            <a:off x="3028949" y="4869656"/>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71" name="Google Shape;1771;p83"/>
          <p:cNvSpPr txBox="1">
            <a:spLocks noGrp="1"/>
          </p:cNvSpPr>
          <p:nvPr>
            <p:ph type="sldNum" idx="12"/>
          </p:nvPr>
        </p:nvSpPr>
        <p:spPr>
          <a:xfrm>
            <a:off x="7086600" y="4867492"/>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72"/>
        <p:cNvGrpSpPr/>
        <p:nvPr/>
      </p:nvGrpSpPr>
      <p:grpSpPr>
        <a:xfrm>
          <a:off x="0" y="0"/>
          <a:ext cx="0" cy="0"/>
          <a:chOff x="0" y="0"/>
          <a:chExt cx="0" cy="0"/>
        </a:xfrm>
      </p:grpSpPr>
      <p:sp>
        <p:nvSpPr>
          <p:cNvPr id="1773" name="Google Shape;1773;p8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1"/>
              </a:buClr>
              <a:buSzPts val="2400"/>
              <a:buFont typeface="Arial"/>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74" name="Google Shape;1774;p84"/>
          <p:cNvSpPr>
            <a:spLocks noGrp="1"/>
          </p:cNvSpPr>
          <p:nvPr>
            <p:ph type="pic" idx="2"/>
          </p:nvPr>
        </p:nvSpPr>
        <p:spPr>
          <a:xfrm>
            <a:off x="3887391" y="740569"/>
            <a:ext cx="4629300" cy="3655200"/>
          </a:xfrm>
          <a:prstGeom prst="rect">
            <a:avLst/>
          </a:prstGeom>
          <a:noFill/>
          <a:ln>
            <a:noFill/>
          </a:ln>
        </p:spPr>
      </p:sp>
      <p:sp>
        <p:nvSpPr>
          <p:cNvPr id="1775" name="Google Shape;1775;p8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776" name="Google Shape;1776;p84"/>
          <p:cNvSpPr txBox="1">
            <a:spLocks noGrp="1"/>
          </p:cNvSpPr>
          <p:nvPr>
            <p:ph type="dt" idx="10"/>
          </p:nvPr>
        </p:nvSpPr>
        <p:spPr>
          <a:xfrm>
            <a:off x="0" y="4869656"/>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77" name="Google Shape;1777;p84"/>
          <p:cNvSpPr txBox="1">
            <a:spLocks noGrp="1"/>
          </p:cNvSpPr>
          <p:nvPr>
            <p:ph type="ftr" idx="11"/>
          </p:nvPr>
        </p:nvSpPr>
        <p:spPr>
          <a:xfrm>
            <a:off x="3028949" y="4869656"/>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78" name="Google Shape;1778;p84"/>
          <p:cNvSpPr txBox="1">
            <a:spLocks noGrp="1"/>
          </p:cNvSpPr>
          <p:nvPr>
            <p:ph type="sldNum" idx="12"/>
          </p:nvPr>
        </p:nvSpPr>
        <p:spPr>
          <a:xfrm>
            <a:off x="7086600" y="4867492"/>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48"/>
        <p:cNvGrpSpPr/>
        <p:nvPr/>
      </p:nvGrpSpPr>
      <p:grpSpPr>
        <a:xfrm>
          <a:off x="0" y="0"/>
          <a:ext cx="0" cy="0"/>
          <a:chOff x="0" y="0"/>
          <a:chExt cx="0" cy="0"/>
        </a:xfrm>
      </p:grpSpPr>
      <p:sp>
        <p:nvSpPr>
          <p:cNvPr id="149" name="Google Shape;149;p7"/>
          <p:cNvSpPr txBox="1">
            <a:spLocks noGrp="1"/>
          </p:cNvSpPr>
          <p:nvPr>
            <p:ph type="title"/>
          </p:nvPr>
        </p:nvSpPr>
        <p:spPr>
          <a:xfrm>
            <a:off x="0" y="0"/>
            <a:ext cx="9144000" cy="857400"/>
          </a:xfrm>
          <a:prstGeom prst="rect">
            <a:avLst/>
          </a:prstGeom>
          <a:solidFill>
            <a:schemeClr val="dk2"/>
          </a:solidFill>
          <a:ln>
            <a:noFill/>
          </a:ln>
          <a:effectLst>
            <a:outerShdw blurRad="50800" dist="38100" dir="2700000" algn="tl" rotWithShape="0">
              <a:srgbClr val="000000">
                <a:alpha val="41568"/>
              </a:srgbClr>
            </a:outerShdw>
          </a:effectLst>
        </p:spPr>
        <p:txBody>
          <a:bodyPr spcFirstLastPara="1" wrap="square" lIns="51425" tIns="25700" rIns="51425" bIns="25700" anchor="ctr"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800"/>
              <a:buNone/>
              <a:defRPr/>
            </a:lvl2pPr>
            <a:lvl3pPr lvl="2" algn="ctr">
              <a:lnSpc>
                <a:spcPct val="100000"/>
              </a:lnSpc>
              <a:spcBef>
                <a:spcPts val="0"/>
              </a:spcBef>
              <a:spcAft>
                <a:spcPts val="0"/>
              </a:spcAft>
              <a:buSzPts val="800"/>
              <a:buNone/>
              <a:defRPr/>
            </a:lvl3pPr>
            <a:lvl4pPr lvl="3" algn="ctr">
              <a:lnSpc>
                <a:spcPct val="100000"/>
              </a:lnSpc>
              <a:spcBef>
                <a:spcPts val="0"/>
              </a:spcBef>
              <a:spcAft>
                <a:spcPts val="0"/>
              </a:spcAft>
              <a:buSzPts val="800"/>
              <a:buNone/>
              <a:defRPr/>
            </a:lvl4pPr>
            <a:lvl5pPr lvl="4" algn="ctr">
              <a:lnSpc>
                <a:spcPct val="100000"/>
              </a:lnSpc>
              <a:spcBef>
                <a:spcPts val="0"/>
              </a:spcBef>
              <a:spcAft>
                <a:spcPts val="0"/>
              </a:spcAft>
              <a:buSzPts val="800"/>
              <a:buNone/>
              <a:defRPr/>
            </a:lvl5pPr>
            <a:lvl6pPr lvl="5" algn="ctr">
              <a:lnSpc>
                <a:spcPct val="100000"/>
              </a:lnSpc>
              <a:spcBef>
                <a:spcPts val="0"/>
              </a:spcBef>
              <a:spcAft>
                <a:spcPts val="0"/>
              </a:spcAft>
              <a:buSzPts val="800"/>
              <a:buNone/>
              <a:defRPr/>
            </a:lvl6pPr>
            <a:lvl7pPr lvl="6" algn="ctr">
              <a:lnSpc>
                <a:spcPct val="100000"/>
              </a:lnSpc>
              <a:spcBef>
                <a:spcPts val="0"/>
              </a:spcBef>
              <a:spcAft>
                <a:spcPts val="0"/>
              </a:spcAft>
              <a:buSzPts val="800"/>
              <a:buNone/>
              <a:defRPr/>
            </a:lvl7pPr>
            <a:lvl8pPr lvl="7" algn="ctr">
              <a:lnSpc>
                <a:spcPct val="100000"/>
              </a:lnSpc>
              <a:spcBef>
                <a:spcPts val="0"/>
              </a:spcBef>
              <a:spcAft>
                <a:spcPts val="0"/>
              </a:spcAft>
              <a:buSzPts val="800"/>
              <a:buNone/>
              <a:defRPr/>
            </a:lvl8pPr>
            <a:lvl9pPr lvl="8" algn="ctr">
              <a:lnSpc>
                <a:spcPct val="100000"/>
              </a:lnSpc>
              <a:spcBef>
                <a:spcPts val="0"/>
              </a:spcBef>
              <a:spcAft>
                <a:spcPts val="0"/>
              </a:spcAft>
              <a:buSzPts val="800"/>
              <a:buNone/>
              <a:defRPr/>
            </a:lvl9pPr>
          </a:lstStyle>
          <a:p>
            <a:endParaRPr/>
          </a:p>
        </p:txBody>
      </p:sp>
      <p:sp>
        <p:nvSpPr>
          <p:cNvPr id="150" name="Google Shape;150;p7"/>
          <p:cNvSpPr txBox="1">
            <a:spLocks noGrp="1"/>
          </p:cNvSpPr>
          <p:nvPr>
            <p:ph type="sldNum" idx="12"/>
          </p:nvPr>
        </p:nvSpPr>
        <p:spPr>
          <a:xfrm>
            <a:off x="8170864" y="4780359"/>
            <a:ext cx="516000" cy="2739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79"/>
        <p:cNvGrpSpPr/>
        <p:nvPr/>
      </p:nvGrpSpPr>
      <p:grpSpPr>
        <a:xfrm>
          <a:off x="0" y="0"/>
          <a:ext cx="0" cy="0"/>
          <a:chOff x="0" y="0"/>
          <a:chExt cx="0" cy="0"/>
        </a:xfrm>
      </p:grpSpPr>
      <p:sp>
        <p:nvSpPr>
          <p:cNvPr id="1780" name="Google Shape;1780;p85"/>
          <p:cNvSpPr txBox="1">
            <a:spLocks noGrp="1"/>
          </p:cNvSpPr>
          <p:nvPr>
            <p:ph type="title"/>
          </p:nvPr>
        </p:nvSpPr>
        <p:spPr>
          <a:xfrm>
            <a:off x="0" y="0"/>
            <a:ext cx="9144000" cy="7146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81" name="Google Shape;1781;p85"/>
          <p:cNvSpPr txBox="1">
            <a:spLocks noGrp="1"/>
          </p:cNvSpPr>
          <p:nvPr>
            <p:ph type="body" idx="1"/>
          </p:nvPr>
        </p:nvSpPr>
        <p:spPr>
          <a:xfrm rot="5400000">
            <a:off x="2670310" y="-1643818"/>
            <a:ext cx="3818100" cy="87843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82" name="Google Shape;1782;p85"/>
          <p:cNvSpPr txBox="1">
            <a:spLocks noGrp="1"/>
          </p:cNvSpPr>
          <p:nvPr>
            <p:ph type="dt" idx="10"/>
          </p:nvPr>
        </p:nvSpPr>
        <p:spPr>
          <a:xfrm>
            <a:off x="0" y="4869656"/>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83" name="Google Shape;1783;p85"/>
          <p:cNvSpPr txBox="1">
            <a:spLocks noGrp="1"/>
          </p:cNvSpPr>
          <p:nvPr>
            <p:ph type="ftr" idx="11"/>
          </p:nvPr>
        </p:nvSpPr>
        <p:spPr>
          <a:xfrm>
            <a:off x="3028949" y="4869656"/>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84" name="Google Shape;1784;p85"/>
          <p:cNvSpPr txBox="1">
            <a:spLocks noGrp="1"/>
          </p:cNvSpPr>
          <p:nvPr>
            <p:ph type="sldNum" idx="12"/>
          </p:nvPr>
        </p:nvSpPr>
        <p:spPr>
          <a:xfrm>
            <a:off x="7086600" y="4867492"/>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85"/>
        <p:cNvGrpSpPr/>
        <p:nvPr/>
      </p:nvGrpSpPr>
      <p:grpSpPr>
        <a:xfrm>
          <a:off x="0" y="0"/>
          <a:ext cx="0" cy="0"/>
          <a:chOff x="0" y="0"/>
          <a:chExt cx="0" cy="0"/>
        </a:xfrm>
      </p:grpSpPr>
      <p:sp>
        <p:nvSpPr>
          <p:cNvPr id="1786" name="Google Shape;1786;p86"/>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87" name="Google Shape;1787;p86"/>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88" name="Google Shape;1788;p86"/>
          <p:cNvSpPr txBox="1">
            <a:spLocks noGrp="1"/>
          </p:cNvSpPr>
          <p:nvPr>
            <p:ph type="dt" idx="10"/>
          </p:nvPr>
        </p:nvSpPr>
        <p:spPr>
          <a:xfrm>
            <a:off x="0" y="4869656"/>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89" name="Google Shape;1789;p86"/>
          <p:cNvSpPr txBox="1">
            <a:spLocks noGrp="1"/>
          </p:cNvSpPr>
          <p:nvPr>
            <p:ph type="ftr" idx="11"/>
          </p:nvPr>
        </p:nvSpPr>
        <p:spPr>
          <a:xfrm>
            <a:off x="3028949" y="4869656"/>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90" name="Google Shape;1790;p86"/>
          <p:cNvSpPr txBox="1">
            <a:spLocks noGrp="1"/>
          </p:cNvSpPr>
          <p:nvPr>
            <p:ph type="sldNum" idx="12"/>
          </p:nvPr>
        </p:nvSpPr>
        <p:spPr>
          <a:xfrm>
            <a:off x="7086600" y="4867492"/>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ubtitle and Content">
  <p:cSld name="1_Title, Subtitle and Content 2">
    <p:spTree>
      <p:nvGrpSpPr>
        <p:cNvPr id="1" name="Shape 1791"/>
        <p:cNvGrpSpPr/>
        <p:nvPr/>
      </p:nvGrpSpPr>
      <p:grpSpPr>
        <a:xfrm>
          <a:off x="0" y="0"/>
          <a:ext cx="0" cy="0"/>
          <a:chOff x="0" y="0"/>
          <a:chExt cx="0" cy="0"/>
        </a:xfrm>
      </p:grpSpPr>
      <p:pic>
        <p:nvPicPr>
          <p:cNvPr id="1792" name="Google Shape;1792;p87"/>
          <p:cNvPicPr preferRelativeResize="0"/>
          <p:nvPr/>
        </p:nvPicPr>
        <p:blipFill rotWithShape="1">
          <a:blip r:embed="rId2">
            <a:alphaModFix/>
          </a:blip>
          <a:srcRect/>
          <a:stretch/>
        </p:blipFill>
        <p:spPr>
          <a:xfrm>
            <a:off x="0" y="0"/>
            <a:ext cx="9141617" cy="714475"/>
          </a:xfrm>
          <a:prstGeom prst="rect">
            <a:avLst/>
          </a:prstGeom>
          <a:noFill/>
          <a:ln>
            <a:noFill/>
          </a:ln>
        </p:spPr>
      </p:pic>
      <p:sp>
        <p:nvSpPr>
          <p:cNvPr id="1793" name="Google Shape;1793;p87"/>
          <p:cNvSpPr txBox="1">
            <a:spLocks noGrp="1"/>
          </p:cNvSpPr>
          <p:nvPr>
            <p:ph type="title"/>
          </p:nvPr>
        </p:nvSpPr>
        <p:spPr>
          <a:xfrm>
            <a:off x="459486" y="226002"/>
            <a:ext cx="8229600" cy="5283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Clr>
                <a:srgbClr val="313C5A"/>
              </a:buClr>
              <a:buSzPts val="2400"/>
              <a:buFont typeface="Arial"/>
              <a:buNone/>
              <a:defRPr sz="2400" b="1" i="0" cap="none">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94" name="Google Shape;1794;p87"/>
          <p:cNvSpPr txBox="1">
            <a:spLocks noGrp="1"/>
          </p:cNvSpPr>
          <p:nvPr>
            <p:ph type="body" idx="1"/>
          </p:nvPr>
        </p:nvSpPr>
        <p:spPr>
          <a:xfrm>
            <a:off x="459486" y="1371600"/>
            <a:ext cx="8229600" cy="3257700"/>
          </a:xfrm>
          <a:prstGeom prst="rect">
            <a:avLst/>
          </a:prstGeom>
          <a:noFill/>
          <a:ln>
            <a:noFill/>
          </a:ln>
        </p:spPr>
        <p:txBody>
          <a:bodyPr spcFirstLastPara="1" wrap="square" lIns="68575" tIns="34275" rIns="68575" bIns="34275" anchor="t" anchorCtr="0">
            <a:noAutofit/>
          </a:bodyPr>
          <a:lstStyle>
            <a:lvl1pPr marL="457200" lvl="0" indent="-323850" algn="l" rtl="0">
              <a:lnSpc>
                <a:spcPct val="110000"/>
              </a:lnSpc>
              <a:spcBef>
                <a:spcPts val="600"/>
              </a:spcBef>
              <a:spcAft>
                <a:spcPts val="0"/>
              </a:spcAft>
              <a:buClr>
                <a:schemeClr val="accent2"/>
              </a:buClr>
              <a:buSzPts val="1500"/>
              <a:buChar char="•"/>
              <a:defRPr/>
            </a:lvl1pPr>
            <a:lvl2pPr marL="914400" lvl="1" indent="-323850" algn="l" rtl="0">
              <a:lnSpc>
                <a:spcPct val="110000"/>
              </a:lnSpc>
              <a:spcBef>
                <a:spcPts val="300"/>
              </a:spcBef>
              <a:spcAft>
                <a:spcPts val="0"/>
              </a:spcAft>
              <a:buClr>
                <a:schemeClr val="accent2"/>
              </a:buClr>
              <a:buSzPts val="1500"/>
              <a:buChar char="–"/>
              <a:defRPr/>
            </a:lvl2pPr>
            <a:lvl3pPr marL="1371600" lvl="2" indent="-311150" algn="l" rtl="0">
              <a:lnSpc>
                <a:spcPct val="100000"/>
              </a:lnSpc>
              <a:spcBef>
                <a:spcPts val="300"/>
              </a:spcBef>
              <a:spcAft>
                <a:spcPts val="0"/>
              </a:spcAft>
              <a:buClr>
                <a:schemeClr val="accent2"/>
              </a:buClr>
              <a:buSzPts val="1300"/>
              <a:buChar char="•"/>
              <a:defRPr/>
            </a:lvl3pPr>
            <a:lvl4pPr marL="1828800" lvl="3" indent="-311150" algn="l" rtl="0">
              <a:lnSpc>
                <a:spcPct val="110000"/>
              </a:lnSpc>
              <a:spcBef>
                <a:spcPts val="300"/>
              </a:spcBef>
              <a:spcAft>
                <a:spcPts val="0"/>
              </a:spcAft>
              <a:buClr>
                <a:schemeClr val="accent2"/>
              </a:buClr>
              <a:buSzPts val="1300"/>
              <a:buChar char="–"/>
              <a:defRPr/>
            </a:lvl4pPr>
            <a:lvl5pPr marL="2286000" lvl="4" indent="-323850" algn="l" rtl="0">
              <a:lnSpc>
                <a:spcPct val="100000"/>
              </a:lnSpc>
              <a:spcBef>
                <a:spcPts val="300"/>
              </a:spcBef>
              <a:spcAft>
                <a:spcPts val="0"/>
              </a:spcAft>
              <a:buClr>
                <a:schemeClr val="accent2"/>
              </a:buClr>
              <a:buSzPts val="1500"/>
              <a:buChar char="»"/>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sp>
        <p:nvSpPr>
          <p:cNvPr id="1795" name="Google Shape;1795;p87"/>
          <p:cNvSpPr txBox="1">
            <a:spLocks noGrp="1"/>
          </p:cNvSpPr>
          <p:nvPr>
            <p:ph type="sldNum" idx="12"/>
          </p:nvPr>
        </p:nvSpPr>
        <p:spPr>
          <a:xfrm>
            <a:off x="8138558" y="4767262"/>
            <a:ext cx="531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96" name="Google Shape;1796;p87"/>
          <p:cNvSpPr txBox="1">
            <a:spLocks noGrp="1"/>
          </p:cNvSpPr>
          <p:nvPr>
            <p:ph type="subTitle" idx="2"/>
          </p:nvPr>
        </p:nvSpPr>
        <p:spPr>
          <a:xfrm>
            <a:off x="459486" y="857250"/>
            <a:ext cx="8229600" cy="411600"/>
          </a:xfrm>
          <a:prstGeom prst="rect">
            <a:avLst/>
          </a:prstGeom>
          <a:noFill/>
          <a:ln>
            <a:noFill/>
          </a:ln>
        </p:spPr>
        <p:txBody>
          <a:bodyPr spcFirstLastPara="1" wrap="square" lIns="68575" tIns="34275" rIns="68575" bIns="34275" anchor="b" anchorCtr="0">
            <a:noAutofit/>
          </a:bodyPr>
          <a:lstStyle>
            <a:lvl1pPr lvl="0" algn="l" rtl="0">
              <a:lnSpc>
                <a:spcPct val="110000"/>
              </a:lnSpc>
              <a:spcBef>
                <a:spcPts val="600"/>
              </a:spcBef>
              <a:spcAft>
                <a:spcPts val="0"/>
              </a:spcAft>
              <a:buSzPts val="1500"/>
              <a:buNone/>
              <a:defRPr>
                <a:solidFill>
                  <a:schemeClr val="accent2"/>
                </a:solidFill>
              </a:defRPr>
            </a:lvl1pPr>
            <a:lvl2pPr lvl="1" algn="l" rtl="0">
              <a:lnSpc>
                <a:spcPct val="110000"/>
              </a:lnSpc>
              <a:spcBef>
                <a:spcPts val="300"/>
              </a:spcBef>
              <a:spcAft>
                <a:spcPts val="0"/>
              </a:spcAft>
              <a:buSzPts val="1500"/>
              <a:buNone/>
              <a:defRPr/>
            </a:lvl2pPr>
            <a:lvl3pPr lvl="2" algn="l" rtl="0">
              <a:lnSpc>
                <a:spcPct val="100000"/>
              </a:lnSpc>
              <a:spcBef>
                <a:spcPts val="300"/>
              </a:spcBef>
              <a:spcAft>
                <a:spcPts val="0"/>
              </a:spcAft>
              <a:buSzPts val="1300"/>
              <a:buNone/>
              <a:defRPr/>
            </a:lvl3pPr>
            <a:lvl4pPr lvl="3" algn="l" rtl="0">
              <a:lnSpc>
                <a:spcPct val="100000"/>
              </a:lnSpc>
              <a:spcBef>
                <a:spcPts val="300"/>
              </a:spcBef>
              <a:spcAft>
                <a:spcPts val="0"/>
              </a:spcAft>
              <a:buSzPts val="1300"/>
              <a:buNone/>
              <a:defRPr/>
            </a:lvl4pPr>
            <a:lvl5pPr lvl="4" algn="l" rtl="0">
              <a:lnSpc>
                <a:spcPct val="100000"/>
              </a:lnSpc>
              <a:spcBef>
                <a:spcPts val="300"/>
              </a:spcBef>
              <a:spcAft>
                <a:spcPts val="0"/>
              </a:spcAft>
              <a:buSzPts val="1500"/>
              <a:buNone/>
              <a:defRPr/>
            </a:lvl5pPr>
            <a:lvl6pPr lvl="5" algn="l" rtl="0">
              <a:lnSpc>
                <a:spcPct val="100000"/>
              </a:lnSpc>
              <a:spcBef>
                <a:spcPts val="300"/>
              </a:spcBef>
              <a:spcAft>
                <a:spcPts val="0"/>
              </a:spcAft>
              <a:buSzPts val="1500"/>
              <a:buNone/>
              <a:defRPr/>
            </a:lvl6pPr>
            <a:lvl7pPr lvl="6" algn="l" rtl="0">
              <a:lnSpc>
                <a:spcPct val="100000"/>
              </a:lnSpc>
              <a:spcBef>
                <a:spcPts val="300"/>
              </a:spcBef>
              <a:spcAft>
                <a:spcPts val="0"/>
              </a:spcAft>
              <a:buSzPts val="1500"/>
              <a:buNone/>
              <a:defRPr/>
            </a:lvl7pPr>
            <a:lvl8pPr lvl="7" algn="l" rtl="0">
              <a:lnSpc>
                <a:spcPct val="100000"/>
              </a:lnSpc>
              <a:spcBef>
                <a:spcPts val="300"/>
              </a:spcBef>
              <a:spcAft>
                <a:spcPts val="0"/>
              </a:spcAft>
              <a:buSzPts val="1500"/>
              <a:buNone/>
              <a:defRPr/>
            </a:lvl8pPr>
            <a:lvl9pPr lvl="8" algn="l" rtl="0">
              <a:lnSpc>
                <a:spcPct val="100000"/>
              </a:lnSpc>
              <a:spcBef>
                <a:spcPts val="300"/>
              </a:spcBef>
              <a:spcAft>
                <a:spcPts val="0"/>
              </a:spcAft>
              <a:buSzPts val="15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ext slide white background">
  <p:cSld name="1_Text slide white background">
    <p:bg>
      <p:bgPr>
        <a:solidFill>
          <a:schemeClr val="lt1"/>
        </a:solidFill>
        <a:effectLst/>
      </p:bgPr>
    </p:bg>
    <p:spTree>
      <p:nvGrpSpPr>
        <p:cNvPr id="1" name="Shape 1797"/>
        <p:cNvGrpSpPr/>
        <p:nvPr/>
      </p:nvGrpSpPr>
      <p:grpSpPr>
        <a:xfrm>
          <a:off x="0" y="0"/>
          <a:ext cx="0" cy="0"/>
          <a:chOff x="0" y="0"/>
          <a:chExt cx="0" cy="0"/>
        </a:xfrm>
      </p:grpSpPr>
      <p:sp>
        <p:nvSpPr>
          <p:cNvPr id="1798" name="Google Shape;1798;p88"/>
          <p:cNvSpPr txBox="1">
            <a:spLocks noGrp="1"/>
          </p:cNvSpPr>
          <p:nvPr>
            <p:ph type="body" idx="1"/>
          </p:nvPr>
        </p:nvSpPr>
        <p:spPr>
          <a:xfrm>
            <a:off x="355147" y="963217"/>
            <a:ext cx="8433600" cy="33783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300"/>
              </a:spcBef>
              <a:spcAft>
                <a:spcPts val="0"/>
              </a:spcAft>
              <a:buClr>
                <a:schemeClr val="dk2"/>
              </a:buClr>
              <a:buSzPts val="1400"/>
              <a:buChar char="•"/>
              <a:defRPr/>
            </a:lvl1pPr>
            <a:lvl2pPr marL="914400" lvl="1" indent="-317500" algn="l" rtl="0">
              <a:lnSpc>
                <a:spcPct val="100000"/>
              </a:lnSpc>
              <a:spcBef>
                <a:spcPts val="300"/>
              </a:spcBef>
              <a:spcAft>
                <a:spcPts val="0"/>
              </a:spcAft>
              <a:buClr>
                <a:srgbClr val="1F497D"/>
              </a:buClr>
              <a:buSzPts val="1400"/>
              <a:buChar char="o"/>
              <a:defRPr/>
            </a:lvl2pPr>
            <a:lvl3pPr marL="1371600" lvl="2" indent="-317500" algn="l" rtl="0">
              <a:lnSpc>
                <a:spcPct val="100000"/>
              </a:lnSpc>
              <a:spcBef>
                <a:spcPts val="300"/>
              </a:spcBef>
              <a:spcAft>
                <a:spcPts val="0"/>
              </a:spcAft>
              <a:buClr>
                <a:srgbClr val="1F497D"/>
              </a:buClr>
              <a:buSzPts val="1400"/>
              <a:buChar char="•"/>
              <a:defRPr/>
            </a:lvl3pPr>
            <a:lvl4pPr marL="1828800" lvl="3" indent="-317500" algn="l" rtl="0">
              <a:lnSpc>
                <a:spcPct val="100000"/>
              </a:lnSpc>
              <a:spcBef>
                <a:spcPts val="300"/>
              </a:spcBef>
              <a:spcAft>
                <a:spcPts val="0"/>
              </a:spcAft>
              <a:buClr>
                <a:srgbClr val="1F497D"/>
              </a:buClr>
              <a:buSzPts val="1400"/>
              <a:buChar char="–"/>
              <a:defRPr/>
            </a:lvl4pPr>
            <a:lvl5pPr marL="2286000" lvl="4" indent="-317500" algn="l" rtl="0">
              <a:lnSpc>
                <a:spcPct val="100000"/>
              </a:lnSpc>
              <a:spcBef>
                <a:spcPts val="300"/>
              </a:spcBef>
              <a:spcAft>
                <a:spcPts val="0"/>
              </a:spcAft>
              <a:buClr>
                <a:srgbClr val="1F497D"/>
              </a:buClr>
              <a:buSzPts val="1400"/>
              <a:buChar char="»"/>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pic>
        <p:nvPicPr>
          <p:cNvPr id="1799" name="Google Shape;1799;p88"/>
          <p:cNvPicPr preferRelativeResize="0"/>
          <p:nvPr/>
        </p:nvPicPr>
        <p:blipFill rotWithShape="1">
          <a:blip r:embed="rId2">
            <a:alphaModFix/>
          </a:blip>
          <a:srcRect/>
          <a:stretch/>
        </p:blipFill>
        <p:spPr>
          <a:xfrm>
            <a:off x="0" y="0"/>
            <a:ext cx="9143998" cy="714662"/>
          </a:xfrm>
          <a:prstGeom prst="rect">
            <a:avLst/>
          </a:prstGeom>
          <a:noFill/>
          <a:ln>
            <a:noFill/>
          </a:ln>
        </p:spPr>
      </p:pic>
      <p:sp>
        <p:nvSpPr>
          <p:cNvPr id="1800" name="Google Shape;1800;p88"/>
          <p:cNvSpPr txBox="1">
            <a:spLocks noGrp="1"/>
          </p:cNvSpPr>
          <p:nvPr>
            <p:ph type="body" idx="2"/>
          </p:nvPr>
        </p:nvSpPr>
        <p:spPr>
          <a:xfrm>
            <a:off x="1363267" y="147467"/>
            <a:ext cx="6417600" cy="407700"/>
          </a:xfrm>
          <a:prstGeom prst="rect">
            <a:avLst/>
          </a:prstGeom>
          <a:noFill/>
          <a:ln>
            <a:noFill/>
          </a:ln>
        </p:spPr>
        <p:txBody>
          <a:bodyPr spcFirstLastPara="1" wrap="square" lIns="68575" tIns="34275" rIns="68575" bIns="34275" anchor="t" anchorCtr="0">
            <a:normAutofit/>
          </a:bodyPr>
          <a:lstStyle>
            <a:lvl1pPr marL="457200" lvl="0" indent="-228600" algn="ctr" rtl="0">
              <a:lnSpc>
                <a:spcPct val="100000"/>
              </a:lnSpc>
              <a:spcBef>
                <a:spcPts val="400"/>
              </a:spcBef>
              <a:spcAft>
                <a:spcPts val="0"/>
              </a:spcAft>
              <a:buClr>
                <a:schemeClr val="lt1"/>
              </a:buClr>
              <a:buSzPts val="2100"/>
              <a:buNone/>
              <a:defRPr sz="2100" b="1">
                <a:solidFill>
                  <a:schemeClr val="lt1"/>
                </a:solidFill>
              </a:defRPr>
            </a:lvl1pPr>
            <a:lvl2pPr marL="914400" lvl="1" indent="-228600" algn="l" rtl="0">
              <a:lnSpc>
                <a:spcPct val="100000"/>
              </a:lnSpc>
              <a:spcBef>
                <a:spcPts val="300"/>
              </a:spcBef>
              <a:spcAft>
                <a:spcPts val="0"/>
              </a:spcAft>
              <a:buClr>
                <a:srgbClr val="1F497D"/>
              </a:buClr>
              <a:buSzPts val="1500"/>
              <a:buNone/>
              <a:defRPr/>
            </a:lvl2pPr>
            <a:lvl3pPr marL="1371600" lvl="2" indent="-228600" algn="l" rtl="0">
              <a:lnSpc>
                <a:spcPct val="100000"/>
              </a:lnSpc>
              <a:spcBef>
                <a:spcPts val="300"/>
              </a:spcBef>
              <a:spcAft>
                <a:spcPts val="0"/>
              </a:spcAft>
              <a:buClr>
                <a:srgbClr val="1F497D"/>
              </a:buClr>
              <a:buSzPts val="1500"/>
              <a:buNone/>
              <a:defRPr/>
            </a:lvl3pPr>
            <a:lvl4pPr marL="1828800" lvl="3" indent="-228600" algn="l" rtl="0">
              <a:lnSpc>
                <a:spcPct val="100000"/>
              </a:lnSpc>
              <a:spcBef>
                <a:spcPts val="300"/>
              </a:spcBef>
              <a:spcAft>
                <a:spcPts val="0"/>
              </a:spcAft>
              <a:buClr>
                <a:srgbClr val="1F497D"/>
              </a:buClr>
              <a:buSzPts val="1500"/>
              <a:buNone/>
              <a:defRPr/>
            </a:lvl4pPr>
            <a:lvl5pPr marL="2286000" lvl="4" indent="-228600" algn="l" rtl="0">
              <a:lnSpc>
                <a:spcPct val="100000"/>
              </a:lnSpc>
              <a:spcBef>
                <a:spcPts val="300"/>
              </a:spcBef>
              <a:spcAft>
                <a:spcPts val="0"/>
              </a:spcAft>
              <a:buClr>
                <a:srgbClr val="1F497D"/>
              </a:buClr>
              <a:buSzPts val="1500"/>
              <a:buNone/>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sp>
        <p:nvSpPr>
          <p:cNvPr id="1801" name="Google Shape;1801;p88"/>
          <p:cNvSpPr txBox="1">
            <a:spLocks noGrp="1"/>
          </p:cNvSpPr>
          <p:nvPr>
            <p:ph type="sldNum" idx="12"/>
          </p:nvPr>
        </p:nvSpPr>
        <p:spPr>
          <a:xfrm>
            <a:off x="8634588" y="4864688"/>
            <a:ext cx="509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Slide LBNL">
    <p:bg>
      <p:bgPr>
        <a:solidFill>
          <a:srgbClr val="FFFFFF"/>
        </a:solidFill>
        <a:effectLst/>
      </p:bgPr>
    </p:bg>
    <p:spTree>
      <p:nvGrpSpPr>
        <p:cNvPr id="1" name=""/>
        <p:cNvGrpSpPr/>
        <p:nvPr/>
      </p:nvGrpSpPr>
      <p:grpSpPr>
        <a:xfrm>
          <a:off x="0" y="0"/>
          <a:ext cx="0" cy="0"/>
          <a:chOff x="0" y="0"/>
          <a:chExt cx="0" cy="0"/>
        </a:xfrm>
      </p:grpSpPr>
      <p:sp>
        <p:nvSpPr>
          <p:cNvPr id="30" name="|  Jens Osterhoff  |  Future Accelerators  |  May 20, 2024"/>
          <p:cNvSpPr txBox="1"/>
          <p:nvPr/>
        </p:nvSpPr>
        <p:spPr>
          <a:xfrm>
            <a:off x="99364" y="4916006"/>
            <a:ext cx="3113994" cy="16158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34290" bIns="34290">
            <a:spAutoFit/>
          </a:bodyPr>
          <a:lstStyle/>
          <a:p>
            <a:pPr marL="68580" lvl="7" indent="900113" defTabSz="685800">
              <a:buClr>
                <a:srgbClr val="929292"/>
              </a:buClr>
              <a:buFont typeface="Arial"/>
              <a:defRPr sz="3400">
                <a:solidFill>
                  <a:srgbClr val="63666A"/>
                </a:solidFill>
                <a:uFill>
                  <a:solidFill>
                    <a:srgbClr val="929292"/>
                  </a:solidFill>
                </a:uFill>
                <a:latin typeface="Helvetica Neue"/>
                <a:ea typeface="Helvetica Neue"/>
                <a:cs typeface="Helvetica Neue"/>
                <a:sym typeface="Helvetica Neue"/>
              </a:defRPr>
            </a:pPr>
            <a:r>
              <a:rPr sz="600"/>
              <a:t>|  </a:t>
            </a:r>
            <a:r>
              <a:rPr sz="600" b="1"/>
              <a:t>Jens Osterhoff  </a:t>
            </a:r>
            <a:r>
              <a:rPr sz="600"/>
              <a:t>|  Future Accelerators  |  May 20, 2024</a:t>
            </a:r>
          </a:p>
        </p:txBody>
      </p:sp>
      <p:pic>
        <p:nvPicPr>
          <p:cNvPr id="31" name="14_BL_Alt_Stack_Pos_rgb.png" descr="14_BL_Alt_Stack_Pos_rgb.png"/>
          <p:cNvPicPr>
            <a:picLocks noChangeAspect="1"/>
          </p:cNvPicPr>
          <p:nvPr/>
        </p:nvPicPr>
        <p:blipFill>
          <a:blip r:embed="rId2"/>
          <a:stretch>
            <a:fillRect/>
          </a:stretch>
        </p:blipFill>
        <p:spPr>
          <a:xfrm>
            <a:off x="242505" y="4622979"/>
            <a:ext cx="871500" cy="470032"/>
          </a:xfrm>
          <a:prstGeom prst="rect">
            <a:avLst/>
          </a:prstGeom>
          <a:ln w="12700">
            <a:miter lim="400000"/>
          </a:ln>
        </p:spPr>
      </p:pic>
      <p:sp>
        <p:nvSpPr>
          <p:cNvPr id="32" name="Title Text"/>
          <p:cNvSpPr txBox="1">
            <a:spLocks noGrp="1"/>
          </p:cNvSpPr>
          <p:nvPr>
            <p:ph type="title"/>
          </p:nvPr>
        </p:nvSpPr>
        <p:spPr>
          <a:xfrm>
            <a:off x="305991" y="262208"/>
            <a:ext cx="8532019" cy="338324"/>
          </a:xfrm>
          <a:prstGeom prst="rect">
            <a:avLst/>
          </a:prstGeom>
        </p:spPr>
        <p:txBody>
          <a:bodyPr/>
          <a:lstStyle>
            <a:lvl1pPr>
              <a:lnSpc>
                <a:spcPct val="90000"/>
              </a:lnSpc>
              <a:defRPr sz="2250">
                <a:solidFill>
                  <a:srgbClr val="00313C"/>
                </a:solidFill>
                <a:latin typeface="Helvetica Neue"/>
                <a:ea typeface="Helvetica Neue"/>
                <a:cs typeface="Helvetica Neue"/>
                <a:sym typeface="Helvetica Neue"/>
              </a:defRPr>
            </a:lvl1pPr>
          </a:lstStyle>
          <a:p>
            <a:r>
              <a:t>Title Text</a:t>
            </a:r>
          </a:p>
        </p:txBody>
      </p:sp>
      <p:sp>
        <p:nvSpPr>
          <p:cNvPr id="33" name="Body Level One…"/>
          <p:cNvSpPr txBox="1">
            <a:spLocks noGrp="1"/>
          </p:cNvSpPr>
          <p:nvPr>
            <p:ph type="body" sz="quarter" idx="1"/>
          </p:nvPr>
        </p:nvSpPr>
        <p:spPr>
          <a:xfrm>
            <a:off x="305991" y="613125"/>
            <a:ext cx="8532019" cy="284439"/>
          </a:xfrm>
          <a:prstGeom prst="rect">
            <a:avLst/>
          </a:prstGeom>
        </p:spPr>
        <p:txBody>
          <a:bodyPr>
            <a:normAutofit/>
          </a:bodyPr>
          <a:lstStyle>
            <a:lvl1pPr marL="0" indent="0">
              <a:spcBef>
                <a:spcPts val="0"/>
              </a:spcBef>
              <a:buSzTx/>
              <a:buFontTx/>
              <a:buNone/>
              <a:defRPr b="1">
                <a:solidFill>
                  <a:srgbClr val="007681"/>
                </a:solidFill>
                <a:latin typeface="Helvetica Neue"/>
                <a:ea typeface="Helvetica Neue"/>
                <a:cs typeface="Helvetica Neue"/>
                <a:sym typeface="Helvetica Neue"/>
              </a:defRPr>
            </a:lvl1pPr>
            <a:lvl2pPr marL="0" indent="100013">
              <a:spcBef>
                <a:spcPts val="0"/>
              </a:spcBef>
              <a:buSzTx/>
              <a:buFontTx/>
              <a:buNone/>
              <a:defRPr b="1">
                <a:solidFill>
                  <a:srgbClr val="007681"/>
                </a:solidFill>
                <a:latin typeface="Helvetica Neue"/>
                <a:ea typeface="Helvetica Neue"/>
                <a:cs typeface="Helvetica Neue"/>
                <a:sym typeface="Helvetica Neue"/>
              </a:defRPr>
            </a:lvl2pPr>
            <a:lvl3pPr>
              <a:spcBef>
                <a:spcPts val="0"/>
              </a:spcBef>
              <a:buFontTx/>
              <a:defRPr b="1">
                <a:solidFill>
                  <a:srgbClr val="007681"/>
                </a:solidFill>
                <a:latin typeface="Helvetica Neue"/>
                <a:ea typeface="Helvetica Neue"/>
                <a:cs typeface="Helvetica Neue"/>
                <a:sym typeface="Helvetica Neue"/>
              </a:defRPr>
            </a:lvl3pPr>
            <a:lvl4pPr>
              <a:spcBef>
                <a:spcPts val="0"/>
              </a:spcBef>
              <a:buFontTx/>
              <a:defRPr b="1">
                <a:solidFill>
                  <a:srgbClr val="007681"/>
                </a:solidFill>
                <a:latin typeface="Helvetica Neue"/>
                <a:ea typeface="Helvetica Neue"/>
                <a:cs typeface="Helvetica Neue"/>
                <a:sym typeface="Helvetica Neue"/>
              </a:defRPr>
            </a:lvl4pPr>
            <a:lvl5pPr>
              <a:spcBef>
                <a:spcPts val="0"/>
              </a:spcBef>
              <a:buFontTx/>
              <a:defRPr b="1">
                <a:solidFill>
                  <a:srgbClr val="007681"/>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4" name="Page"/>
          <p:cNvSpPr txBox="1"/>
          <p:nvPr/>
        </p:nvSpPr>
        <p:spPr>
          <a:xfrm>
            <a:off x="7905647" y="4948268"/>
            <a:ext cx="762444" cy="9233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p>
            <a:pPr marL="68580" lvl="3" indent="385763" algn="r" defTabSz="685800">
              <a:buClr>
                <a:srgbClr val="929292"/>
              </a:buClr>
              <a:buFont typeface="Arial"/>
              <a:defRPr sz="3400">
                <a:solidFill>
                  <a:srgbClr val="63666A"/>
                </a:solidFill>
                <a:uFill>
                  <a:solidFill>
                    <a:srgbClr val="929292"/>
                  </a:solidFill>
                </a:uFill>
                <a:latin typeface="Helvetica Neue"/>
                <a:ea typeface="Helvetica Neue"/>
                <a:cs typeface="Helvetica Neue"/>
                <a:sym typeface="Helvetica Neue"/>
              </a:defRPr>
            </a:pPr>
            <a:r>
              <a:rPr sz="600" b="1"/>
              <a:t>Page</a:t>
            </a:r>
          </a:p>
        </p:txBody>
      </p:sp>
      <p:sp>
        <p:nvSpPr>
          <p:cNvPr id="35" name="Slide Number"/>
          <p:cNvSpPr txBox="1">
            <a:spLocks noGrp="1"/>
          </p:cNvSpPr>
          <p:nvPr>
            <p:ph type="sldNum" sz="quarter" idx="2"/>
          </p:nvPr>
        </p:nvSpPr>
        <p:spPr>
          <a:xfrm>
            <a:off x="8692177" y="4950296"/>
            <a:ext cx="89497" cy="88277"/>
          </a:xfrm>
          <a:prstGeom prst="rect">
            <a:avLst/>
          </a:prstGeom>
          <a:ln w="12700"/>
        </p:spPr>
        <p:txBody>
          <a:bodyPr lIns="0" tIns="0" rIns="0" bIns="0" anchor="t"/>
          <a:lstStyle>
            <a:lvl1pPr algn="l">
              <a:defRPr sz="600">
                <a:solidFill>
                  <a:srgbClr val="63666A"/>
                </a:solidFill>
                <a:latin typeface="Helvetica Neue Medium"/>
                <a:ea typeface="Helvetica Neue Medium"/>
                <a:cs typeface="Helvetica Neue Medium"/>
                <a:sym typeface="Helvetica Neue Medium"/>
              </a:defRPr>
            </a:lvl1pPr>
          </a:lstStyle>
          <a:p>
            <a:fld id="{86CB4B4D-7CA3-9044-876B-883B54F8677D}" type="slidenum">
              <a:t>‹#›</a:t>
            </a:fld>
            <a:endParaRPr/>
          </a:p>
        </p:txBody>
      </p:sp>
    </p:spTree>
    <p:extLst>
      <p:ext uri="{BB962C8B-B14F-4D97-AF65-F5344CB8AC3E}">
        <p14:creationId xmlns:p14="http://schemas.microsoft.com/office/powerpoint/2010/main" val="327268136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ext slide white background">
  <p:cSld name="1_Text slide white background">
    <p:bg>
      <p:bgPr>
        <a:solidFill>
          <a:schemeClr val="lt1"/>
        </a:solidFill>
        <a:effectLst/>
      </p:bgPr>
    </p:bg>
    <p:spTree>
      <p:nvGrpSpPr>
        <p:cNvPr id="1" name="Shape 2052"/>
        <p:cNvGrpSpPr/>
        <p:nvPr/>
      </p:nvGrpSpPr>
      <p:grpSpPr>
        <a:xfrm>
          <a:off x="0" y="0"/>
          <a:ext cx="0" cy="0"/>
          <a:chOff x="0" y="0"/>
          <a:chExt cx="0" cy="0"/>
        </a:xfrm>
      </p:grpSpPr>
      <p:sp>
        <p:nvSpPr>
          <p:cNvPr id="2053" name="Google Shape;2053;p106"/>
          <p:cNvSpPr txBox="1">
            <a:spLocks noGrp="1"/>
          </p:cNvSpPr>
          <p:nvPr>
            <p:ph type="body" idx="1"/>
          </p:nvPr>
        </p:nvSpPr>
        <p:spPr>
          <a:xfrm>
            <a:off x="355147" y="963217"/>
            <a:ext cx="8433600" cy="33783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300"/>
              </a:spcBef>
              <a:spcAft>
                <a:spcPts val="0"/>
              </a:spcAft>
              <a:buClr>
                <a:schemeClr val="dk2"/>
              </a:buClr>
              <a:buSzPts val="1400"/>
              <a:buChar char="•"/>
              <a:defRPr/>
            </a:lvl1pPr>
            <a:lvl2pPr marL="914400" lvl="1" indent="-317500" algn="l" rtl="0">
              <a:lnSpc>
                <a:spcPct val="100000"/>
              </a:lnSpc>
              <a:spcBef>
                <a:spcPts val="300"/>
              </a:spcBef>
              <a:spcAft>
                <a:spcPts val="0"/>
              </a:spcAft>
              <a:buClr>
                <a:srgbClr val="1F497D"/>
              </a:buClr>
              <a:buSzPts val="1400"/>
              <a:buChar char="o"/>
              <a:defRPr/>
            </a:lvl2pPr>
            <a:lvl3pPr marL="1371600" lvl="2" indent="-317500" algn="l" rtl="0">
              <a:lnSpc>
                <a:spcPct val="100000"/>
              </a:lnSpc>
              <a:spcBef>
                <a:spcPts val="300"/>
              </a:spcBef>
              <a:spcAft>
                <a:spcPts val="0"/>
              </a:spcAft>
              <a:buClr>
                <a:srgbClr val="1F497D"/>
              </a:buClr>
              <a:buSzPts val="1400"/>
              <a:buChar char="•"/>
              <a:defRPr/>
            </a:lvl3pPr>
            <a:lvl4pPr marL="1828800" lvl="3" indent="-317500" algn="l" rtl="0">
              <a:lnSpc>
                <a:spcPct val="100000"/>
              </a:lnSpc>
              <a:spcBef>
                <a:spcPts val="300"/>
              </a:spcBef>
              <a:spcAft>
                <a:spcPts val="0"/>
              </a:spcAft>
              <a:buClr>
                <a:srgbClr val="1F497D"/>
              </a:buClr>
              <a:buSzPts val="1400"/>
              <a:buChar char="–"/>
              <a:defRPr/>
            </a:lvl4pPr>
            <a:lvl5pPr marL="2286000" lvl="4" indent="-317500" algn="l" rtl="0">
              <a:lnSpc>
                <a:spcPct val="100000"/>
              </a:lnSpc>
              <a:spcBef>
                <a:spcPts val="300"/>
              </a:spcBef>
              <a:spcAft>
                <a:spcPts val="0"/>
              </a:spcAft>
              <a:buClr>
                <a:srgbClr val="1F497D"/>
              </a:buClr>
              <a:buSzPts val="1400"/>
              <a:buChar char="»"/>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pic>
        <p:nvPicPr>
          <p:cNvPr id="2054" name="Google Shape;2054;p106"/>
          <p:cNvPicPr preferRelativeResize="0"/>
          <p:nvPr/>
        </p:nvPicPr>
        <p:blipFill rotWithShape="1">
          <a:blip r:embed="rId2">
            <a:alphaModFix/>
          </a:blip>
          <a:srcRect/>
          <a:stretch/>
        </p:blipFill>
        <p:spPr>
          <a:xfrm>
            <a:off x="0" y="0"/>
            <a:ext cx="9143998" cy="714662"/>
          </a:xfrm>
          <a:prstGeom prst="rect">
            <a:avLst/>
          </a:prstGeom>
          <a:noFill/>
          <a:ln>
            <a:noFill/>
          </a:ln>
        </p:spPr>
      </p:pic>
      <p:sp>
        <p:nvSpPr>
          <p:cNvPr id="2055" name="Google Shape;2055;p106"/>
          <p:cNvSpPr txBox="1">
            <a:spLocks noGrp="1"/>
          </p:cNvSpPr>
          <p:nvPr>
            <p:ph type="body" idx="2"/>
          </p:nvPr>
        </p:nvSpPr>
        <p:spPr>
          <a:xfrm>
            <a:off x="1363267" y="147467"/>
            <a:ext cx="6417600" cy="407700"/>
          </a:xfrm>
          <a:prstGeom prst="rect">
            <a:avLst/>
          </a:prstGeom>
          <a:noFill/>
          <a:ln>
            <a:noFill/>
          </a:ln>
        </p:spPr>
        <p:txBody>
          <a:bodyPr spcFirstLastPara="1" wrap="square" lIns="68575" tIns="34275" rIns="68575" bIns="34275" anchor="t" anchorCtr="0">
            <a:normAutofit/>
          </a:bodyPr>
          <a:lstStyle>
            <a:lvl1pPr marL="457200" lvl="0" indent="-228600" algn="ctr" rtl="0">
              <a:lnSpc>
                <a:spcPct val="100000"/>
              </a:lnSpc>
              <a:spcBef>
                <a:spcPts val="400"/>
              </a:spcBef>
              <a:spcAft>
                <a:spcPts val="0"/>
              </a:spcAft>
              <a:buClr>
                <a:schemeClr val="lt1"/>
              </a:buClr>
              <a:buSzPts val="2100"/>
              <a:buNone/>
              <a:defRPr sz="2100" b="1">
                <a:solidFill>
                  <a:schemeClr val="lt1"/>
                </a:solidFill>
              </a:defRPr>
            </a:lvl1pPr>
            <a:lvl2pPr marL="914400" lvl="1" indent="-228600" algn="l" rtl="0">
              <a:lnSpc>
                <a:spcPct val="100000"/>
              </a:lnSpc>
              <a:spcBef>
                <a:spcPts val="300"/>
              </a:spcBef>
              <a:spcAft>
                <a:spcPts val="0"/>
              </a:spcAft>
              <a:buClr>
                <a:srgbClr val="1F497D"/>
              </a:buClr>
              <a:buSzPts val="1500"/>
              <a:buNone/>
              <a:defRPr/>
            </a:lvl2pPr>
            <a:lvl3pPr marL="1371600" lvl="2" indent="-228600" algn="l" rtl="0">
              <a:lnSpc>
                <a:spcPct val="100000"/>
              </a:lnSpc>
              <a:spcBef>
                <a:spcPts val="300"/>
              </a:spcBef>
              <a:spcAft>
                <a:spcPts val="0"/>
              </a:spcAft>
              <a:buClr>
                <a:srgbClr val="1F497D"/>
              </a:buClr>
              <a:buSzPts val="1500"/>
              <a:buNone/>
              <a:defRPr/>
            </a:lvl3pPr>
            <a:lvl4pPr marL="1828800" lvl="3" indent="-228600" algn="l" rtl="0">
              <a:lnSpc>
                <a:spcPct val="100000"/>
              </a:lnSpc>
              <a:spcBef>
                <a:spcPts val="300"/>
              </a:spcBef>
              <a:spcAft>
                <a:spcPts val="0"/>
              </a:spcAft>
              <a:buClr>
                <a:srgbClr val="1F497D"/>
              </a:buClr>
              <a:buSzPts val="1500"/>
              <a:buNone/>
              <a:defRPr/>
            </a:lvl4pPr>
            <a:lvl5pPr marL="2286000" lvl="4" indent="-228600" algn="l" rtl="0">
              <a:lnSpc>
                <a:spcPct val="100000"/>
              </a:lnSpc>
              <a:spcBef>
                <a:spcPts val="300"/>
              </a:spcBef>
              <a:spcAft>
                <a:spcPts val="0"/>
              </a:spcAft>
              <a:buClr>
                <a:srgbClr val="1F497D"/>
              </a:buClr>
              <a:buSzPts val="1500"/>
              <a:buNone/>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sp>
        <p:nvSpPr>
          <p:cNvPr id="2056" name="Google Shape;2056;p106"/>
          <p:cNvSpPr txBox="1">
            <a:spLocks noGrp="1"/>
          </p:cNvSpPr>
          <p:nvPr>
            <p:ph type="sldNum" idx="12"/>
          </p:nvPr>
        </p:nvSpPr>
        <p:spPr>
          <a:xfrm>
            <a:off x="8634588" y="4864688"/>
            <a:ext cx="509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one">
  <p:cSld name="1_Title slide one">
    <p:bg>
      <p:bgPr>
        <a:solidFill>
          <a:schemeClr val="lt1"/>
        </a:solidFill>
        <a:effectLst/>
      </p:bgPr>
    </p:bg>
    <p:spTree>
      <p:nvGrpSpPr>
        <p:cNvPr id="1" name="Shape 2057"/>
        <p:cNvGrpSpPr/>
        <p:nvPr/>
      </p:nvGrpSpPr>
      <p:grpSpPr>
        <a:xfrm>
          <a:off x="0" y="0"/>
          <a:ext cx="0" cy="0"/>
          <a:chOff x="0" y="0"/>
          <a:chExt cx="0" cy="0"/>
        </a:xfrm>
      </p:grpSpPr>
      <p:pic>
        <p:nvPicPr>
          <p:cNvPr id="2058" name="Google Shape;2058;p107"/>
          <p:cNvPicPr preferRelativeResize="0"/>
          <p:nvPr/>
        </p:nvPicPr>
        <p:blipFill rotWithShape="1">
          <a:blip r:embed="rId2">
            <a:alphaModFix/>
          </a:blip>
          <a:srcRect/>
          <a:stretch/>
        </p:blipFill>
        <p:spPr>
          <a:xfrm>
            <a:off x="-38386" y="-576"/>
            <a:ext cx="9220773" cy="5192459"/>
          </a:xfrm>
          <a:prstGeom prst="rect">
            <a:avLst/>
          </a:prstGeom>
          <a:noFill/>
          <a:ln>
            <a:noFill/>
          </a:ln>
        </p:spPr>
      </p:pic>
      <p:sp>
        <p:nvSpPr>
          <p:cNvPr id="2059" name="Google Shape;2059;p107"/>
          <p:cNvSpPr txBox="1">
            <a:spLocks noGrp="1"/>
          </p:cNvSpPr>
          <p:nvPr>
            <p:ph type="body" idx="1"/>
          </p:nvPr>
        </p:nvSpPr>
        <p:spPr>
          <a:xfrm>
            <a:off x="1204319" y="1494065"/>
            <a:ext cx="6735300" cy="955200"/>
          </a:xfrm>
          <a:prstGeom prst="rect">
            <a:avLst/>
          </a:prstGeom>
          <a:noFill/>
          <a:ln>
            <a:noFill/>
          </a:ln>
        </p:spPr>
        <p:txBody>
          <a:bodyPr spcFirstLastPara="1" wrap="square" lIns="51425" tIns="25700" rIns="51425" bIns="25700" anchor="t" anchorCtr="0">
            <a:normAutofit/>
          </a:bodyPr>
          <a:lstStyle>
            <a:lvl1pPr marL="457200" lvl="0" indent="-228600" algn="ctr" rtl="0">
              <a:lnSpc>
                <a:spcPct val="100000"/>
              </a:lnSpc>
              <a:spcBef>
                <a:spcPts val="700"/>
              </a:spcBef>
              <a:spcAft>
                <a:spcPts val="0"/>
              </a:spcAft>
              <a:buClr>
                <a:schemeClr val="lt1"/>
              </a:buClr>
              <a:buSzPts val="2500"/>
              <a:buNone/>
              <a:defRPr sz="3300">
                <a:solidFill>
                  <a:schemeClr val="lt1"/>
                </a:solidFill>
              </a:defRPr>
            </a:lvl1pPr>
            <a:lvl2pPr marL="914400" lvl="1" indent="-298450" algn="l" rtl="0">
              <a:lnSpc>
                <a:spcPct val="100000"/>
              </a:lnSpc>
              <a:spcBef>
                <a:spcPts val="300"/>
              </a:spcBef>
              <a:spcAft>
                <a:spcPts val="0"/>
              </a:spcAft>
              <a:buClr>
                <a:srgbClr val="1F497D"/>
              </a:buClr>
              <a:buSzPts val="1100"/>
              <a:buChar char="o"/>
              <a:defRPr/>
            </a:lvl2pPr>
            <a:lvl3pPr marL="1371600" lvl="2" indent="-298450" algn="l" rtl="0">
              <a:lnSpc>
                <a:spcPct val="100000"/>
              </a:lnSpc>
              <a:spcBef>
                <a:spcPts val="300"/>
              </a:spcBef>
              <a:spcAft>
                <a:spcPts val="0"/>
              </a:spcAft>
              <a:buClr>
                <a:srgbClr val="1F497D"/>
              </a:buClr>
              <a:buSzPts val="1100"/>
              <a:buChar char="•"/>
              <a:defRPr/>
            </a:lvl3pPr>
            <a:lvl4pPr marL="1828800" lvl="3" indent="-298450" algn="l" rtl="0">
              <a:lnSpc>
                <a:spcPct val="100000"/>
              </a:lnSpc>
              <a:spcBef>
                <a:spcPts val="300"/>
              </a:spcBef>
              <a:spcAft>
                <a:spcPts val="0"/>
              </a:spcAft>
              <a:buClr>
                <a:srgbClr val="1F497D"/>
              </a:buClr>
              <a:buSzPts val="1100"/>
              <a:buChar char="–"/>
              <a:defRPr/>
            </a:lvl4pPr>
            <a:lvl5pPr marL="2286000" lvl="4" indent="-298450" algn="l" rtl="0">
              <a:lnSpc>
                <a:spcPct val="100000"/>
              </a:lnSpc>
              <a:spcBef>
                <a:spcPts val="300"/>
              </a:spcBef>
              <a:spcAft>
                <a:spcPts val="0"/>
              </a:spcAft>
              <a:buClr>
                <a:srgbClr val="1F497D"/>
              </a:buClr>
              <a:buSzPts val="1100"/>
              <a:buChar char="»"/>
              <a:defRPr/>
            </a:lvl5pPr>
            <a:lvl6pPr marL="2743200" lvl="5" indent="-298450" algn="l" rtl="0">
              <a:lnSpc>
                <a:spcPct val="100000"/>
              </a:lnSpc>
              <a:spcBef>
                <a:spcPts val="300"/>
              </a:spcBef>
              <a:spcAft>
                <a:spcPts val="0"/>
              </a:spcAft>
              <a:buClr>
                <a:schemeClr val="dk1"/>
              </a:buClr>
              <a:buSzPts val="1100"/>
              <a:buChar char="•"/>
              <a:defRPr/>
            </a:lvl6pPr>
            <a:lvl7pPr marL="3200400" lvl="6" indent="-298450" algn="l" rtl="0">
              <a:lnSpc>
                <a:spcPct val="100000"/>
              </a:lnSpc>
              <a:spcBef>
                <a:spcPts val="300"/>
              </a:spcBef>
              <a:spcAft>
                <a:spcPts val="0"/>
              </a:spcAft>
              <a:buClr>
                <a:schemeClr val="dk1"/>
              </a:buClr>
              <a:buSzPts val="1100"/>
              <a:buChar char="•"/>
              <a:defRPr/>
            </a:lvl7pPr>
            <a:lvl8pPr marL="3657600" lvl="7" indent="-298450" algn="l" rtl="0">
              <a:lnSpc>
                <a:spcPct val="100000"/>
              </a:lnSpc>
              <a:spcBef>
                <a:spcPts val="300"/>
              </a:spcBef>
              <a:spcAft>
                <a:spcPts val="0"/>
              </a:spcAft>
              <a:buClr>
                <a:schemeClr val="dk1"/>
              </a:buClr>
              <a:buSzPts val="1100"/>
              <a:buChar char="•"/>
              <a:defRPr/>
            </a:lvl8pPr>
            <a:lvl9pPr marL="4114800" lvl="8" indent="-298450" algn="l" rtl="0">
              <a:lnSpc>
                <a:spcPct val="100000"/>
              </a:lnSpc>
              <a:spcBef>
                <a:spcPts val="300"/>
              </a:spcBef>
              <a:spcAft>
                <a:spcPts val="0"/>
              </a:spcAft>
              <a:buClr>
                <a:schemeClr val="dk1"/>
              </a:buClr>
              <a:buSzPts val="1100"/>
              <a:buChar char="•"/>
              <a:defRPr/>
            </a:lvl9pPr>
          </a:lstStyle>
          <a:p>
            <a:endParaRPr/>
          </a:p>
        </p:txBody>
      </p:sp>
      <p:grpSp>
        <p:nvGrpSpPr>
          <p:cNvPr id="2060" name="Google Shape;2060;p107"/>
          <p:cNvGrpSpPr/>
          <p:nvPr/>
        </p:nvGrpSpPr>
        <p:grpSpPr>
          <a:xfrm>
            <a:off x="265865" y="4093462"/>
            <a:ext cx="8448988" cy="644975"/>
            <a:chOff x="309790" y="5457944"/>
            <a:chExt cx="11265317" cy="859967"/>
          </a:xfrm>
        </p:grpSpPr>
        <p:pic>
          <p:nvPicPr>
            <p:cNvPr id="2061" name="Google Shape;2061;p107"/>
            <p:cNvPicPr preferRelativeResize="0"/>
            <p:nvPr/>
          </p:nvPicPr>
          <p:blipFill rotWithShape="1">
            <a:blip r:embed="rId3">
              <a:alphaModFix/>
            </a:blip>
            <a:srcRect/>
            <a:stretch/>
          </p:blipFill>
          <p:spPr>
            <a:xfrm>
              <a:off x="309790" y="5457944"/>
              <a:ext cx="3160486" cy="859967"/>
            </a:xfrm>
            <a:prstGeom prst="rect">
              <a:avLst/>
            </a:prstGeom>
            <a:noFill/>
            <a:ln>
              <a:noFill/>
            </a:ln>
          </p:spPr>
        </p:pic>
        <p:pic>
          <p:nvPicPr>
            <p:cNvPr id="2062" name="Google Shape;2062;p107"/>
            <p:cNvPicPr preferRelativeResize="0"/>
            <p:nvPr/>
          </p:nvPicPr>
          <p:blipFill rotWithShape="1">
            <a:blip r:embed="rId4">
              <a:alphaModFix/>
            </a:blip>
            <a:srcRect/>
            <a:stretch/>
          </p:blipFill>
          <p:spPr>
            <a:xfrm>
              <a:off x="4058104" y="5668971"/>
              <a:ext cx="3568700" cy="533400"/>
            </a:xfrm>
            <a:prstGeom prst="rect">
              <a:avLst/>
            </a:prstGeom>
            <a:noFill/>
            <a:ln>
              <a:noFill/>
            </a:ln>
          </p:spPr>
        </p:pic>
        <p:pic>
          <p:nvPicPr>
            <p:cNvPr id="2063" name="Google Shape;2063;p107"/>
            <p:cNvPicPr preferRelativeResize="0"/>
            <p:nvPr/>
          </p:nvPicPr>
          <p:blipFill rotWithShape="1">
            <a:blip r:embed="rId5">
              <a:alphaModFix/>
            </a:blip>
            <a:srcRect/>
            <a:stretch/>
          </p:blipFill>
          <p:spPr>
            <a:xfrm>
              <a:off x="8414621" y="5627915"/>
              <a:ext cx="3160486" cy="532830"/>
            </a:xfrm>
            <a:prstGeom prst="rect">
              <a:avLst/>
            </a:prstGeom>
            <a:noFill/>
            <a:ln>
              <a:noFill/>
            </a:ln>
          </p:spPr>
        </p:pic>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ext slide white background &amp; footer">
  <p:cSld name="1_Text slide white background &amp; footer">
    <p:bg>
      <p:bgPr>
        <a:solidFill>
          <a:schemeClr val="lt1"/>
        </a:solidFill>
        <a:effectLst/>
      </p:bgPr>
    </p:bg>
    <p:spTree>
      <p:nvGrpSpPr>
        <p:cNvPr id="1" name="Shape 2064"/>
        <p:cNvGrpSpPr/>
        <p:nvPr/>
      </p:nvGrpSpPr>
      <p:grpSpPr>
        <a:xfrm>
          <a:off x="0" y="0"/>
          <a:ext cx="0" cy="0"/>
          <a:chOff x="0" y="0"/>
          <a:chExt cx="0" cy="0"/>
        </a:xfrm>
      </p:grpSpPr>
      <p:pic>
        <p:nvPicPr>
          <p:cNvPr id="2065" name="Google Shape;2065;p108"/>
          <p:cNvPicPr preferRelativeResize="0"/>
          <p:nvPr/>
        </p:nvPicPr>
        <p:blipFill rotWithShape="1">
          <a:blip r:embed="rId2">
            <a:alphaModFix/>
          </a:blip>
          <a:srcRect/>
          <a:stretch/>
        </p:blipFill>
        <p:spPr>
          <a:xfrm>
            <a:off x="10" y="4607807"/>
            <a:ext cx="9144002" cy="535695"/>
          </a:xfrm>
          <a:prstGeom prst="rect">
            <a:avLst/>
          </a:prstGeom>
          <a:noFill/>
          <a:ln>
            <a:noFill/>
          </a:ln>
        </p:spPr>
      </p:pic>
      <p:sp>
        <p:nvSpPr>
          <p:cNvPr id="2066" name="Google Shape;2066;p108"/>
          <p:cNvSpPr txBox="1">
            <a:spLocks noGrp="1"/>
          </p:cNvSpPr>
          <p:nvPr>
            <p:ph type="body" idx="1"/>
          </p:nvPr>
        </p:nvSpPr>
        <p:spPr>
          <a:xfrm>
            <a:off x="355157" y="963218"/>
            <a:ext cx="8433600" cy="33783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300"/>
              </a:spcBef>
              <a:spcAft>
                <a:spcPts val="0"/>
              </a:spcAft>
              <a:buClr>
                <a:schemeClr val="dk2"/>
              </a:buClr>
              <a:buSzPts val="1400"/>
              <a:buChar char="•"/>
              <a:defRPr/>
            </a:lvl1pPr>
            <a:lvl2pPr marL="914400" lvl="1" indent="-317500" algn="l" rtl="0">
              <a:lnSpc>
                <a:spcPct val="100000"/>
              </a:lnSpc>
              <a:spcBef>
                <a:spcPts val="300"/>
              </a:spcBef>
              <a:spcAft>
                <a:spcPts val="0"/>
              </a:spcAft>
              <a:buClr>
                <a:srgbClr val="1F497D"/>
              </a:buClr>
              <a:buSzPts val="1400"/>
              <a:buChar char="o"/>
              <a:defRPr/>
            </a:lvl2pPr>
            <a:lvl3pPr marL="1371600" lvl="2" indent="-317500" algn="l" rtl="0">
              <a:lnSpc>
                <a:spcPct val="100000"/>
              </a:lnSpc>
              <a:spcBef>
                <a:spcPts val="300"/>
              </a:spcBef>
              <a:spcAft>
                <a:spcPts val="0"/>
              </a:spcAft>
              <a:buClr>
                <a:srgbClr val="1F497D"/>
              </a:buClr>
              <a:buSzPts val="1400"/>
              <a:buChar char="•"/>
              <a:defRPr/>
            </a:lvl3pPr>
            <a:lvl4pPr marL="1828800" lvl="3" indent="-317500" algn="l" rtl="0">
              <a:lnSpc>
                <a:spcPct val="100000"/>
              </a:lnSpc>
              <a:spcBef>
                <a:spcPts val="300"/>
              </a:spcBef>
              <a:spcAft>
                <a:spcPts val="0"/>
              </a:spcAft>
              <a:buClr>
                <a:srgbClr val="1F497D"/>
              </a:buClr>
              <a:buSzPts val="1400"/>
              <a:buChar char="–"/>
              <a:defRPr/>
            </a:lvl4pPr>
            <a:lvl5pPr marL="2286000" lvl="4" indent="-317500" algn="l" rtl="0">
              <a:lnSpc>
                <a:spcPct val="100000"/>
              </a:lnSpc>
              <a:spcBef>
                <a:spcPts val="300"/>
              </a:spcBef>
              <a:spcAft>
                <a:spcPts val="0"/>
              </a:spcAft>
              <a:buClr>
                <a:srgbClr val="1F497D"/>
              </a:buClr>
              <a:buSzPts val="1400"/>
              <a:buChar char="»"/>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pic>
        <p:nvPicPr>
          <p:cNvPr id="2067" name="Google Shape;2067;p108"/>
          <p:cNvPicPr preferRelativeResize="0"/>
          <p:nvPr/>
        </p:nvPicPr>
        <p:blipFill rotWithShape="1">
          <a:blip r:embed="rId3">
            <a:alphaModFix/>
          </a:blip>
          <a:srcRect/>
          <a:stretch/>
        </p:blipFill>
        <p:spPr>
          <a:xfrm>
            <a:off x="10" y="2"/>
            <a:ext cx="9143998" cy="714662"/>
          </a:xfrm>
          <a:prstGeom prst="rect">
            <a:avLst/>
          </a:prstGeom>
          <a:noFill/>
          <a:ln>
            <a:noFill/>
          </a:ln>
        </p:spPr>
      </p:pic>
      <p:sp>
        <p:nvSpPr>
          <p:cNvPr id="2068" name="Google Shape;2068;p108"/>
          <p:cNvSpPr txBox="1">
            <a:spLocks noGrp="1"/>
          </p:cNvSpPr>
          <p:nvPr>
            <p:ph type="body" idx="2"/>
          </p:nvPr>
        </p:nvSpPr>
        <p:spPr>
          <a:xfrm>
            <a:off x="1363285" y="147467"/>
            <a:ext cx="6417600" cy="407700"/>
          </a:xfrm>
          <a:prstGeom prst="rect">
            <a:avLst/>
          </a:prstGeom>
          <a:noFill/>
          <a:ln>
            <a:noFill/>
          </a:ln>
        </p:spPr>
        <p:txBody>
          <a:bodyPr spcFirstLastPara="1" wrap="square" lIns="68575" tIns="34275" rIns="68575" bIns="34275" anchor="t" anchorCtr="0">
            <a:normAutofit/>
          </a:bodyPr>
          <a:lstStyle>
            <a:lvl1pPr marL="457200" lvl="0" indent="-228600" algn="ctr" rtl="0">
              <a:lnSpc>
                <a:spcPct val="100000"/>
              </a:lnSpc>
              <a:spcBef>
                <a:spcPts val="400"/>
              </a:spcBef>
              <a:spcAft>
                <a:spcPts val="0"/>
              </a:spcAft>
              <a:buClr>
                <a:schemeClr val="lt1"/>
              </a:buClr>
              <a:buSzPts val="2100"/>
              <a:buNone/>
              <a:defRPr sz="2100" b="1">
                <a:solidFill>
                  <a:schemeClr val="lt1"/>
                </a:solidFill>
              </a:defRPr>
            </a:lvl1pPr>
            <a:lvl2pPr marL="914400" lvl="1" indent="-228600" algn="l" rtl="0">
              <a:lnSpc>
                <a:spcPct val="100000"/>
              </a:lnSpc>
              <a:spcBef>
                <a:spcPts val="300"/>
              </a:spcBef>
              <a:spcAft>
                <a:spcPts val="0"/>
              </a:spcAft>
              <a:buClr>
                <a:srgbClr val="1F497D"/>
              </a:buClr>
              <a:buSzPts val="1500"/>
              <a:buNone/>
              <a:defRPr/>
            </a:lvl2pPr>
            <a:lvl3pPr marL="1371600" lvl="2" indent="-228600" algn="l" rtl="0">
              <a:lnSpc>
                <a:spcPct val="100000"/>
              </a:lnSpc>
              <a:spcBef>
                <a:spcPts val="300"/>
              </a:spcBef>
              <a:spcAft>
                <a:spcPts val="0"/>
              </a:spcAft>
              <a:buClr>
                <a:srgbClr val="1F497D"/>
              </a:buClr>
              <a:buSzPts val="1500"/>
              <a:buNone/>
              <a:defRPr/>
            </a:lvl3pPr>
            <a:lvl4pPr marL="1828800" lvl="3" indent="-228600" algn="l" rtl="0">
              <a:lnSpc>
                <a:spcPct val="100000"/>
              </a:lnSpc>
              <a:spcBef>
                <a:spcPts val="300"/>
              </a:spcBef>
              <a:spcAft>
                <a:spcPts val="0"/>
              </a:spcAft>
              <a:buClr>
                <a:srgbClr val="1F497D"/>
              </a:buClr>
              <a:buSzPts val="1500"/>
              <a:buNone/>
              <a:defRPr/>
            </a:lvl4pPr>
            <a:lvl5pPr marL="2286000" lvl="4" indent="-228600" algn="l" rtl="0">
              <a:lnSpc>
                <a:spcPct val="100000"/>
              </a:lnSpc>
              <a:spcBef>
                <a:spcPts val="300"/>
              </a:spcBef>
              <a:spcAft>
                <a:spcPts val="0"/>
              </a:spcAft>
              <a:buClr>
                <a:srgbClr val="1F497D"/>
              </a:buClr>
              <a:buSzPts val="1500"/>
              <a:buNone/>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sp>
        <p:nvSpPr>
          <p:cNvPr id="2069" name="Google Shape;2069;p108"/>
          <p:cNvSpPr txBox="1">
            <a:spLocks noGrp="1"/>
          </p:cNvSpPr>
          <p:nvPr>
            <p:ph type="sldNum" idx="12"/>
          </p:nvPr>
        </p:nvSpPr>
        <p:spPr>
          <a:xfrm>
            <a:off x="8634588" y="4864688"/>
            <a:ext cx="509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070" name="Google Shape;2070;p108"/>
          <p:cNvCxnSpPr/>
          <p:nvPr/>
        </p:nvCxnSpPr>
        <p:spPr>
          <a:xfrm>
            <a:off x="10" y="4607805"/>
            <a:ext cx="9144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0"/>
              </a:srgbClr>
            </a:outerShdw>
          </a:effectLst>
        </p:spPr>
      </p:cxnSp>
      <p:grpSp>
        <p:nvGrpSpPr>
          <p:cNvPr id="2071" name="Google Shape;2071;p108"/>
          <p:cNvGrpSpPr/>
          <p:nvPr/>
        </p:nvGrpSpPr>
        <p:grpSpPr>
          <a:xfrm>
            <a:off x="1326058" y="4673119"/>
            <a:ext cx="6295954" cy="411480"/>
            <a:chOff x="1898697" y="6230825"/>
            <a:chExt cx="8394606" cy="548640"/>
          </a:xfrm>
        </p:grpSpPr>
        <p:pic>
          <p:nvPicPr>
            <p:cNvPr id="2072" name="Google Shape;2072;p108"/>
            <p:cNvPicPr preferRelativeResize="0"/>
            <p:nvPr/>
          </p:nvPicPr>
          <p:blipFill rotWithShape="1">
            <a:blip r:embed="rId4">
              <a:alphaModFix/>
            </a:blip>
            <a:srcRect/>
            <a:stretch/>
          </p:blipFill>
          <p:spPr>
            <a:xfrm>
              <a:off x="8275589" y="6325373"/>
              <a:ext cx="2017714" cy="340169"/>
            </a:xfrm>
            <a:prstGeom prst="rect">
              <a:avLst/>
            </a:prstGeom>
            <a:noFill/>
            <a:ln>
              <a:noFill/>
            </a:ln>
          </p:spPr>
        </p:pic>
        <p:pic>
          <p:nvPicPr>
            <p:cNvPr id="2073" name="Google Shape;2073;p108"/>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2074" name="Google Shape;2074;p108"/>
            <p:cNvPicPr preferRelativeResize="0"/>
            <p:nvPr/>
          </p:nvPicPr>
          <p:blipFill rotWithShape="1">
            <a:blip r:embed="rId6">
              <a:alphaModFix/>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2075"/>
        <p:cNvGrpSpPr/>
        <p:nvPr/>
      </p:nvGrpSpPr>
      <p:grpSpPr>
        <a:xfrm>
          <a:off x="0" y="0"/>
          <a:ext cx="0" cy="0"/>
          <a:chOff x="0" y="0"/>
          <a:chExt cx="0" cy="0"/>
        </a:xfrm>
      </p:grpSpPr>
      <p:pic>
        <p:nvPicPr>
          <p:cNvPr id="2076" name="Google Shape;2076;p109"/>
          <p:cNvPicPr preferRelativeResize="0"/>
          <p:nvPr/>
        </p:nvPicPr>
        <p:blipFill rotWithShape="1">
          <a:blip r:embed="rId2">
            <a:alphaModFix/>
          </a:blip>
          <a:srcRect/>
          <a:stretch/>
        </p:blipFill>
        <p:spPr>
          <a:xfrm>
            <a:off x="0" y="4607807"/>
            <a:ext cx="9144002" cy="535695"/>
          </a:xfrm>
          <a:prstGeom prst="rect">
            <a:avLst/>
          </a:prstGeom>
          <a:noFill/>
          <a:ln>
            <a:noFill/>
          </a:ln>
        </p:spPr>
      </p:pic>
      <p:grpSp>
        <p:nvGrpSpPr>
          <p:cNvPr id="2077" name="Google Shape;2077;p109"/>
          <p:cNvGrpSpPr/>
          <p:nvPr/>
        </p:nvGrpSpPr>
        <p:grpSpPr>
          <a:xfrm>
            <a:off x="1326052" y="4673119"/>
            <a:ext cx="6295954" cy="411480"/>
            <a:chOff x="1898697" y="6230825"/>
            <a:chExt cx="8394606" cy="548640"/>
          </a:xfrm>
        </p:grpSpPr>
        <p:pic>
          <p:nvPicPr>
            <p:cNvPr id="2078" name="Google Shape;2078;p109"/>
            <p:cNvPicPr preferRelativeResize="0"/>
            <p:nvPr/>
          </p:nvPicPr>
          <p:blipFill rotWithShape="1">
            <a:blip r:embed="rId3">
              <a:alphaModFix/>
            </a:blip>
            <a:srcRect/>
            <a:stretch/>
          </p:blipFill>
          <p:spPr>
            <a:xfrm>
              <a:off x="8275589" y="6325373"/>
              <a:ext cx="2017714" cy="340169"/>
            </a:xfrm>
            <a:prstGeom prst="rect">
              <a:avLst/>
            </a:prstGeom>
            <a:noFill/>
            <a:ln>
              <a:noFill/>
            </a:ln>
          </p:spPr>
        </p:pic>
        <p:pic>
          <p:nvPicPr>
            <p:cNvPr id="2079" name="Google Shape;2079;p109"/>
            <p:cNvPicPr preferRelativeResize="0"/>
            <p:nvPr/>
          </p:nvPicPr>
          <p:blipFill rotWithShape="1">
            <a:blip r:embed="rId4">
              <a:alphaModFix/>
            </a:blip>
            <a:srcRect/>
            <a:stretch/>
          </p:blipFill>
          <p:spPr>
            <a:xfrm>
              <a:off x="1898697" y="6230825"/>
              <a:ext cx="2017714" cy="548640"/>
            </a:xfrm>
            <a:prstGeom prst="rect">
              <a:avLst/>
            </a:prstGeom>
            <a:noFill/>
            <a:ln>
              <a:noFill/>
            </a:ln>
          </p:spPr>
        </p:pic>
        <p:pic>
          <p:nvPicPr>
            <p:cNvPr id="2080" name="Google Shape;2080;p109"/>
            <p:cNvPicPr preferRelativeResize="0"/>
            <p:nvPr/>
          </p:nvPicPr>
          <p:blipFill rotWithShape="1">
            <a:blip r:embed="rId5">
              <a:alphaModFix/>
            </a:blip>
            <a:srcRect/>
            <a:stretch/>
          </p:blipFill>
          <p:spPr>
            <a:xfrm>
              <a:off x="4880637" y="6356393"/>
              <a:ext cx="2278325" cy="340297"/>
            </a:xfrm>
            <a:prstGeom prst="rect">
              <a:avLst/>
            </a:prstGeom>
            <a:noFill/>
            <a:ln>
              <a:noFill/>
            </a:ln>
          </p:spPr>
        </p:pic>
      </p:grpSp>
      <p:pic>
        <p:nvPicPr>
          <p:cNvPr id="2081" name="Google Shape;2081;p109"/>
          <p:cNvPicPr preferRelativeResize="0"/>
          <p:nvPr/>
        </p:nvPicPr>
        <p:blipFill rotWithShape="1">
          <a:blip r:embed="rId6">
            <a:alphaModFix/>
          </a:blip>
          <a:srcRect/>
          <a:stretch/>
        </p:blipFill>
        <p:spPr>
          <a:xfrm>
            <a:off x="0" y="1"/>
            <a:ext cx="9143998" cy="714662"/>
          </a:xfrm>
          <a:prstGeom prst="rect">
            <a:avLst/>
          </a:prstGeom>
          <a:noFill/>
          <a:ln>
            <a:noFill/>
          </a:ln>
        </p:spPr>
      </p:pic>
      <p:sp>
        <p:nvSpPr>
          <p:cNvPr id="2082" name="Google Shape;2082;p109"/>
          <p:cNvSpPr txBox="1">
            <a:spLocks noGrp="1"/>
          </p:cNvSpPr>
          <p:nvPr>
            <p:ph type="title"/>
          </p:nvPr>
        </p:nvSpPr>
        <p:spPr>
          <a:xfrm>
            <a:off x="459486" y="226002"/>
            <a:ext cx="8229600" cy="528300"/>
          </a:xfrm>
          <a:prstGeom prst="rect">
            <a:avLst/>
          </a:prstGeom>
          <a:noFill/>
          <a:ln>
            <a:noFill/>
          </a:ln>
          <a:effectLst>
            <a:outerShdw blurRad="50800" dist="38100" dir="2700000" algn="tl" rotWithShape="0">
              <a:srgbClr val="000000">
                <a:alpha val="41960"/>
              </a:srgbClr>
            </a:outerShdw>
          </a:effectLst>
        </p:spPr>
        <p:txBody>
          <a:bodyPr spcFirstLastPara="1" wrap="square" lIns="51425" tIns="25700" rIns="51425" bIns="25700" anchor="t" anchorCtr="0">
            <a:noAutofit/>
          </a:bodyPr>
          <a:lstStyle>
            <a:lvl1pPr lvl="0" algn="l" rtl="0">
              <a:lnSpc>
                <a:spcPct val="100000"/>
              </a:lnSpc>
              <a:spcBef>
                <a:spcPts val="0"/>
              </a:spcBef>
              <a:spcAft>
                <a:spcPts val="0"/>
              </a:spcAft>
              <a:buClr>
                <a:srgbClr val="313C5A"/>
              </a:buClr>
              <a:buSzPts val="1800"/>
              <a:buFont typeface="Arial"/>
              <a:buNone/>
              <a:defRPr sz="2400" b="1" i="0" cap="none">
                <a:solidFill>
                  <a:schemeClr val="lt1"/>
                </a:solidFill>
              </a:defRPr>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2083" name="Google Shape;2083;p109"/>
          <p:cNvSpPr txBox="1">
            <a:spLocks noGrp="1"/>
          </p:cNvSpPr>
          <p:nvPr>
            <p:ph type="body" idx="1"/>
          </p:nvPr>
        </p:nvSpPr>
        <p:spPr>
          <a:xfrm>
            <a:off x="459486" y="1371600"/>
            <a:ext cx="8229600" cy="3257700"/>
          </a:xfrm>
          <a:prstGeom prst="rect">
            <a:avLst/>
          </a:prstGeom>
          <a:noFill/>
          <a:ln>
            <a:noFill/>
          </a:ln>
        </p:spPr>
        <p:txBody>
          <a:bodyPr spcFirstLastPara="1" wrap="square" lIns="51425" tIns="25700" rIns="51425" bIns="25700" anchor="t" anchorCtr="0">
            <a:noAutofit/>
          </a:bodyPr>
          <a:lstStyle>
            <a:lvl1pPr marL="457200" lvl="0" indent="-298450" algn="l" rtl="0">
              <a:lnSpc>
                <a:spcPct val="110000"/>
              </a:lnSpc>
              <a:spcBef>
                <a:spcPts val="600"/>
              </a:spcBef>
              <a:spcAft>
                <a:spcPts val="0"/>
              </a:spcAft>
              <a:buClr>
                <a:schemeClr val="accent2"/>
              </a:buClr>
              <a:buSzPts val="1100"/>
              <a:buChar char="•"/>
              <a:defRPr/>
            </a:lvl1pPr>
            <a:lvl2pPr marL="914400" lvl="1" indent="-298450" algn="l" rtl="0">
              <a:lnSpc>
                <a:spcPct val="110000"/>
              </a:lnSpc>
              <a:spcBef>
                <a:spcPts val="300"/>
              </a:spcBef>
              <a:spcAft>
                <a:spcPts val="0"/>
              </a:spcAft>
              <a:buClr>
                <a:schemeClr val="accent2"/>
              </a:buClr>
              <a:buSzPts val="1100"/>
              <a:buChar char="–"/>
              <a:defRPr/>
            </a:lvl2pPr>
            <a:lvl3pPr marL="1371600" lvl="2" indent="-292100" algn="l" rtl="0">
              <a:lnSpc>
                <a:spcPct val="100000"/>
              </a:lnSpc>
              <a:spcBef>
                <a:spcPts val="300"/>
              </a:spcBef>
              <a:spcAft>
                <a:spcPts val="0"/>
              </a:spcAft>
              <a:buClr>
                <a:schemeClr val="accent2"/>
              </a:buClr>
              <a:buSzPts val="1000"/>
              <a:buChar char="•"/>
              <a:defRPr/>
            </a:lvl3pPr>
            <a:lvl4pPr marL="1828800" lvl="3" indent="-292100" algn="l" rtl="0">
              <a:lnSpc>
                <a:spcPct val="110000"/>
              </a:lnSpc>
              <a:spcBef>
                <a:spcPts val="300"/>
              </a:spcBef>
              <a:spcAft>
                <a:spcPts val="0"/>
              </a:spcAft>
              <a:buClr>
                <a:schemeClr val="accent2"/>
              </a:buClr>
              <a:buSzPts val="1000"/>
              <a:buChar char="–"/>
              <a:defRPr/>
            </a:lvl4pPr>
            <a:lvl5pPr marL="2286000" lvl="4" indent="-298450" algn="l" rtl="0">
              <a:lnSpc>
                <a:spcPct val="100000"/>
              </a:lnSpc>
              <a:spcBef>
                <a:spcPts val="300"/>
              </a:spcBef>
              <a:spcAft>
                <a:spcPts val="0"/>
              </a:spcAft>
              <a:buClr>
                <a:schemeClr val="accent2"/>
              </a:buClr>
              <a:buSzPts val="1100"/>
              <a:buChar char="»"/>
              <a:defRPr/>
            </a:lvl5pPr>
            <a:lvl6pPr marL="2743200" lvl="5" indent="-298450" algn="l" rtl="0">
              <a:lnSpc>
                <a:spcPct val="100000"/>
              </a:lnSpc>
              <a:spcBef>
                <a:spcPts val="300"/>
              </a:spcBef>
              <a:spcAft>
                <a:spcPts val="0"/>
              </a:spcAft>
              <a:buClr>
                <a:schemeClr val="dk1"/>
              </a:buClr>
              <a:buSzPts val="1100"/>
              <a:buChar char="•"/>
              <a:defRPr/>
            </a:lvl6pPr>
            <a:lvl7pPr marL="3200400" lvl="6" indent="-298450" algn="l" rtl="0">
              <a:lnSpc>
                <a:spcPct val="100000"/>
              </a:lnSpc>
              <a:spcBef>
                <a:spcPts val="300"/>
              </a:spcBef>
              <a:spcAft>
                <a:spcPts val="0"/>
              </a:spcAft>
              <a:buClr>
                <a:schemeClr val="dk1"/>
              </a:buClr>
              <a:buSzPts val="1100"/>
              <a:buChar char="•"/>
              <a:defRPr/>
            </a:lvl7pPr>
            <a:lvl8pPr marL="3657600" lvl="7" indent="-298450" algn="l" rtl="0">
              <a:lnSpc>
                <a:spcPct val="100000"/>
              </a:lnSpc>
              <a:spcBef>
                <a:spcPts val="300"/>
              </a:spcBef>
              <a:spcAft>
                <a:spcPts val="0"/>
              </a:spcAft>
              <a:buClr>
                <a:schemeClr val="dk1"/>
              </a:buClr>
              <a:buSzPts val="1100"/>
              <a:buChar char="•"/>
              <a:defRPr/>
            </a:lvl8pPr>
            <a:lvl9pPr marL="4114800" lvl="8" indent="-298450" algn="l" rtl="0">
              <a:lnSpc>
                <a:spcPct val="100000"/>
              </a:lnSpc>
              <a:spcBef>
                <a:spcPts val="300"/>
              </a:spcBef>
              <a:spcAft>
                <a:spcPts val="0"/>
              </a:spcAft>
              <a:buClr>
                <a:schemeClr val="dk1"/>
              </a:buClr>
              <a:buSzPts val="1100"/>
              <a:buChar char="•"/>
              <a:defRPr/>
            </a:lvl9pPr>
          </a:lstStyle>
          <a:p>
            <a:endParaRPr/>
          </a:p>
        </p:txBody>
      </p:sp>
      <p:sp>
        <p:nvSpPr>
          <p:cNvPr id="2084" name="Google Shape;2084;p109"/>
          <p:cNvSpPr txBox="1">
            <a:spLocks noGrp="1"/>
          </p:cNvSpPr>
          <p:nvPr>
            <p:ph type="sldNum" idx="12"/>
          </p:nvPr>
        </p:nvSpPr>
        <p:spPr>
          <a:xfrm>
            <a:off x="8138558" y="4767263"/>
            <a:ext cx="531600" cy="273900"/>
          </a:xfrm>
          <a:prstGeom prst="rect">
            <a:avLst/>
          </a:prstGeom>
          <a:noFill/>
          <a:ln>
            <a:noFill/>
          </a:ln>
        </p:spPr>
        <p:txBody>
          <a:bodyPr spcFirstLastPara="1" wrap="square" lIns="51425" tIns="25700" rIns="51425" bIns="25700" anchor="ctr" anchorCtr="0">
            <a:noAutofit/>
          </a:bodyPr>
          <a:lstStyle>
            <a:lvl1pPr marL="0" marR="0" lvl="0" indent="0" algn="r" rtl="0">
              <a:lnSpc>
                <a:spcPct val="100000"/>
              </a:lnSpc>
              <a:spcBef>
                <a:spcPts val="0"/>
              </a:spcBef>
              <a:spcAft>
                <a:spcPts val="0"/>
              </a:spcAft>
              <a:buClr>
                <a:srgbClr val="000000"/>
              </a:buClr>
              <a:buSzPts val="600"/>
              <a:buFont typeface="Arial"/>
              <a:buNone/>
              <a:defRPr sz="800" b="0" i="0" u="none" strike="noStrike" cap="none">
                <a:solidFill>
                  <a:srgbClr val="888C8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800" b="0" i="0" u="none" strike="noStrike" cap="none">
                <a:solidFill>
                  <a:srgbClr val="888C8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800" b="0" i="0" u="none" strike="noStrike" cap="none">
                <a:solidFill>
                  <a:srgbClr val="888C8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800" b="0" i="0" u="none" strike="noStrike" cap="none">
                <a:solidFill>
                  <a:srgbClr val="888C8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800" b="0" i="0" u="none" strike="noStrike" cap="none">
                <a:solidFill>
                  <a:srgbClr val="888C8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800" b="0" i="0" u="none" strike="noStrike" cap="none">
                <a:solidFill>
                  <a:srgbClr val="888C8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800" b="0" i="0" u="none" strike="noStrike" cap="none">
                <a:solidFill>
                  <a:srgbClr val="888C8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800" b="0" i="0" u="none" strike="noStrike" cap="none">
                <a:solidFill>
                  <a:srgbClr val="888C8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8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85" name="Google Shape;2085;p109"/>
          <p:cNvSpPr txBox="1">
            <a:spLocks noGrp="1"/>
          </p:cNvSpPr>
          <p:nvPr>
            <p:ph type="subTitle" idx="2"/>
          </p:nvPr>
        </p:nvSpPr>
        <p:spPr>
          <a:xfrm>
            <a:off x="459486" y="857251"/>
            <a:ext cx="8229600" cy="411600"/>
          </a:xfrm>
          <a:prstGeom prst="rect">
            <a:avLst/>
          </a:prstGeom>
          <a:noFill/>
          <a:ln>
            <a:noFill/>
          </a:ln>
        </p:spPr>
        <p:txBody>
          <a:bodyPr spcFirstLastPara="1" wrap="square" lIns="51425" tIns="25700" rIns="51425" bIns="25700" anchor="b" anchorCtr="0">
            <a:noAutofit/>
          </a:bodyPr>
          <a:lstStyle>
            <a:lvl1pPr lvl="0" algn="l" rtl="0">
              <a:lnSpc>
                <a:spcPct val="110000"/>
              </a:lnSpc>
              <a:spcBef>
                <a:spcPts val="600"/>
              </a:spcBef>
              <a:spcAft>
                <a:spcPts val="0"/>
              </a:spcAft>
              <a:buClr>
                <a:schemeClr val="accent2"/>
              </a:buClr>
              <a:buSzPts val="1100"/>
              <a:buNone/>
              <a:defRPr>
                <a:solidFill>
                  <a:schemeClr val="accent2"/>
                </a:solidFill>
              </a:defRPr>
            </a:lvl1pPr>
            <a:lvl2pPr lvl="1" algn="l" rtl="0">
              <a:lnSpc>
                <a:spcPct val="110000"/>
              </a:lnSpc>
              <a:spcBef>
                <a:spcPts val="300"/>
              </a:spcBef>
              <a:spcAft>
                <a:spcPts val="0"/>
              </a:spcAft>
              <a:buClr>
                <a:srgbClr val="1F497D"/>
              </a:buClr>
              <a:buSzPts val="1100"/>
              <a:buNone/>
              <a:defRPr/>
            </a:lvl2pPr>
            <a:lvl3pPr lvl="2" algn="l" rtl="0">
              <a:lnSpc>
                <a:spcPct val="100000"/>
              </a:lnSpc>
              <a:spcBef>
                <a:spcPts val="300"/>
              </a:spcBef>
              <a:spcAft>
                <a:spcPts val="0"/>
              </a:spcAft>
              <a:buClr>
                <a:srgbClr val="1F497D"/>
              </a:buClr>
              <a:buSzPts val="1000"/>
              <a:buNone/>
              <a:defRPr/>
            </a:lvl3pPr>
            <a:lvl4pPr lvl="3" algn="l" rtl="0">
              <a:lnSpc>
                <a:spcPct val="100000"/>
              </a:lnSpc>
              <a:spcBef>
                <a:spcPts val="300"/>
              </a:spcBef>
              <a:spcAft>
                <a:spcPts val="0"/>
              </a:spcAft>
              <a:buClr>
                <a:srgbClr val="1F497D"/>
              </a:buClr>
              <a:buSzPts val="1000"/>
              <a:buNone/>
              <a:defRPr/>
            </a:lvl4pPr>
            <a:lvl5pPr lvl="4" algn="l" rtl="0">
              <a:lnSpc>
                <a:spcPct val="100000"/>
              </a:lnSpc>
              <a:spcBef>
                <a:spcPts val="300"/>
              </a:spcBef>
              <a:spcAft>
                <a:spcPts val="0"/>
              </a:spcAft>
              <a:buClr>
                <a:srgbClr val="1F497D"/>
              </a:buClr>
              <a:buSzPts val="1100"/>
              <a:buNone/>
              <a:defRPr/>
            </a:lvl5pPr>
            <a:lvl6pPr lvl="5" algn="l" rtl="0">
              <a:lnSpc>
                <a:spcPct val="100000"/>
              </a:lnSpc>
              <a:spcBef>
                <a:spcPts val="300"/>
              </a:spcBef>
              <a:spcAft>
                <a:spcPts val="0"/>
              </a:spcAft>
              <a:buClr>
                <a:schemeClr val="dk1"/>
              </a:buClr>
              <a:buSzPts val="1100"/>
              <a:buNone/>
              <a:defRPr/>
            </a:lvl6pPr>
            <a:lvl7pPr lvl="6" algn="l" rtl="0">
              <a:lnSpc>
                <a:spcPct val="100000"/>
              </a:lnSpc>
              <a:spcBef>
                <a:spcPts val="300"/>
              </a:spcBef>
              <a:spcAft>
                <a:spcPts val="0"/>
              </a:spcAft>
              <a:buClr>
                <a:schemeClr val="dk1"/>
              </a:buClr>
              <a:buSzPts val="1100"/>
              <a:buNone/>
              <a:defRPr/>
            </a:lvl7pPr>
            <a:lvl8pPr lvl="7" algn="l" rtl="0">
              <a:lnSpc>
                <a:spcPct val="100000"/>
              </a:lnSpc>
              <a:spcBef>
                <a:spcPts val="300"/>
              </a:spcBef>
              <a:spcAft>
                <a:spcPts val="0"/>
              </a:spcAft>
              <a:buClr>
                <a:schemeClr val="dk1"/>
              </a:buClr>
              <a:buSzPts val="1100"/>
              <a:buNone/>
              <a:defRPr/>
            </a:lvl8pPr>
            <a:lvl9pPr lvl="8" algn="l" rtl="0">
              <a:lnSpc>
                <a:spcPct val="100000"/>
              </a:lnSpc>
              <a:spcBef>
                <a:spcPts val="300"/>
              </a:spcBef>
              <a:spcAft>
                <a:spcPts val="0"/>
              </a:spcAft>
              <a:buClr>
                <a:schemeClr val="dk1"/>
              </a:buClr>
              <a:buSzPts val="11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ext slide white background &amp; footer">
  <p:cSld name="2_Text slide white background &amp; footer">
    <p:bg>
      <p:bgPr>
        <a:solidFill>
          <a:schemeClr val="lt1"/>
        </a:solidFill>
        <a:effectLst/>
      </p:bgPr>
    </p:bg>
    <p:spTree>
      <p:nvGrpSpPr>
        <p:cNvPr id="1" name="Shape 2086"/>
        <p:cNvGrpSpPr/>
        <p:nvPr/>
      </p:nvGrpSpPr>
      <p:grpSpPr>
        <a:xfrm>
          <a:off x="0" y="0"/>
          <a:ext cx="0" cy="0"/>
          <a:chOff x="0" y="0"/>
          <a:chExt cx="0" cy="0"/>
        </a:xfrm>
      </p:grpSpPr>
      <p:pic>
        <p:nvPicPr>
          <p:cNvPr id="2087" name="Google Shape;2087;p110"/>
          <p:cNvPicPr preferRelativeResize="0"/>
          <p:nvPr/>
        </p:nvPicPr>
        <p:blipFill rotWithShape="1">
          <a:blip r:embed="rId2">
            <a:alphaModFix/>
          </a:blip>
          <a:srcRect/>
          <a:stretch/>
        </p:blipFill>
        <p:spPr>
          <a:xfrm>
            <a:off x="10" y="4607807"/>
            <a:ext cx="9144002" cy="535695"/>
          </a:xfrm>
          <a:prstGeom prst="rect">
            <a:avLst/>
          </a:prstGeom>
          <a:noFill/>
          <a:ln>
            <a:noFill/>
          </a:ln>
        </p:spPr>
      </p:pic>
      <p:sp>
        <p:nvSpPr>
          <p:cNvPr id="2088" name="Google Shape;2088;p110"/>
          <p:cNvSpPr txBox="1">
            <a:spLocks noGrp="1"/>
          </p:cNvSpPr>
          <p:nvPr>
            <p:ph type="body" idx="1"/>
          </p:nvPr>
        </p:nvSpPr>
        <p:spPr>
          <a:xfrm>
            <a:off x="355150" y="963221"/>
            <a:ext cx="8433600" cy="3378300"/>
          </a:xfrm>
          <a:prstGeom prst="rect">
            <a:avLst/>
          </a:prstGeom>
          <a:noFill/>
          <a:ln>
            <a:noFill/>
          </a:ln>
        </p:spPr>
        <p:txBody>
          <a:bodyPr spcFirstLastPara="1" wrap="square" lIns="68525" tIns="34250" rIns="68525" bIns="34250" anchor="t" anchorCtr="0">
            <a:normAutofit/>
          </a:bodyPr>
          <a:lstStyle>
            <a:lvl1pPr marL="457200" lvl="0" indent="-342900" algn="l" rtl="0">
              <a:lnSpc>
                <a:spcPct val="100000"/>
              </a:lnSpc>
              <a:spcBef>
                <a:spcPts val="400"/>
              </a:spcBef>
              <a:spcAft>
                <a:spcPts val="0"/>
              </a:spcAft>
              <a:buClr>
                <a:schemeClr val="dk2"/>
              </a:buClr>
              <a:buSzPts val="1800"/>
              <a:buChar char="•"/>
              <a:defRPr/>
            </a:lvl1pPr>
            <a:lvl2pPr marL="914400" lvl="1" indent="-317500" algn="l" rtl="0">
              <a:lnSpc>
                <a:spcPct val="100000"/>
              </a:lnSpc>
              <a:spcBef>
                <a:spcPts val="300"/>
              </a:spcBef>
              <a:spcAft>
                <a:spcPts val="0"/>
              </a:spcAft>
              <a:buClr>
                <a:srgbClr val="1F497D"/>
              </a:buClr>
              <a:buSzPts val="1400"/>
              <a:buChar char="o"/>
              <a:defRPr/>
            </a:lvl2pPr>
            <a:lvl3pPr marL="1371600" lvl="2" indent="-317500" algn="l" rtl="0">
              <a:lnSpc>
                <a:spcPct val="100000"/>
              </a:lnSpc>
              <a:spcBef>
                <a:spcPts val="300"/>
              </a:spcBef>
              <a:spcAft>
                <a:spcPts val="0"/>
              </a:spcAft>
              <a:buClr>
                <a:srgbClr val="1F497D"/>
              </a:buClr>
              <a:buSzPts val="1400"/>
              <a:buChar char="•"/>
              <a:defRPr/>
            </a:lvl3pPr>
            <a:lvl4pPr marL="1828800" lvl="3" indent="-317500" algn="l" rtl="0">
              <a:lnSpc>
                <a:spcPct val="100000"/>
              </a:lnSpc>
              <a:spcBef>
                <a:spcPts val="300"/>
              </a:spcBef>
              <a:spcAft>
                <a:spcPts val="0"/>
              </a:spcAft>
              <a:buClr>
                <a:srgbClr val="1F497D"/>
              </a:buClr>
              <a:buSzPts val="1400"/>
              <a:buChar char="–"/>
              <a:defRPr/>
            </a:lvl4pPr>
            <a:lvl5pPr marL="2286000" lvl="4" indent="-317500" algn="l" rtl="0">
              <a:lnSpc>
                <a:spcPct val="100000"/>
              </a:lnSpc>
              <a:spcBef>
                <a:spcPts val="300"/>
              </a:spcBef>
              <a:spcAft>
                <a:spcPts val="0"/>
              </a:spcAft>
              <a:buClr>
                <a:srgbClr val="1F497D"/>
              </a:buClr>
              <a:buSzPts val="1400"/>
              <a:buChar char="»"/>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pic>
        <p:nvPicPr>
          <p:cNvPr id="2089" name="Google Shape;2089;p110"/>
          <p:cNvPicPr preferRelativeResize="0"/>
          <p:nvPr/>
        </p:nvPicPr>
        <p:blipFill rotWithShape="1">
          <a:blip r:embed="rId3">
            <a:alphaModFix/>
          </a:blip>
          <a:srcRect/>
          <a:stretch/>
        </p:blipFill>
        <p:spPr>
          <a:xfrm>
            <a:off x="10" y="5"/>
            <a:ext cx="9143998" cy="714662"/>
          </a:xfrm>
          <a:prstGeom prst="rect">
            <a:avLst/>
          </a:prstGeom>
          <a:noFill/>
          <a:ln>
            <a:noFill/>
          </a:ln>
        </p:spPr>
      </p:pic>
      <p:sp>
        <p:nvSpPr>
          <p:cNvPr id="2090" name="Google Shape;2090;p110"/>
          <p:cNvSpPr txBox="1">
            <a:spLocks noGrp="1"/>
          </p:cNvSpPr>
          <p:nvPr>
            <p:ph type="body" idx="2"/>
          </p:nvPr>
        </p:nvSpPr>
        <p:spPr>
          <a:xfrm>
            <a:off x="335489" y="147467"/>
            <a:ext cx="8477700" cy="407700"/>
          </a:xfrm>
          <a:prstGeom prst="rect">
            <a:avLst/>
          </a:prstGeom>
          <a:noFill/>
          <a:ln>
            <a:noFill/>
          </a:ln>
        </p:spPr>
        <p:txBody>
          <a:bodyPr spcFirstLastPara="1" wrap="square" lIns="68525" tIns="34250" rIns="68525" bIns="34250" anchor="t" anchorCtr="0">
            <a:noAutofit/>
          </a:bodyPr>
          <a:lstStyle>
            <a:lvl1pPr marL="457200" lvl="0" indent="-361950" algn="l" rtl="0">
              <a:lnSpc>
                <a:spcPct val="100000"/>
              </a:lnSpc>
              <a:spcBef>
                <a:spcPts val="400"/>
              </a:spcBef>
              <a:spcAft>
                <a:spcPts val="0"/>
              </a:spcAft>
              <a:buClr>
                <a:schemeClr val="lt1"/>
              </a:buClr>
              <a:buSzPts val="2100"/>
              <a:buChar char="•"/>
              <a:defRPr sz="2100" b="1">
                <a:solidFill>
                  <a:schemeClr val="lt1"/>
                </a:solidFill>
              </a:defRPr>
            </a:lvl1pPr>
            <a:lvl2pPr marL="914400" lvl="1" indent="-317500" algn="l" rtl="0">
              <a:lnSpc>
                <a:spcPct val="100000"/>
              </a:lnSpc>
              <a:spcBef>
                <a:spcPts val="300"/>
              </a:spcBef>
              <a:spcAft>
                <a:spcPts val="0"/>
              </a:spcAft>
              <a:buClr>
                <a:srgbClr val="1F497D"/>
              </a:buClr>
              <a:buSzPts val="1400"/>
              <a:buChar char="o"/>
              <a:defRPr/>
            </a:lvl2pPr>
            <a:lvl3pPr marL="1371600" lvl="2" indent="-317500" algn="l" rtl="0">
              <a:lnSpc>
                <a:spcPct val="100000"/>
              </a:lnSpc>
              <a:spcBef>
                <a:spcPts val="300"/>
              </a:spcBef>
              <a:spcAft>
                <a:spcPts val="0"/>
              </a:spcAft>
              <a:buClr>
                <a:srgbClr val="1F497D"/>
              </a:buClr>
              <a:buSzPts val="1400"/>
              <a:buChar char="•"/>
              <a:defRPr/>
            </a:lvl3pPr>
            <a:lvl4pPr marL="1828800" lvl="3" indent="-317500" algn="l" rtl="0">
              <a:lnSpc>
                <a:spcPct val="100000"/>
              </a:lnSpc>
              <a:spcBef>
                <a:spcPts val="300"/>
              </a:spcBef>
              <a:spcAft>
                <a:spcPts val="0"/>
              </a:spcAft>
              <a:buClr>
                <a:srgbClr val="1F497D"/>
              </a:buClr>
              <a:buSzPts val="1400"/>
              <a:buChar char="–"/>
              <a:defRPr/>
            </a:lvl4pPr>
            <a:lvl5pPr marL="2286000" lvl="4" indent="-317500" algn="l" rtl="0">
              <a:lnSpc>
                <a:spcPct val="100000"/>
              </a:lnSpc>
              <a:spcBef>
                <a:spcPts val="300"/>
              </a:spcBef>
              <a:spcAft>
                <a:spcPts val="0"/>
              </a:spcAft>
              <a:buClr>
                <a:srgbClr val="1F497D"/>
              </a:buClr>
              <a:buSzPts val="1400"/>
              <a:buChar char="»"/>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sp>
        <p:nvSpPr>
          <p:cNvPr id="2091" name="Google Shape;2091;p110"/>
          <p:cNvSpPr txBox="1">
            <a:spLocks noGrp="1"/>
          </p:cNvSpPr>
          <p:nvPr>
            <p:ph type="sldNum" idx="12"/>
          </p:nvPr>
        </p:nvSpPr>
        <p:spPr>
          <a:xfrm>
            <a:off x="8634598" y="4864709"/>
            <a:ext cx="509400" cy="273900"/>
          </a:xfrm>
          <a:prstGeom prst="rect">
            <a:avLst/>
          </a:prstGeom>
          <a:noFill/>
          <a:ln>
            <a:noFill/>
          </a:ln>
        </p:spPr>
        <p:txBody>
          <a:bodyPr spcFirstLastPara="1" wrap="square" lIns="68525" tIns="34250" rIns="68525" bIns="34250" anchor="ctr" anchorCtr="0">
            <a:noAutofit/>
          </a:bodyPr>
          <a:lstStyle>
            <a:lvl1pPr marL="0" marR="0" lvl="0" indent="0" algn="r" rtl="0">
              <a:lnSpc>
                <a:spcPct val="100000"/>
              </a:lnSpc>
              <a:spcBef>
                <a:spcPts val="0"/>
              </a:spcBef>
              <a:spcAft>
                <a:spcPts val="0"/>
              </a:spcAft>
              <a:buClr>
                <a:srgbClr val="FFFFFF"/>
              </a:buClr>
              <a:buSzPts val="600"/>
              <a:buFont typeface="Times New Roman"/>
              <a:buNone/>
              <a:defRPr sz="8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FFFFFF"/>
              </a:buClr>
              <a:buSzPts val="600"/>
              <a:buFont typeface="Times New Roman"/>
              <a:buNone/>
              <a:defRPr sz="8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FFFFFF"/>
              </a:buClr>
              <a:buSzPts val="600"/>
              <a:buFont typeface="Times New Roman"/>
              <a:buNone/>
              <a:defRPr sz="8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FFFFFF"/>
              </a:buClr>
              <a:buSzPts val="600"/>
              <a:buFont typeface="Times New Roman"/>
              <a:buNone/>
              <a:defRPr sz="8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FFFFFF"/>
              </a:buClr>
              <a:buSzPts val="600"/>
              <a:buFont typeface="Times New Roman"/>
              <a:buNone/>
              <a:defRPr sz="8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FFFFFF"/>
              </a:buClr>
              <a:buSzPts val="600"/>
              <a:buFont typeface="Times New Roman"/>
              <a:buNone/>
              <a:defRPr sz="8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FFFFFF"/>
              </a:buClr>
              <a:buSzPts val="600"/>
              <a:buFont typeface="Times New Roman"/>
              <a:buNone/>
              <a:defRPr sz="8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FFFFFF"/>
              </a:buClr>
              <a:buSzPts val="600"/>
              <a:buFont typeface="Times New Roman"/>
              <a:buNone/>
              <a:defRPr sz="8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FFFFFF"/>
              </a:buClr>
              <a:buSzPts val="600"/>
              <a:buFont typeface="Times New Roman"/>
              <a:buNone/>
              <a:defRPr sz="8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092" name="Google Shape;2092;p110"/>
          <p:cNvCxnSpPr/>
          <p:nvPr/>
        </p:nvCxnSpPr>
        <p:spPr>
          <a:xfrm>
            <a:off x="10" y="4607805"/>
            <a:ext cx="9144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470"/>
              </a:srgbClr>
            </a:outerShdw>
          </a:effectLst>
        </p:spPr>
      </p:cxnSp>
      <p:grpSp>
        <p:nvGrpSpPr>
          <p:cNvPr id="2093" name="Google Shape;2093;p110"/>
          <p:cNvGrpSpPr/>
          <p:nvPr/>
        </p:nvGrpSpPr>
        <p:grpSpPr>
          <a:xfrm>
            <a:off x="1326068" y="4673119"/>
            <a:ext cx="6295954" cy="411480"/>
            <a:chOff x="1898697" y="6230825"/>
            <a:chExt cx="8394606" cy="548640"/>
          </a:xfrm>
        </p:grpSpPr>
        <p:pic>
          <p:nvPicPr>
            <p:cNvPr id="2094" name="Google Shape;2094;p110"/>
            <p:cNvPicPr preferRelativeResize="0"/>
            <p:nvPr/>
          </p:nvPicPr>
          <p:blipFill rotWithShape="1">
            <a:blip r:embed="rId4">
              <a:alphaModFix/>
            </a:blip>
            <a:srcRect/>
            <a:stretch/>
          </p:blipFill>
          <p:spPr>
            <a:xfrm>
              <a:off x="8275589" y="6325373"/>
              <a:ext cx="2017714" cy="340169"/>
            </a:xfrm>
            <a:prstGeom prst="rect">
              <a:avLst/>
            </a:prstGeom>
            <a:noFill/>
            <a:ln>
              <a:noFill/>
            </a:ln>
          </p:spPr>
        </p:pic>
        <p:pic>
          <p:nvPicPr>
            <p:cNvPr id="2095" name="Google Shape;2095;p110"/>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2096" name="Google Shape;2096;p110"/>
            <p:cNvPicPr preferRelativeResize="0"/>
            <p:nvPr/>
          </p:nvPicPr>
          <p:blipFill rotWithShape="1">
            <a:blip r:embed="rId6">
              <a:alphaModFix/>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OE template">
  <p:cSld name="DOE template">
    <p:spTree>
      <p:nvGrpSpPr>
        <p:cNvPr id="1" name="Shape 151"/>
        <p:cNvGrpSpPr/>
        <p:nvPr/>
      </p:nvGrpSpPr>
      <p:grpSpPr>
        <a:xfrm>
          <a:off x="0" y="0"/>
          <a:ext cx="0" cy="0"/>
          <a:chOff x="0" y="0"/>
          <a:chExt cx="0" cy="0"/>
        </a:xfrm>
      </p:grpSpPr>
      <p:sp>
        <p:nvSpPr>
          <p:cNvPr id="152" name="Google Shape;152;p8"/>
          <p:cNvSpPr/>
          <p:nvPr/>
        </p:nvSpPr>
        <p:spPr>
          <a:xfrm>
            <a:off x="0" y="2"/>
            <a:ext cx="9144000" cy="641700"/>
          </a:xfrm>
          <a:prstGeom prst="rect">
            <a:avLst/>
          </a:prstGeom>
          <a:solidFill>
            <a:srgbClr val="1F497D"/>
          </a:solidFill>
          <a:ln>
            <a:noFill/>
          </a:ln>
          <a:effectLst>
            <a:outerShdw blurRad="50800" dist="38100" dir="5400000" algn="t" rotWithShape="0">
              <a:srgbClr val="000000">
                <a:alpha val="40000"/>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100"/>
              <a:buFont typeface="Libre Franklin"/>
              <a:buNone/>
            </a:pPr>
            <a:endParaRPr sz="1400" b="0" i="0" u="none" strike="noStrike" cap="none">
              <a:solidFill>
                <a:srgbClr val="000000"/>
              </a:solidFill>
              <a:latin typeface="Libre Franklin"/>
              <a:ea typeface="Libre Franklin"/>
              <a:cs typeface="Libre Franklin"/>
              <a:sym typeface="Libre Franklin"/>
            </a:endParaRPr>
          </a:p>
        </p:txBody>
      </p:sp>
      <p:sp>
        <p:nvSpPr>
          <p:cNvPr id="153" name="Google Shape;153;p8"/>
          <p:cNvSpPr txBox="1">
            <a:spLocks noGrp="1"/>
          </p:cNvSpPr>
          <p:nvPr>
            <p:ph type="title"/>
          </p:nvPr>
        </p:nvSpPr>
        <p:spPr>
          <a:xfrm>
            <a:off x="0" y="9434"/>
            <a:ext cx="9144000" cy="632400"/>
          </a:xfrm>
          <a:prstGeom prst="rect">
            <a:avLst/>
          </a:prstGeom>
          <a:solidFill>
            <a:schemeClr val="dk2"/>
          </a:solidFill>
          <a:ln>
            <a:noFill/>
          </a:ln>
          <a:effectLst>
            <a:outerShdw blurRad="50800" dist="38100" dir="2700000" algn="tl" rotWithShape="0">
              <a:srgbClr val="000000">
                <a:alpha val="41568"/>
              </a:srgbClr>
            </a:outerShdw>
          </a:effectLst>
        </p:spPr>
        <p:txBody>
          <a:bodyPr spcFirstLastPara="1" wrap="square" lIns="51425" tIns="25700" rIns="51425" bIns="25700" anchor="ctr" anchorCtr="0">
            <a:noAutofit/>
          </a:bodyPr>
          <a:lstStyle>
            <a:lvl1pPr lvl="0" algn="ctr">
              <a:lnSpc>
                <a:spcPct val="100000"/>
              </a:lnSpc>
              <a:spcBef>
                <a:spcPts val="0"/>
              </a:spcBef>
              <a:spcAft>
                <a:spcPts val="0"/>
              </a:spcAft>
              <a:buSzPts val="1100"/>
              <a:buNone/>
              <a:defRPr sz="1600">
                <a:solidFill>
                  <a:srgbClr val="FFFFFF"/>
                </a:solidFill>
                <a:latin typeface="Arial"/>
                <a:ea typeface="Arial"/>
                <a:cs typeface="Arial"/>
                <a:sym typeface="Arial"/>
              </a:defRPr>
            </a:lvl1pPr>
            <a:lvl2pPr lvl="1" algn="ctr">
              <a:lnSpc>
                <a:spcPct val="100000"/>
              </a:lnSpc>
              <a:spcBef>
                <a:spcPts val="0"/>
              </a:spcBef>
              <a:spcAft>
                <a:spcPts val="0"/>
              </a:spcAft>
              <a:buSzPts val="800"/>
              <a:buNone/>
              <a:defRPr/>
            </a:lvl2pPr>
            <a:lvl3pPr lvl="2" algn="ctr">
              <a:lnSpc>
                <a:spcPct val="100000"/>
              </a:lnSpc>
              <a:spcBef>
                <a:spcPts val="0"/>
              </a:spcBef>
              <a:spcAft>
                <a:spcPts val="0"/>
              </a:spcAft>
              <a:buSzPts val="800"/>
              <a:buNone/>
              <a:defRPr/>
            </a:lvl3pPr>
            <a:lvl4pPr lvl="3" algn="ctr">
              <a:lnSpc>
                <a:spcPct val="100000"/>
              </a:lnSpc>
              <a:spcBef>
                <a:spcPts val="0"/>
              </a:spcBef>
              <a:spcAft>
                <a:spcPts val="0"/>
              </a:spcAft>
              <a:buSzPts val="800"/>
              <a:buNone/>
              <a:defRPr/>
            </a:lvl4pPr>
            <a:lvl5pPr lvl="4" algn="ctr">
              <a:lnSpc>
                <a:spcPct val="100000"/>
              </a:lnSpc>
              <a:spcBef>
                <a:spcPts val="0"/>
              </a:spcBef>
              <a:spcAft>
                <a:spcPts val="0"/>
              </a:spcAft>
              <a:buSzPts val="800"/>
              <a:buNone/>
              <a:defRPr/>
            </a:lvl5pPr>
            <a:lvl6pPr lvl="5" algn="ctr">
              <a:lnSpc>
                <a:spcPct val="100000"/>
              </a:lnSpc>
              <a:spcBef>
                <a:spcPts val="0"/>
              </a:spcBef>
              <a:spcAft>
                <a:spcPts val="0"/>
              </a:spcAft>
              <a:buSzPts val="800"/>
              <a:buNone/>
              <a:defRPr/>
            </a:lvl6pPr>
            <a:lvl7pPr lvl="6" algn="ctr">
              <a:lnSpc>
                <a:spcPct val="100000"/>
              </a:lnSpc>
              <a:spcBef>
                <a:spcPts val="0"/>
              </a:spcBef>
              <a:spcAft>
                <a:spcPts val="0"/>
              </a:spcAft>
              <a:buSzPts val="800"/>
              <a:buNone/>
              <a:defRPr/>
            </a:lvl7pPr>
            <a:lvl8pPr lvl="7" algn="ctr">
              <a:lnSpc>
                <a:spcPct val="100000"/>
              </a:lnSpc>
              <a:spcBef>
                <a:spcPts val="0"/>
              </a:spcBef>
              <a:spcAft>
                <a:spcPts val="0"/>
              </a:spcAft>
              <a:buSzPts val="800"/>
              <a:buNone/>
              <a:defRPr/>
            </a:lvl8pPr>
            <a:lvl9pPr lvl="8" algn="ctr">
              <a:lnSpc>
                <a:spcPct val="100000"/>
              </a:lnSpc>
              <a:spcBef>
                <a:spcPts val="0"/>
              </a:spcBef>
              <a:spcAft>
                <a:spcPts val="0"/>
              </a:spcAft>
              <a:buSzPts val="800"/>
              <a:buNone/>
              <a:defRPr/>
            </a:lvl9pPr>
          </a:lstStyle>
          <a:p>
            <a:endParaRPr/>
          </a:p>
        </p:txBody>
      </p:sp>
      <p:sp>
        <p:nvSpPr>
          <p:cNvPr id="154" name="Google Shape;154;p8"/>
          <p:cNvSpPr txBox="1">
            <a:spLocks noGrp="1"/>
          </p:cNvSpPr>
          <p:nvPr>
            <p:ph type="body" idx="1"/>
          </p:nvPr>
        </p:nvSpPr>
        <p:spPr>
          <a:xfrm>
            <a:off x="400051" y="1046084"/>
            <a:ext cx="8308200" cy="3411600"/>
          </a:xfrm>
          <a:prstGeom prst="rect">
            <a:avLst/>
          </a:prstGeom>
          <a:noFill/>
          <a:ln>
            <a:noFill/>
          </a:ln>
        </p:spPr>
        <p:txBody>
          <a:bodyPr spcFirstLastPara="1" wrap="square" lIns="51425" tIns="25700" rIns="51425" bIns="25700" anchor="t" anchorCtr="0">
            <a:noAutofit/>
          </a:bodyPr>
          <a:lstStyle>
            <a:lvl1pPr marL="457200" lvl="0" indent="-317500" algn="l">
              <a:lnSpc>
                <a:spcPct val="100000"/>
              </a:lnSpc>
              <a:spcBef>
                <a:spcPts val="400"/>
              </a:spcBef>
              <a:spcAft>
                <a:spcPts val="0"/>
              </a:spcAft>
              <a:buClr>
                <a:schemeClr val="dk1"/>
              </a:buClr>
              <a:buSzPts val="1400"/>
              <a:buChar char="•"/>
              <a:defRPr>
                <a:solidFill>
                  <a:schemeClr val="dk1"/>
                </a:solidFill>
                <a:latin typeface="Arial"/>
                <a:ea typeface="Arial"/>
                <a:cs typeface="Arial"/>
                <a:sym typeface="Arial"/>
              </a:defRPr>
            </a:lvl1pPr>
            <a:lvl2pPr marL="914400" lvl="1" indent="-298450" algn="l">
              <a:lnSpc>
                <a:spcPct val="100000"/>
              </a:lnSpc>
              <a:spcBef>
                <a:spcPts val="300"/>
              </a:spcBef>
              <a:spcAft>
                <a:spcPts val="0"/>
              </a:spcAft>
              <a:buClr>
                <a:schemeClr val="dk1"/>
              </a:buClr>
              <a:buSzPts val="1100"/>
              <a:buFont typeface="Noto Sans Symbols"/>
              <a:buChar char="▪"/>
              <a:defRPr>
                <a:solidFill>
                  <a:schemeClr val="dk1"/>
                </a:solidFill>
                <a:latin typeface="Arial"/>
                <a:ea typeface="Arial"/>
                <a:cs typeface="Arial"/>
                <a:sym typeface="Arial"/>
              </a:defRPr>
            </a:lvl2pPr>
            <a:lvl3pPr marL="1371600" lvl="2" indent="-298450" algn="l">
              <a:lnSpc>
                <a:spcPct val="100000"/>
              </a:lnSpc>
              <a:spcBef>
                <a:spcPts val="300"/>
              </a:spcBef>
              <a:spcAft>
                <a:spcPts val="0"/>
              </a:spcAft>
              <a:buClr>
                <a:schemeClr val="dk1"/>
              </a:buClr>
              <a:buSzPts val="1100"/>
              <a:buFont typeface="Courier New"/>
              <a:buChar char="o"/>
              <a:defRPr>
                <a:solidFill>
                  <a:schemeClr val="dk1"/>
                </a:solidFill>
                <a:latin typeface="Arial"/>
                <a:ea typeface="Arial"/>
                <a:cs typeface="Arial"/>
                <a:sym typeface="Arial"/>
              </a:defRPr>
            </a:lvl3pPr>
            <a:lvl4pPr marL="1828800" lvl="3" indent="-298450" algn="l">
              <a:lnSpc>
                <a:spcPct val="100000"/>
              </a:lnSpc>
              <a:spcBef>
                <a:spcPts val="300"/>
              </a:spcBef>
              <a:spcAft>
                <a:spcPts val="0"/>
              </a:spcAft>
              <a:buClr>
                <a:schemeClr val="dk1"/>
              </a:buClr>
              <a:buSzPts val="1100"/>
              <a:buFont typeface="Courier New"/>
              <a:buChar char="o"/>
              <a:defRPr>
                <a:solidFill>
                  <a:schemeClr val="dk1"/>
                </a:solidFill>
                <a:latin typeface="Arial"/>
                <a:ea typeface="Arial"/>
                <a:cs typeface="Arial"/>
                <a:sym typeface="Arial"/>
              </a:defRPr>
            </a:lvl4pPr>
            <a:lvl5pPr marL="2286000" lvl="4" indent="-298450" algn="l">
              <a:lnSpc>
                <a:spcPct val="100000"/>
              </a:lnSpc>
              <a:spcBef>
                <a:spcPts val="300"/>
              </a:spcBef>
              <a:spcAft>
                <a:spcPts val="0"/>
              </a:spcAft>
              <a:buClr>
                <a:schemeClr val="dk1"/>
              </a:buClr>
              <a:buSzPts val="1100"/>
              <a:buFont typeface="Courier New"/>
              <a:buChar char="o"/>
              <a:defRPr>
                <a:solidFill>
                  <a:schemeClr val="dk1"/>
                </a:solidFill>
                <a:latin typeface="Arial"/>
                <a:ea typeface="Arial"/>
                <a:cs typeface="Arial"/>
                <a:sym typeface="Arial"/>
              </a:defRPr>
            </a:lvl5pPr>
            <a:lvl6pPr marL="2743200" lvl="5" indent="-298450" algn="l">
              <a:lnSpc>
                <a:spcPct val="100000"/>
              </a:lnSpc>
              <a:spcBef>
                <a:spcPts val="300"/>
              </a:spcBef>
              <a:spcAft>
                <a:spcPts val="0"/>
              </a:spcAft>
              <a:buClr>
                <a:schemeClr val="dk1"/>
              </a:buClr>
              <a:buSzPts val="1100"/>
              <a:buChar char="•"/>
              <a:defRPr/>
            </a:lvl6pPr>
            <a:lvl7pPr marL="3200400" lvl="6" indent="-298450" algn="l">
              <a:lnSpc>
                <a:spcPct val="100000"/>
              </a:lnSpc>
              <a:spcBef>
                <a:spcPts val="300"/>
              </a:spcBef>
              <a:spcAft>
                <a:spcPts val="0"/>
              </a:spcAft>
              <a:buClr>
                <a:schemeClr val="dk1"/>
              </a:buClr>
              <a:buSzPts val="1100"/>
              <a:buChar char="•"/>
              <a:defRPr/>
            </a:lvl7pPr>
            <a:lvl8pPr marL="3657600" lvl="7" indent="-298450" algn="l">
              <a:lnSpc>
                <a:spcPct val="100000"/>
              </a:lnSpc>
              <a:spcBef>
                <a:spcPts val="300"/>
              </a:spcBef>
              <a:spcAft>
                <a:spcPts val="0"/>
              </a:spcAft>
              <a:buClr>
                <a:schemeClr val="dk1"/>
              </a:buClr>
              <a:buSzPts val="1100"/>
              <a:buChar char="•"/>
              <a:defRPr/>
            </a:lvl8pPr>
            <a:lvl9pPr marL="4114800" lvl="8" indent="-298450" algn="l">
              <a:lnSpc>
                <a:spcPct val="100000"/>
              </a:lnSpc>
              <a:spcBef>
                <a:spcPts val="300"/>
              </a:spcBef>
              <a:spcAft>
                <a:spcPts val="0"/>
              </a:spcAft>
              <a:buClr>
                <a:schemeClr val="dk1"/>
              </a:buClr>
              <a:buSzPts val="1100"/>
              <a:buChar char="•"/>
              <a:defRPr/>
            </a:lvl9pPr>
          </a:lstStyle>
          <a:p>
            <a:endParaRPr/>
          </a:p>
        </p:txBody>
      </p:sp>
      <p:sp>
        <p:nvSpPr>
          <p:cNvPr id="155" name="Google Shape;155;p8"/>
          <p:cNvSpPr txBox="1">
            <a:spLocks noGrp="1"/>
          </p:cNvSpPr>
          <p:nvPr>
            <p:ph type="sldNum" idx="12"/>
          </p:nvPr>
        </p:nvSpPr>
        <p:spPr>
          <a:xfrm>
            <a:off x="8115302" y="4725114"/>
            <a:ext cx="592800" cy="2739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rgbClr val="FFFFFF"/>
              </a:buClr>
              <a:buSzPts val="600"/>
              <a:buFont typeface="Arial"/>
              <a:buNone/>
              <a:defRPr sz="6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600"/>
              <a:buFont typeface="Arial"/>
              <a:buNone/>
              <a:defRPr sz="6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600"/>
              <a:buFont typeface="Arial"/>
              <a:buNone/>
              <a:defRPr sz="6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600"/>
              <a:buFont typeface="Arial"/>
              <a:buNone/>
              <a:defRPr sz="6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600"/>
              <a:buFont typeface="Arial"/>
              <a:buNone/>
              <a:defRPr sz="6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600"/>
              <a:buFont typeface="Arial"/>
              <a:buNone/>
              <a:defRPr sz="6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600"/>
              <a:buFont typeface="Arial"/>
              <a:buNone/>
              <a:defRPr sz="6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600"/>
              <a:buFont typeface="Arial"/>
              <a:buNone/>
              <a:defRPr sz="6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600"/>
              <a:buFont typeface="Arial"/>
              <a:buNone/>
              <a:defRPr sz="6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_Text slide white background">
  <p:cSld name="2_Text slide white background">
    <p:bg>
      <p:bgPr>
        <a:solidFill>
          <a:schemeClr val="lt1"/>
        </a:solidFill>
        <a:effectLst/>
      </p:bgPr>
    </p:bg>
    <p:spTree>
      <p:nvGrpSpPr>
        <p:cNvPr id="1" name="Shape 2097"/>
        <p:cNvGrpSpPr/>
        <p:nvPr/>
      </p:nvGrpSpPr>
      <p:grpSpPr>
        <a:xfrm>
          <a:off x="0" y="0"/>
          <a:ext cx="0" cy="0"/>
          <a:chOff x="0" y="0"/>
          <a:chExt cx="0" cy="0"/>
        </a:xfrm>
      </p:grpSpPr>
      <p:sp>
        <p:nvSpPr>
          <p:cNvPr id="2098" name="Google Shape;2098;p111"/>
          <p:cNvSpPr txBox="1">
            <a:spLocks noGrp="1"/>
          </p:cNvSpPr>
          <p:nvPr>
            <p:ph type="body" idx="1"/>
          </p:nvPr>
        </p:nvSpPr>
        <p:spPr>
          <a:xfrm>
            <a:off x="355147" y="963217"/>
            <a:ext cx="8433600" cy="3378300"/>
          </a:xfrm>
          <a:prstGeom prst="rect">
            <a:avLst/>
          </a:prstGeom>
          <a:noFill/>
          <a:ln>
            <a:noFill/>
          </a:ln>
        </p:spPr>
        <p:txBody>
          <a:bodyPr spcFirstLastPara="1" wrap="square" lIns="68550" tIns="34250" rIns="68550" bIns="34250" anchor="t" anchorCtr="0">
            <a:normAutofit/>
          </a:bodyPr>
          <a:lstStyle>
            <a:lvl1pPr marL="457200" lvl="0" indent="-342900" algn="l" rtl="0">
              <a:lnSpc>
                <a:spcPct val="100000"/>
              </a:lnSpc>
              <a:spcBef>
                <a:spcPts val="400"/>
              </a:spcBef>
              <a:spcAft>
                <a:spcPts val="0"/>
              </a:spcAft>
              <a:buClr>
                <a:schemeClr val="dk2"/>
              </a:buClr>
              <a:buSzPts val="1800"/>
              <a:buChar char="•"/>
              <a:defRPr/>
            </a:lvl1pPr>
            <a:lvl2pPr marL="914400" lvl="1" indent="-323850" algn="l" rtl="0">
              <a:lnSpc>
                <a:spcPct val="100000"/>
              </a:lnSpc>
              <a:spcBef>
                <a:spcPts val="300"/>
              </a:spcBef>
              <a:spcAft>
                <a:spcPts val="0"/>
              </a:spcAft>
              <a:buClr>
                <a:srgbClr val="1F497D"/>
              </a:buClr>
              <a:buSzPts val="1500"/>
              <a:buChar char="o"/>
              <a:defRPr/>
            </a:lvl2pPr>
            <a:lvl3pPr marL="1371600" lvl="2" indent="-323850" algn="l" rtl="0">
              <a:lnSpc>
                <a:spcPct val="100000"/>
              </a:lnSpc>
              <a:spcBef>
                <a:spcPts val="300"/>
              </a:spcBef>
              <a:spcAft>
                <a:spcPts val="0"/>
              </a:spcAft>
              <a:buClr>
                <a:srgbClr val="1F497D"/>
              </a:buClr>
              <a:buSzPts val="1500"/>
              <a:buChar char="•"/>
              <a:defRPr/>
            </a:lvl3pPr>
            <a:lvl4pPr marL="1828800" lvl="3" indent="-323850" algn="l" rtl="0">
              <a:lnSpc>
                <a:spcPct val="100000"/>
              </a:lnSpc>
              <a:spcBef>
                <a:spcPts val="300"/>
              </a:spcBef>
              <a:spcAft>
                <a:spcPts val="0"/>
              </a:spcAft>
              <a:buClr>
                <a:srgbClr val="1F497D"/>
              </a:buClr>
              <a:buSzPts val="1500"/>
              <a:buChar char="–"/>
              <a:defRPr/>
            </a:lvl4pPr>
            <a:lvl5pPr marL="2286000" lvl="4" indent="-323850" algn="l" rtl="0">
              <a:lnSpc>
                <a:spcPct val="100000"/>
              </a:lnSpc>
              <a:spcBef>
                <a:spcPts val="300"/>
              </a:spcBef>
              <a:spcAft>
                <a:spcPts val="0"/>
              </a:spcAft>
              <a:buClr>
                <a:srgbClr val="1F497D"/>
              </a:buClr>
              <a:buSzPts val="1500"/>
              <a:buChar char="»"/>
              <a:defRPr/>
            </a:lvl5pPr>
            <a:lvl6pPr marL="2743200" lvl="5" indent="-323850" algn="l" rtl="0">
              <a:lnSpc>
                <a:spcPct val="100000"/>
              </a:lnSpc>
              <a:spcBef>
                <a:spcPts val="300"/>
              </a:spcBef>
              <a:spcAft>
                <a:spcPts val="0"/>
              </a:spcAft>
              <a:buClr>
                <a:schemeClr val="dk1"/>
              </a:buClr>
              <a:buSzPts val="1500"/>
              <a:buChar char="•"/>
              <a:defRPr/>
            </a:lvl6pPr>
            <a:lvl7pPr marL="3200400" lvl="6" indent="-323850" algn="l" rtl="0">
              <a:lnSpc>
                <a:spcPct val="100000"/>
              </a:lnSpc>
              <a:spcBef>
                <a:spcPts val="300"/>
              </a:spcBef>
              <a:spcAft>
                <a:spcPts val="0"/>
              </a:spcAft>
              <a:buClr>
                <a:schemeClr val="dk1"/>
              </a:buClr>
              <a:buSzPts val="1500"/>
              <a:buChar char="•"/>
              <a:defRPr/>
            </a:lvl7pPr>
            <a:lvl8pPr marL="3657600" lvl="7" indent="-323850" algn="l" rtl="0">
              <a:lnSpc>
                <a:spcPct val="100000"/>
              </a:lnSpc>
              <a:spcBef>
                <a:spcPts val="300"/>
              </a:spcBef>
              <a:spcAft>
                <a:spcPts val="0"/>
              </a:spcAft>
              <a:buClr>
                <a:schemeClr val="dk1"/>
              </a:buClr>
              <a:buSzPts val="1500"/>
              <a:buChar char="•"/>
              <a:defRPr/>
            </a:lvl8pPr>
            <a:lvl9pPr marL="4114800" lvl="8" indent="-323850" algn="l" rtl="0">
              <a:lnSpc>
                <a:spcPct val="100000"/>
              </a:lnSpc>
              <a:spcBef>
                <a:spcPts val="300"/>
              </a:spcBef>
              <a:spcAft>
                <a:spcPts val="0"/>
              </a:spcAft>
              <a:buClr>
                <a:schemeClr val="dk1"/>
              </a:buClr>
              <a:buSzPts val="1500"/>
              <a:buChar char="•"/>
              <a:defRPr/>
            </a:lvl9pPr>
          </a:lstStyle>
          <a:p>
            <a:endParaRPr/>
          </a:p>
        </p:txBody>
      </p:sp>
      <p:pic>
        <p:nvPicPr>
          <p:cNvPr id="2099" name="Google Shape;2099;p111"/>
          <p:cNvPicPr preferRelativeResize="0"/>
          <p:nvPr/>
        </p:nvPicPr>
        <p:blipFill rotWithShape="1">
          <a:blip r:embed="rId2">
            <a:alphaModFix/>
          </a:blip>
          <a:srcRect/>
          <a:stretch/>
        </p:blipFill>
        <p:spPr>
          <a:xfrm>
            <a:off x="0" y="0"/>
            <a:ext cx="9143998" cy="714662"/>
          </a:xfrm>
          <a:prstGeom prst="rect">
            <a:avLst/>
          </a:prstGeom>
          <a:noFill/>
          <a:ln>
            <a:noFill/>
          </a:ln>
        </p:spPr>
      </p:pic>
      <p:sp>
        <p:nvSpPr>
          <p:cNvPr id="2100" name="Google Shape;2100;p111"/>
          <p:cNvSpPr txBox="1">
            <a:spLocks noGrp="1"/>
          </p:cNvSpPr>
          <p:nvPr>
            <p:ph type="body" idx="2"/>
          </p:nvPr>
        </p:nvSpPr>
        <p:spPr>
          <a:xfrm>
            <a:off x="1363267" y="147467"/>
            <a:ext cx="6417600" cy="407700"/>
          </a:xfrm>
          <a:prstGeom prst="rect">
            <a:avLst/>
          </a:prstGeom>
          <a:noFill/>
          <a:ln>
            <a:noFill/>
          </a:ln>
        </p:spPr>
        <p:txBody>
          <a:bodyPr spcFirstLastPara="1" wrap="square" lIns="68550" tIns="34250" rIns="68550" bIns="34250" anchor="t" anchorCtr="0">
            <a:normAutofit/>
          </a:bodyPr>
          <a:lstStyle>
            <a:lvl1pPr marL="457200" lvl="0" indent="-228600" algn="ctr" rtl="0">
              <a:lnSpc>
                <a:spcPct val="100000"/>
              </a:lnSpc>
              <a:spcBef>
                <a:spcPts val="400"/>
              </a:spcBef>
              <a:spcAft>
                <a:spcPts val="0"/>
              </a:spcAft>
              <a:buClr>
                <a:schemeClr val="lt1"/>
              </a:buClr>
              <a:buSzPts val="1800"/>
              <a:buNone/>
              <a:defRPr sz="2100" b="1">
                <a:solidFill>
                  <a:schemeClr val="lt1"/>
                </a:solidFill>
              </a:defRPr>
            </a:lvl1pPr>
            <a:lvl2pPr marL="914400" lvl="1" indent="-228600" algn="l" rtl="0">
              <a:lnSpc>
                <a:spcPct val="100000"/>
              </a:lnSpc>
              <a:spcBef>
                <a:spcPts val="300"/>
              </a:spcBef>
              <a:spcAft>
                <a:spcPts val="0"/>
              </a:spcAft>
              <a:buClr>
                <a:srgbClr val="1F497D"/>
              </a:buClr>
              <a:buSzPts val="1500"/>
              <a:buNone/>
              <a:defRPr/>
            </a:lvl2pPr>
            <a:lvl3pPr marL="1371600" lvl="2" indent="-228600" algn="l" rtl="0">
              <a:lnSpc>
                <a:spcPct val="100000"/>
              </a:lnSpc>
              <a:spcBef>
                <a:spcPts val="300"/>
              </a:spcBef>
              <a:spcAft>
                <a:spcPts val="0"/>
              </a:spcAft>
              <a:buClr>
                <a:srgbClr val="1F497D"/>
              </a:buClr>
              <a:buSzPts val="1500"/>
              <a:buNone/>
              <a:defRPr/>
            </a:lvl3pPr>
            <a:lvl4pPr marL="1828800" lvl="3" indent="-228600" algn="l" rtl="0">
              <a:lnSpc>
                <a:spcPct val="100000"/>
              </a:lnSpc>
              <a:spcBef>
                <a:spcPts val="300"/>
              </a:spcBef>
              <a:spcAft>
                <a:spcPts val="0"/>
              </a:spcAft>
              <a:buClr>
                <a:srgbClr val="1F497D"/>
              </a:buClr>
              <a:buSzPts val="1500"/>
              <a:buNone/>
              <a:defRPr/>
            </a:lvl4pPr>
            <a:lvl5pPr marL="2286000" lvl="4" indent="-228600" algn="l" rtl="0">
              <a:lnSpc>
                <a:spcPct val="100000"/>
              </a:lnSpc>
              <a:spcBef>
                <a:spcPts val="300"/>
              </a:spcBef>
              <a:spcAft>
                <a:spcPts val="0"/>
              </a:spcAft>
              <a:buClr>
                <a:srgbClr val="1F497D"/>
              </a:buClr>
              <a:buSzPts val="1500"/>
              <a:buNone/>
              <a:defRPr/>
            </a:lvl5pPr>
            <a:lvl6pPr marL="2743200" lvl="5" indent="-323850" algn="l" rtl="0">
              <a:lnSpc>
                <a:spcPct val="100000"/>
              </a:lnSpc>
              <a:spcBef>
                <a:spcPts val="300"/>
              </a:spcBef>
              <a:spcAft>
                <a:spcPts val="0"/>
              </a:spcAft>
              <a:buClr>
                <a:schemeClr val="dk1"/>
              </a:buClr>
              <a:buSzPts val="1500"/>
              <a:buChar char="•"/>
              <a:defRPr/>
            </a:lvl6pPr>
            <a:lvl7pPr marL="3200400" lvl="6" indent="-323850" algn="l" rtl="0">
              <a:lnSpc>
                <a:spcPct val="100000"/>
              </a:lnSpc>
              <a:spcBef>
                <a:spcPts val="300"/>
              </a:spcBef>
              <a:spcAft>
                <a:spcPts val="0"/>
              </a:spcAft>
              <a:buClr>
                <a:schemeClr val="dk1"/>
              </a:buClr>
              <a:buSzPts val="1500"/>
              <a:buChar char="•"/>
              <a:defRPr/>
            </a:lvl7pPr>
            <a:lvl8pPr marL="3657600" lvl="7" indent="-323850" algn="l" rtl="0">
              <a:lnSpc>
                <a:spcPct val="100000"/>
              </a:lnSpc>
              <a:spcBef>
                <a:spcPts val="300"/>
              </a:spcBef>
              <a:spcAft>
                <a:spcPts val="0"/>
              </a:spcAft>
              <a:buClr>
                <a:schemeClr val="dk1"/>
              </a:buClr>
              <a:buSzPts val="1500"/>
              <a:buChar char="•"/>
              <a:defRPr/>
            </a:lvl8pPr>
            <a:lvl9pPr marL="4114800" lvl="8" indent="-323850" algn="l" rtl="0">
              <a:lnSpc>
                <a:spcPct val="100000"/>
              </a:lnSpc>
              <a:spcBef>
                <a:spcPts val="300"/>
              </a:spcBef>
              <a:spcAft>
                <a:spcPts val="0"/>
              </a:spcAft>
              <a:buClr>
                <a:schemeClr val="dk1"/>
              </a:buClr>
              <a:buSzPts val="1500"/>
              <a:buChar char="•"/>
              <a:defRPr/>
            </a:lvl9pPr>
          </a:lstStyle>
          <a:p>
            <a:endParaRPr/>
          </a:p>
        </p:txBody>
      </p:sp>
      <p:sp>
        <p:nvSpPr>
          <p:cNvPr id="2101" name="Google Shape;2101;p111"/>
          <p:cNvSpPr txBox="1">
            <a:spLocks noGrp="1"/>
          </p:cNvSpPr>
          <p:nvPr>
            <p:ph type="sldNum" idx="12"/>
          </p:nvPr>
        </p:nvSpPr>
        <p:spPr>
          <a:xfrm>
            <a:off x="8634588" y="4864688"/>
            <a:ext cx="509400" cy="273900"/>
          </a:xfrm>
          <a:prstGeom prst="rect">
            <a:avLst/>
          </a:prstGeom>
          <a:noFill/>
          <a:ln>
            <a:noFill/>
          </a:ln>
        </p:spPr>
        <p:txBody>
          <a:bodyPr spcFirstLastPara="1" wrap="square" lIns="68550" tIns="34250" rIns="68550" bIns="34250" anchor="ctr" anchorCtr="0">
            <a:noAutofit/>
          </a:bodyPr>
          <a:lstStyle>
            <a:lvl1pPr marL="0" marR="0" lvl="0" indent="0" algn="r" rtl="0">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3_Text slide white background">
  <p:cSld name="3_Text slide white background 2">
    <p:bg>
      <p:bgPr>
        <a:solidFill>
          <a:schemeClr val="lt1"/>
        </a:solidFill>
        <a:effectLst/>
      </p:bgPr>
    </p:bg>
    <p:spTree>
      <p:nvGrpSpPr>
        <p:cNvPr id="1" name="Shape 2102"/>
        <p:cNvGrpSpPr/>
        <p:nvPr/>
      </p:nvGrpSpPr>
      <p:grpSpPr>
        <a:xfrm>
          <a:off x="0" y="0"/>
          <a:ext cx="0" cy="0"/>
          <a:chOff x="0" y="0"/>
          <a:chExt cx="0" cy="0"/>
        </a:xfrm>
      </p:grpSpPr>
      <p:sp>
        <p:nvSpPr>
          <p:cNvPr id="2103" name="Google Shape;2103;p112"/>
          <p:cNvSpPr txBox="1">
            <a:spLocks noGrp="1"/>
          </p:cNvSpPr>
          <p:nvPr>
            <p:ph type="body" idx="1"/>
          </p:nvPr>
        </p:nvSpPr>
        <p:spPr>
          <a:xfrm>
            <a:off x="355147" y="963217"/>
            <a:ext cx="8433600" cy="3378300"/>
          </a:xfrm>
          <a:prstGeom prst="rect">
            <a:avLst/>
          </a:prstGeom>
          <a:noFill/>
          <a:ln>
            <a:noFill/>
          </a:ln>
        </p:spPr>
        <p:txBody>
          <a:bodyPr spcFirstLastPara="1" wrap="square" lIns="68550" tIns="34250" rIns="68550" bIns="34250" anchor="t" anchorCtr="0">
            <a:normAutofit/>
          </a:bodyPr>
          <a:lstStyle>
            <a:lvl1pPr marL="457200" lvl="0" indent="-342900" algn="l" rtl="0">
              <a:lnSpc>
                <a:spcPct val="100000"/>
              </a:lnSpc>
              <a:spcBef>
                <a:spcPts val="400"/>
              </a:spcBef>
              <a:spcAft>
                <a:spcPts val="0"/>
              </a:spcAft>
              <a:buClr>
                <a:schemeClr val="dk2"/>
              </a:buClr>
              <a:buSzPts val="1800"/>
              <a:buChar char="•"/>
              <a:defRPr/>
            </a:lvl1pPr>
            <a:lvl2pPr marL="914400" lvl="1" indent="-323850" algn="l" rtl="0">
              <a:lnSpc>
                <a:spcPct val="100000"/>
              </a:lnSpc>
              <a:spcBef>
                <a:spcPts val="300"/>
              </a:spcBef>
              <a:spcAft>
                <a:spcPts val="0"/>
              </a:spcAft>
              <a:buClr>
                <a:srgbClr val="1F497D"/>
              </a:buClr>
              <a:buSzPts val="1500"/>
              <a:buChar char="o"/>
              <a:defRPr/>
            </a:lvl2pPr>
            <a:lvl3pPr marL="1371600" lvl="2" indent="-323850" algn="l" rtl="0">
              <a:lnSpc>
                <a:spcPct val="100000"/>
              </a:lnSpc>
              <a:spcBef>
                <a:spcPts val="300"/>
              </a:spcBef>
              <a:spcAft>
                <a:spcPts val="0"/>
              </a:spcAft>
              <a:buClr>
                <a:srgbClr val="1F497D"/>
              </a:buClr>
              <a:buSzPts val="1500"/>
              <a:buChar char="•"/>
              <a:defRPr/>
            </a:lvl3pPr>
            <a:lvl4pPr marL="1828800" lvl="3" indent="-323850" algn="l" rtl="0">
              <a:lnSpc>
                <a:spcPct val="100000"/>
              </a:lnSpc>
              <a:spcBef>
                <a:spcPts val="300"/>
              </a:spcBef>
              <a:spcAft>
                <a:spcPts val="0"/>
              </a:spcAft>
              <a:buClr>
                <a:srgbClr val="1F497D"/>
              </a:buClr>
              <a:buSzPts val="1500"/>
              <a:buChar char="–"/>
              <a:defRPr/>
            </a:lvl4pPr>
            <a:lvl5pPr marL="2286000" lvl="4" indent="-323850" algn="l" rtl="0">
              <a:lnSpc>
                <a:spcPct val="100000"/>
              </a:lnSpc>
              <a:spcBef>
                <a:spcPts val="300"/>
              </a:spcBef>
              <a:spcAft>
                <a:spcPts val="0"/>
              </a:spcAft>
              <a:buClr>
                <a:srgbClr val="1F497D"/>
              </a:buClr>
              <a:buSzPts val="1500"/>
              <a:buChar char="»"/>
              <a:defRPr/>
            </a:lvl5pPr>
            <a:lvl6pPr marL="2743200" lvl="5" indent="-323850" algn="l" rtl="0">
              <a:lnSpc>
                <a:spcPct val="100000"/>
              </a:lnSpc>
              <a:spcBef>
                <a:spcPts val="300"/>
              </a:spcBef>
              <a:spcAft>
                <a:spcPts val="0"/>
              </a:spcAft>
              <a:buClr>
                <a:schemeClr val="dk1"/>
              </a:buClr>
              <a:buSzPts val="1500"/>
              <a:buChar char="•"/>
              <a:defRPr/>
            </a:lvl6pPr>
            <a:lvl7pPr marL="3200400" lvl="6" indent="-323850" algn="l" rtl="0">
              <a:lnSpc>
                <a:spcPct val="100000"/>
              </a:lnSpc>
              <a:spcBef>
                <a:spcPts val="300"/>
              </a:spcBef>
              <a:spcAft>
                <a:spcPts val="0"/>
              </a:spcAft>
              <a:buClr>
                <a:schemeClr val="dk1"/>
              </a:buClr>
              <a:buSzPts val="1500"/>
              <a:buChar char="•"/>
              <a:defRPr/>
            </a:lvl7pPr>
            <a:lvl8pPr marL="3657600" lvl="7" indent="-323850" algn="l" rtl="0">
              <a:lnSpc>
                <a:spcPct val="100000"/>
              </a:lnSpc>
              <a:spcBef>
                <a:spcPts val="300"/>
              </a:spcBef>
              <a:spcAft>
                <a:spcPts val="0"/>
              </a:spcAft>
              <a:buClr>
                <a:schemeClr val="dk1"/>
              </a:buClr>
              <a:buSzPts val="1500"/>
              <a:buChar char="•"/>
              <a:defRPr/>
            </a:lvl8pPr>
            <a:lvl9pPr marL="4114800" lvl="8" indent="-323850" algn="l" rtl="0">
              <a:lnSpc>
                <a:spcPct val="100000"/>
              </a:lnSpc>
              <a:spcBef>
                <a:spcPts val="300"/>
              </a:spcBef>
              <a:spcAft>
                <a:spcPts val="0"/>
              </a:spcAft>
              <a:buClr>
                <a:schemeClr val="dk1"/>
              </a:buClr>
              <a:buSzPts val="1500"/>
              <a:buChar char="•"/>
              <a:defRPr/>
            </a:lvl9pPr>
          </a:lstStyle>
          <a:p>
            <a:endParaRPr/>
          </a:p>
        </p:txBody>
      </p:sp>
      <p:pic>
        <p:nvPicPr>
          <p:cNvPr id="2104" name="Google Shape;2104;p112"/>
          <p:cNvPicPr preferRelativeResize="0"/>
          <p:nvPr/>
        </p:nvPicPr>
        <p:blipFill rotWithShape="1">
          <a:blip r:embed="rId2">
            <a:alphaModFix/>
          </a:blip>
          <a:srcRect/>
          <a:stretch/>
        </p:blipFill>
        <p:spPr>
          <a:xfrm>
            <a:off x="0" y="0"/>
            <a:ext cx="9143998" cy="714662"/>
          </a:xfrm>
          <a:prstGeom prst="rect">
            <a:avLst/>
          </a:prstGeom>
          <a:noFill/>
          <a:ln>
            <a:noFill/>
          </a:ln>
        </p:spPr>
      </p:pic>
      <p:sp>
        <p:nvSpPr>
          <p:cNvPr id="2105" name="Google Shape;2105;p112"/>
          <p:cNvSpPr txBox="1">
            <a:spLocks noGrp="1"/>
          </p:cNvSpPr>
          <p:nvPr>
            <p:ph type="body" idx="2"/>
          </p:nvPr>
        </p:nvSpPr>
        <p:spPr>
          <a:xfrm>
            <a:off x="1363267" y="147467"/>
            <a:ext cx="6417600" cy="407700"/>
          </a:xfrm>
          <a:prstGeom prst="rect">
            <a:avLst/>
          </a:prstGeom>
          <a:noFill/>
          <a:ln>
            <a:noFill/>
          </a:ln>
        </p:spPr>
        <p:txBody>
          <a:bodyPr spcFirstLastPara="1" wrap="square" lIns="68550" tIns="34250" rIns="68550" bIns="34250" anchor="t" anchorCtr="0">
            <a:normAutofit/>
          </a:bodyPr>
          <a:lstStyle>
            <a:lvl1pPr marL="457200" lvl="0" indent="-228600" algn="ctr" rtl="0">
              <a:lnSpc>
                <a:spcPct val="100000"/>
              </a:lnSpc>
              <a:spcBef>
                <a:spcPts val="400"/>
              </a:spcBef>
              <a:spcAft>
                <a:spcPts val="0"/>
              </a:spcAft>
              <a:buClr>
                <a:schemeClr val="lt1"/>
              </a:buClr>
              <a:buSzPts val="1800"/>
              <a:buNone/>
              <a:defRPr sz="2100" b="1">
                <a:solidFill>
                  <a:schemeClr val="lt1"/>
                </a:solidFill>
              </a:defRPr>
            </a:lvl1pPr>
            <a:lvl2pPr marL="914400" lvl="1" indent="-228600" algn="l" rtl="0">
              <a:lnSpc>
                <a:spcPct val="100000"/>
              </a:lnSpc>
              <a:spcBef>
                <a:spcPts val="300"/>
              </a:spcBef>
              <a:spcAft>
                <a:spcPts val="0"/>
              </a:spcAft>
              <a:buClr>
                <a:srgbClr val="1F497D"/>
              </a:buClr>
              <a:buSzPts val="1500"/>
              <a:buNone/>
              <a:defRPr/>
            </a:lvl2pPr>
            <a:lvl3pPr marL="1371600" lvl="2" indent="-228600" algn="l" rtl="0">
              <a:lnSpc>
                <a:spcPct val="100000"/>
              </a:lnSpc>
              <a:spcBef>
                <a:spcPts val="300"/>
              </a:spcBef>
              <a:spcAft>
                <a:spcPts val="0"/>
              </a:spcAft>
              <a:buClr>
                <a:srgbClr val="1F497D"/>
              </a:buClr>
              <a:buSzPts val="1500"/>
              <a:buNone/>
              <a:defRPr/>
            </a:lvl3pPr>
            <a:lvl4pPr marL="1828800" lvl="3" indent="-228600" algn="l" rtl="0">
              <a:lnSpc>
                <a:spcPct val="100000"/>
              </a:lnSpc>
              <a:spcBef>
                <a:spcPts val="300"/>
              </a:spcBef>
              <a:spcAft>
                <a:spcPts val="0"/>
              </a:spcAft>
              <a:buClr>
                <a:srgbClr val="1F497D"/>
              </a:buClr>
              <a:buSzPts val="1500"/>
              <a:buNone/>
              <a:defRPr/>
            </a:lvl4pPr>
            <a:lvl5pPr marL="2286000" lvl="4" indent="-228600" algn="l" rtl="0">
              <a:lnSpc>
                <a:spcPct val="100000"/>
              </a:lnSpc>
              <a:spcBef>
                <a:spcPts val="300"/>
              </a:spcBef>
              <a:spcAft>
                <a:spcPts val="0"/>
              </a:spcAft>
              <a:buClr>
                <a:srgbClr val="1F497D"/>
              </a:buClr>
              <a:buSzPts val="1500"/>
              <a:buNone/>
              <a:defRPr/>
            </a:lvl5pPr>
            <a:lvl6pPr marL="2743200" lvl="5" indent="-323850" algn="l" rtl="0">
              <a:lnSpc>
                <a:spcPct val="100000"/>
              </a:lnSpc>
              <a:spcBef>
                <a:spcPts val="300"/>
              </a:spcBef>
              <a:spcAft>
                <a:spcPts val="0"/>
              </a:spcAft>
              <a:buClr>
                <a:schemeClr val="dk1"/>
              </a:buClr>
              <a:buSzPts val="1500"/>
              <a:buChar char="•"/>
              <a:defRPr/>
            </a:lvl6pPr>
            <a:lvl7pPr marL="3200400" lvl="6" indent="-323850" algn="l" rtl="0">
              <a:lnSpc>
                <a:spcPct val="100000"/>
              </a:lnSpc>
              <a:spcBef>
                <a:spcPts val="300"/>
              </a:spcBef>
              <a:spcAft>
                <a:spcPts val="0"/>
              </a:spcAft>
              <a:buClr>
                <a:schemeClr val="dk1"/>
              </a:buClr>
              <a:buSzPts val="1500"/>
              <a:buChar char="•"/>
              <a:defRPr/>
            </a:lvl7pPr>
            <a:lvl8pPr marL="3657600" lvl="7" indent="-323850" algn="l" rtl="0">
              <a:lnSpc>
                <a:spcPct val="100000"/>
              </a:lnSpc>
              <a:spcBef>
                <a:spcPts val="300"/>
              </a:spcBef>
              <a:spcAft>
                <a:spcPts val="0"/>
              </a:spcAft>
              <a:buClr>
                <a:schemeClr val="dk1"/>
              </a:buClr>
              <a:buSzPts val="1500"/>
              <a:buChar char="•"/>
              <a:defRPr/>
            </a:lvl8pPr>
            <a:lvl9pPr marL="4114800" lvl="8" indent="-323850" algn="l" rtl="0">
              <a:lnSpc>
                <a:spcPct val="100000"/>
              </a:lnSpc>
              <a:spcBef>
                <a:spcPts val="300"/>
              </a:spcBef>
              <a:spcAft>
                <a:spcPts val="0"/>
              </a:spcAft>
              <a:buClr>
                <a:schemeClr val="dk1"/>
              </a:buClr>
              <a:buSzPts val="1500"/>
              <a:buChar char="•"/>
              <a:defRPr/>
            </a:lvl9pPr>
          </a:lstStyle>
          <a:p>
            <a:endParaRPr/>
          </a:p>
        </p:txBody>
      </p:sp>
      <p:sp>
        <p:nvSpPr>
          <p:cNvPr id="2106" name="Google Shape;2106;p112"/>
          <p:cNvSpPr txBox="1">
            <a:spLocks noGrp="1"/>
          </p:cNvSpPr>
          <p:nvPr>
            <p:ph type="sldNum" idx="12"/>
          </p:nvPr>
        </p:nvSpPr>
        <p:spPr>
          <a:xfrm>
            <a:off x="8634588" y="4864688"/>
            <a:ext cx="509400" cy="273900"/>
          </a:xfrm>
          <a:prstGeom prst="rect">
            <a:avLst/>
          </a:prstGeom>
          <a:noFill/>
          <a:ln>
            <a:noFill/>
          </a:ln>
        </p:spPr>
        <p:txBody>
          <a:bodyPr spcFirstLastPara="1" wrap="square" lIns="68550" tIns="34250" rIns="68550" bIns="34250" anchor="ctr" anchorCtr="0">
            <a:noAutofit/>
          </a:bodyPr>
          <a:lstStyle>
            <a:lvl1pPr marL="0" marR="0" lvl="0" indent="0" algn="r" rtl="0">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800"/>
              <a:buFont typeface="Times New Roman"/>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one">
  <p:cSld name="Title slide one">
    <p:bg>
      <p:bgPr>
        <a:solidFill>
          <a:schemeClr val="lt1"/>
        </a:solidFill>
        <a:effectLst/>
      </p:bgPr>
    </p:bg>
    <p:spTree>
      <p:nvGrpSpPr>
        <p:cNvPr id="1" name="Shape 2107"/>
        <p:cNvGrpSpPr/>
        <p:nvPr/>
      </p:nvGrpSpPr>
      <p:grpSpPr>
        <a:xfrm>
          <a:off x="0" y="0"/>
          <a:ext cx="0" cy="0"/>
          <a:chOff x="0" y="0"/>
          <a:chExt cx="0" cy="0"/>
        </a:xfrm>
      </p:grpSpPr>
      <p:pic>
        <p:nvPicPr>
          <p:cNvPr id="2108" name="Google Shape;2108;p113"/>
          <p:cNvPicPr preferRelativeResize="0"/>
          <p:nvPr/>
        </p:nvPicPr>
        <p:blipFill rotWithShape="1">
          <a:blip r:embed="rId2">
            <a:alphaModFix/>
          </a:blip>
          <a:srcRect/>
          <a:stretch/>
        </p:blipFill>
        <p:spPr>
          <a:xfrm>
            <a:off x="-38386" y="-578"/>
            <a:ext cx="9220773" cy="5192459"/>
          </a:xfrm>
          <a:prstGeom prst="rect">
            <a:avLst/>
          </a:prstGeom>
          <a:noFill/>
          <a:ln>
            <a:noFill/>
          </a:ln>
        </p:spPr>
      </p:pic>
      <p:sp>
        <p:nvSpPr>
          <p:cNvPr id="2109" name="Google Shape;2109;p113"/>
          <p:cNvSpPr txBox="1">
            <a:spLocks noGrp="1"/>
          </p:cNvSpPr>
          <p:nvPr>
            <p:ph type="body" idx="1"/>
          </p:nvPr>
        </p:nvSpPr>
        <p:spPr>
          <a:xfrm>
            <a:off x="1204318" y="1494065"/>
            <a:ext cx="6735300" cy="955200"/>
          </a:xfrm>
          <a:prstGeom prst="rect">
            <a:avLst/>
          </a:prstGeom>
          <a:noFill/>
          <a:ln>
            <a:noFill/>
          </a:ln>
        </p:spPr>
        <p:txBody>
          <a:bodyPr spcFirstLastPara="1" wrap="square" lIns="68575" tIns="34275" rIns="68575" bIns="34275" anchor="t" anchorCtr="0">
            <a:normAutofit/>
          </a:bodyPr>
          <a:lstStyle>
            <a:lvl1pPr marL="457200" lvl="0" indent="-228600" algn="ctr" rtl="0">
              <a:lnSpc>
                <a:spcPct val="100000"/>
              </a:lnSpc>
              <a:spcBef>
                <a:spcPts val="700"/>
              </a:spcBef>
              <a:spcAft>
                <a:spcPts val="0"/>
              </a:spcAft>
              <a:buClr>
                <a:schemeClr val="lt1"/>
              </a:buClr>
              <a:buSzPts val="3300"/>
              <a:buNone/>
              <a:defRPr sz="3300">
                <a:solidFill>
                  <a:schemeClr val="lt1"/>
                </a:solidFill>
              </a:defRPr>
            </a:lvl1pPr>
            <a:lvl2pPr marL="914400" lvl="1" indent="-317500" algn="l" rtl="0">
              <a:lnSpc>
                <a:spcPct val="100000"/>
              </a:lnSpc>
              <a:spcBef>
                <a:spcPts val="300"/>
              </a:spcBef>
              <a:spcAft>
                <a:spcPts val="0"/>
              </a:spcAft>
              <a:buClr>
                <a:srgbClr val="1F497D"/>
              </a:buClr>
              <a:buSzPts val="1400"/>
              <a:buChar char="o"/>
              <a:defRPr/>
            </a:lvl2pPr>
            <a:lvl3pPr marL="1371600" lvl="2" indent="-317500" algn="l" rtl="0">
              <a:lnSpc>
                <a:spcPct val="100000"/>
              </a:lnSpc>
              <a:spcBef>
                <a:spcPts val="300"/>
              </a:spcBef>
              <a:spcAft>
                <a:spcPts val="0"/>
              </a:spcAft>
              <a:buClr>
                <a:srgbClr val="1F497D"/>
              </a:buClr>
              <a:buSzPts val="1400"/>
              <a:buChar char="•"/>
              <a:defRPr/>
            </a:lvl3pPr>
            <a:lvl4pPr marL="1828800" lvl="3" indent="-317500" algn="l" rtl="0">
              <a:lnSpc>
                <a:spcPct val="100000"/>
              </a:lnSpc>
              <a:spcBef>
                <a:spcPts val="300"/>
              </a:spcBef>
              <a:spcAft>
                <a:spcPts val="0"/>
              </a:spcAft>
              <a:buClr>
                <a:srgbClr val="1F497D"/>
              </a:buClr>
              <a:buSzPts val="1400"/>
              <a:buChar char="–"/>
              <a:defRPr/>
            </a:lvl4pPr>
            <a:lvl5pPr marL="2286000" lvl="4" indent="-317500" algn="l" rtl="0">
              <a:lnSpc>
                <a:spcPct val="100000"/>
              </a:lnSpc>
              <a:spcBef>
                <a:spcPts val="300"/>
              </a:spcBef>
              <a:spcAft>
                <a:spcPts val="0"/>
              </a:spcAft>
              <a:buClr>
                <a:srgbClr val="1F497D"/>
              </a:buClr>
              <a:buSzPts val="1400"/>
              <a:buChar char="»"/>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grpSp>
        <p:nvGrpSpPr>
          <p:cNvPr id="2110" name="Google Shape;2110;p113"/>
          <p:cNvGrpSpPr/>
          <p:nvPr/>
        </p:nvGrpSpPr>
        <p:grpSpPr>
          <a:xfrm>
            <a:off x="265865" y="4093462"/>
            <a:ext cx="8448988" cy="644975"/>
            <a:chOff x="309790" y="5457944"/>
            <a:chExt cx="11265317" cy="859967"/>
          </a:xfrm>
        </p:grpSpPr>
        <p:pic>
          <p:nvPicPr>
            <p:cNvPr id="2111" name="Google Shape;2111;p113"/>
            <p:cNvPicPr preferRelativeResize="0"/>
            <p:nvPr/>
          </p:nvPicPr>
          <p:blipFill rotWithShape="1">
            <a:blip r:embed="rId3">
              <a:alphaModFix/>
            </a:blip>
            <a:srcRect/>
            <a:stretch/>
          </p:blipFill>
          <p:spPr>
            <a:xfrm>
              <a:off x="309790" y="5457944"/>
              <a:ext cx="3160486" cy="859967"/>
            </a:xfrm>
            <a:prstGeom prst="rect">
              <a:avLst/>
            </a:prstGeom>
            <a:noFill/>
            <a:ln>
              <a:noFill/>
            </a:ln>
          </p:spPr>
        </p:pic>
        <p:pic>
          <p:nvPicPr>
            <p:cNvPr id="2112" name="Google Shape;2112;p113"/>
            <p:cNvPicPr preferRelativeResize="0"/>
            <p:nvPr/>
          </p:nvPicPr>
          <p:blipFill rotWithShape="1">
            <a:blip r:embed="rId4">
              <a:alphaModFix/>
            </a:blip>
            <a:srcRect/>
            <a:stretch/>
          </p:blipFill>
          <p:spPr>
            <a:xfrm>
              <a:off x="4058104" y="5668971"/>
              <a:ext cx="3568700" cy="533400"/>
            </a:xfrm>
            <a:prstGeom prst="rect">
              <a:avLst/>
            </a:prstGeom>
            <a:noFill/>
            <a:ln>
              <a:noFill/>
            </a:ln>
          </p:spPr>
        </p:pic>
        <p:pic>
          <p:nvPicPr>
            <p:cNvPr id="2113" name="Google Shape;2113;p113"/>
            <p:cNvPicPr preferRelativeResize="0"/>
            <p:nvPr/>
          </p:nvPicPr>
          <p:blipFill rotWithShape="1">
            <a:blip r:embed="rId5">
              <a:alphaModFix/>
            </a:blip>
            <a:srcRect/>
            <a:stretch/>
          </p:blipFill>
          <p:spPr>
            <a:xfrm>
              <a:off x="8414621" y="5627915"/>
              <a:ext cx="3160486" cy="532830"/>
            </a:xfrm>
            <a:prstGeom prst="rect">
              <a:avLst/>
            </a:prstGeom>
            <a:noFill/>
            <a:ln>
              <a:noFill/>
            </a:ln>
          </p:spPr>
        </p:pic>
      </p:gr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wo">
  <p:cSld name="Title Slide two">
    <p:bg>
      <p:bgPr>
        <a:solidFill>
          <a:schemeClr val="lt1"/>
        </a:solidFill>
        <a:effectLst/>
      </p:bgPr>
    </p:bg>
    <p:spTree>
      <p:nvGrpSpPr>
        <p:cNvPr id="1" name="Shape 2114"/>
        <p:cNvGrpSpPr/>
        <p:nvPr/>
      </p:nvGrpSpPr>
      <p:grpSpPr>
        <a:xfrm>
          <a:off x="0" y="0"/>
          <a:ext cx="0" cy="0"/>
          <a:chOff x="0" y="0"/>
          <a:chExt cx="0" cy="0"/>
        </a:xfrm>
      </p:grpSpPr>
      <p:pic>
        <p:nvPicPr>
          <p:cNvPr id="2115" name="Google Shape;2115;p114"/>
          <p:cNvPicPr preferRelativeResize="0"/>
          <p:nvPr/>
        </p:nvPicPr>
        <p:blipFill rotWithShape="1">
          <a:blip r:embed="rId2">
            <a:alphaModFix/>
          </a:blip>
          <a:srcRect/>
          <a:stretch/>
        </p:blipFill>
        <p:spPr>
          <a:xfrm>
            <a:off x="-38386" y="-578"/>
            <a:ext cx="9220773" cy="5192459"/>
          </a:xfrm>
          <a:prstGeom prst="rect">
            <a:avLst/>
          </a:prstGeom>
          <a:noFill/>
          <a:ln>
            <a:noFill/>
          </a:ln>
        </p:spPr>
      </p:pic>
      <p:sp>
        <p:nvSpPr>
          <p:cNvPr id="2116" name="Google Shape;2116;p114"/>
          <p:cNvSpPr txBox="1">
            <a:spLocks noGrp="1"/>
          </p:cNvSpPr>
          <p:nvPr>
            <p:ph type="body" idx="1"/>
          </p:nvPr>
        </p:nvSpPr>
        <p:spPr>
          <a:xfrm>
            <a:off x="1204318" y="1494065"/>
            <a:ext cx="6735300" cy="955200"/>
          </a:xfrm>
          <a:prstGeom prst="rect">
            <a:avLst/>
          </a:prstGeom>
          <a:noFill/>
          <a:ln>
            <a:noFill/>
          </a:ln>
        </p:spPr>
        <p:txBody>
          <a:bodyPr spcFirstLastPara="1" wrap="square" lIns="68575" tIns="34275" rIns="68575" bIns="34275" anchor="t" anchorCtr="0">
            <a:normAutofit/>
          </a:bodyPr>
          <a:lstStyle>
            <a:lvl1pPr marL="457200" lvl="0" indent="-228600" algn="ctr" rtl="0">
              <a:lnSpc>
                <a:spcPct val="100000"/>
              </a:lnSpc>
              <a:spcBef>
                <a:spcPts val="700"/>
              </a:spcBef>
              <a:spcAft>
                <a:spcPts val="0"/>
              </a:spcAft>
              <a:buClr>
                <a:schemeClr val="lt1"/>
              </a:buClr>
              <a:buSzPts val="3300"/>
              <a:buNone/>
              <a:defRPr sz="3300">
                <a:solidFill>
                  <a:schemeClr val="lt1"/>
                </a:solidFill>
              </a:defRPr>
            </a:lvl1pPr>
            <a:lvl2pPr marL="914400" lvl="1" indent="-317500" algn="l" rtl="0">
              <a:lnSpc>
                <a:spcPct val="100000"/>
              </a:lnSpc>
              <a:spcBef>
                <a:spcPts val="300"/>
              </a:spcBef>
              <a:spcAft>
                <a:spcPts val="0"/>
              </a:spcAft>
              <a:buClr>
                <a:srgbClr val="1F497D"/>
              </a:buClr>
              <a:buSzPts val="1400"/>
              <a:buChar char="o"/>
              <a:defRPr/>
            </a:lvl2pPr>
            <a:lvl3pPr marL="1371600" lvl="2" indent="-317500" algn="l" rtl="0">
              <a:lnSpc>
                <a:spcPct val="100000"/>
              </a:lnSpc>
              <a:spcBef>
                <a:spcPts val="300"/>
              </a:spcBef>
              <a:spcAft>
                <a:spcPts val="0"/>
              </a:spcAft>
              <a:buClr>
                <a:srgbClr val="1F497D"/>
              </a:buClr>
              <a:buSzPts val="1400"/>
              <a:buChar char="•"/>
              <a:defRPr/>
            </a:lvl3pPr>
            <a:lvl4pPr marL="1828800" lvl="3" indent="-317500" algn="l" rtl="0">
              <a:lnSpc>
                <a:spcPct val="100000"/>
              </a:lnSpc>
              <a:spcBef>
                <a:spcPts val="300"/>
              </a:spcBef>
              <a:spcAft>
                <a:spcPts val="0"/>
              </a:spcAft>
              <a:buClr>
                <a:srgbClr val="1F497D"/>
              </a:buClr>
              <a:buSzPts val="1400"/>
              <a:buChar char="–"/>
              <a:defRPr/>
            </a:lvl4pPr>
            <a:lvl5pPr marL="2286000" lvl="4" indent="-317500" algn="l" rtl="0">
              <a:lnSpc>
                <a:spcPct val="100000"/>
              </a:lnSpc>
              <a:spcBef>
                <a:spcPts val="300"/>
              </a:spcBef>
              <a:spcAft>
                <a:spcPts val="0"/>
              </a:spcAft>
              <a:buClr>
                <a:srgbClr val="1F497D"/>
              </a:buClr>
              <a:buSzPts val="1400"/>
              <a:buChar char="»"/>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ext Slide Swoosh Background">
  <p:cSld name="Text Slide Swoosh Background">
    <p:bg>
      <p:bgPr>
        <a:solidFill>
          <a:schemeClr val="lt1"/>
        </a:solidFill>
        <a:effectLst/>
      </p:bgPr>
    </p:bg>
    <p:spTree>
      <p:nvGrpSpPr>
        <p:cNvPr id="1" name="Shape 2117"/>
        <p:cNvGrpSpPr/>
        <p:nvPr/>
      </p:nvGrpSpPr>
      <p:grpSpPr>
        <a:xfrm>
          <a:off x="0" y="0"/>
          <a:ext cx="0" cy="0"/>
          <a:chOff x="0" y="0"/>
          <a:chExt cx="0" cy="0"/>
        </a:xfrm>
      </p:grpSpPr>
      <p:pic>
        <p:nvPicPr>
          <p:cNvPr id="2118" name="Google Shape;2118;p115"/>
          <p:cNvPicPr preferRelativeResize="0"/>
          <p:nvPr/>
        </p:nvPicPr>
        <p:blipFill rotWithShape="1">
          <a:blip r:embed="rId2">
            <a:alphaModFix/>
          </a:blip>
          <a:srcRect/>
          <a:stretch/>
        </p:blipFill>
        <p:spPr>
          <a:xfrm>
            <a:off x="-38386" y="-578"/>
            <a:ext cx="9220773" cy="5192459"/>
          </a:xfrm>
          <a:prstGeom prst="rect">
            <a:avLst/>
          </a:prstGeom>
          <a:noFill/>
          <a:ln>
            <a:noFill/>
          </a:ln>
        </p:spPr>
      </p:pic>
      <p:sp>
        <p:nvSpPr>
          <p:cNvPr id="2119" name="Google Shape;2119;p115"/>
          <p:cNvSpPr txBox="1">
            <a:spLocks noGrp="1"/>
          </p:cNvSpPr>
          <p:nvPr>
            <p:ph type="body" idx="1"/>
          </p:nvPr>
        </p:nvSpPr>
        <p:spPr>
          <a:xfrm>
            <a:off x="1204318" y="187778"/>
            <a:ext cx="6735300" cy="473400"/>
          </a:xfrm>
          <a:prstGeom prst="rect">
            <a:avLst/>
          </a:prstGeom>
          <a:noFill/>
          <a:ln>
            <a:noFill/>
          </a:ln>
        </p:spPr>
        <p:txBody>
          <a:bodyPr spcFirstLastPara="1" wrap="square" lIns="68575" tIns="34275" rIns="68575" bIns="34275" anchor="t" anchorCtr="0">
            <a:normAutofit/>
          </a:bodyPr>
          <a:lstStyle>
            <a:lvl1pPr marL="457200" lvl="0" indent="-228600" algn="ctr" rtl="0">
              <a:lnSpc>
                <a:spcPct val="100000"/>
              </a:lnSpc>
              <a:spcBef>
                <a:spcPts val="400"/>
              </a:spcBef>
              <a:spcAft>
                <a:spcPts val="0"/>
              </a:spcAft>
              <a:buClr>
                <a:schemeClr val="lt1"/>
              </a:buClr>
              <a:buSzPts val="2100"/>
              <a:buNone/>
              <a:defRPr sz="2100" b="1">
                <a:solidFill>
                  <a:schemeClr val="lt1"/>
                </a:solidFill>
              </a:defRPr>
            </a:lvl1pPr>
            <a:lvl2pPr marL="914400" lvl="1" indent="-361950" algn="l" rtl="0">
              <a:lnSpc>
                <a:spcPct val="100000"/>
              </a:lnSpc>
              <a:spcBef>
                <a:spcPts val="400"/>
              </a:spcBef>
              <a:spcAft>
                <a:spcPts val="0"/>
              </a:spcAft>
              <a:buClr>
                <a:srgbClr val="1F497D"/>
              </a:buClr>
              <a:buSzPts val="2100"/>
              <a:buChar char="o"/>
              <a:defRPr sz="2100" b="1"/>
            </a:lvl2pPr>
            <a:lvl3pPr marL="1371600" lvl="2" indent="-317500" algn="l" rtl="0">
              <a:lnSpc>
                <a:spcPct val="100000"/>
              </a:lnSpc>
              <a:spcBef>
                <a:spcPts val="300"/>
              </a:spcBef>
              <a:spcAft>
                <a:spcPts val="0"/>
              </a:spcAft>
              <a:buClr>
                <a:srgbClr val="1F497D"/>
              </a:buClr>
              <a:buSzPts val="1400"/>
              <a:buChar char="•"/>
              <a:defRPr/>
            </a:lvl3pPr>
            <a:lvl4pPr marL="1828800" lvl="3" indent="-317500" algn="l" rtl="0">
              <a:lnSpc>
                <a:spcPct val="100000"/>
              </a:lnSpc>
              <a:spcBef>
                <a:spcPts val="300"/>
              </a:spcBef>
              <a:spcAft>
                <a:spcPts val="0"/>
              </a:spcAft>
              <a:buClr>
                <a:srgbClr val="1F497D"/>
              </a:buClr>
              <a:buSzPts val="1400"/>
              <a:buChar char="–"/>
              <a:defRPr/>
            </a:lvl4pPr>
            <a:lvl5pPr marL="2286000" lvl="4" indent="-317500" algn="l" rtl="0">
              <a:lnSpc>
                <a:spcPct val="100000"/>
              </a:lnSpc>
              <a:spcBef>
                <a:spcPts val="300"/>
              </a:spcBef>
              <a:spcAft>
                <a:spcPts val="0"/>
              </a:spcAft>
              <a:buClr>
                <a:srgbClr val="1F497D"/>
              </a:buClr>
              <a:buSzPts val="1400"/>
              <a:buChar char="»"/>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cxnSp>
        <p:nvCxnSpPr>
          <p:cNvPr id="2120" name="Google Shape;2120;p115"/>
          <p:cNvCxnSpPr/>
          <p:nvPr/>
        </p:nvCxnSpPr>
        <p:spPr>
          <a:xfrm>
            <a:off x="0" y="4607805"/>
            <a:ext cx="9144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0"/>
              </a:srgbClr>
            </a:outerShdw>
          </a:effectLst>
        </p:spPr>
      </p:cxnSp>
      <p:sp>
        <p:nvSpPr>
          <p:cNvPr id="2121" name="Google Shape;2121;p115"/>
          <p:cNvSpPr txBox="1">
            <a:spLocks noGrp="1"/>
          </p:cNvSpPr>
          <p:nvPr>
            <p:ph type="body" idx="2"/>
          </p:nvPr>
        </p:nvSpPr>
        <p:spPr>
          <a:xfrm>
            <a:off x="411956" y="1060848"/>
            <a:ext cx="8320200" cy="3136200"/>
          </a:xfrm>
          <a:prstGeom prst="rect">
            <a:avLst/>
          </a:prstGeom>
          <a:noFill/>
          <a:ln>
            <a:noFill/>
          </a:ln>
        </p:spPr>
        <p:txBody>
          <a:bodyPr spcFirstLastPara="1" wrap="square" lIns="68575" tIns="34275" rIns="68575" bIns="34275" anchor="t" anchorCtr="0">
            <a:normAutofit/>
          </a:bodyPr>
          <a:lstStyle>
            <a:lvl1pPr marL="457200" lvl="0" indent="-342900" algn="l" rtl="0">
              <a:lnSpc>
                <a:spcPct val="100000"/>
              </a:lnSpc>
              <a:spcBef>
                <a:spcPts val="400"/>
              </a:spcBef>
              <a:spcAft>
                <a:spcPts val="0"/>
              </a:spcAft>
              <a:buClr>
                <a:schemeClr val="lt1"/>
              </a:buClr>
              <a:buSzPts val="1800"/>
              <a:buChar char="•"/>
              <a:defRPr>
                <a:solidFill>
                  <a:schemeClr val="lt1"/>
                </a:solidFill>
              </a:defRPr>
            </a:lvl1pPr>
            <a:lvl2pPr marL="914400" lvl="1" indent="-323850" algn="l" rtl="0">
              <a:lnSpc>
                <a:spcPct val="100000"/>
              </a:lnSpc>
              <a:spcBef>
                <a:spcPts val="300"/>
              </a:spcBef>
              <a:spcAft>
                <a:spcPts val="0"/>
              </a:spcAft>
              <a:buClr>
                <a:schemeClr val="lt1"/>
              </a:buClr>
              <a:buSzPts val="1500"/>
              <a:buChar char="o"/>
              <a:defRPr>
                <a:solidFill>
                  <a:schemeClr val="lt1"/>
                </a:solidFill>
              </a:defRPr>
            </a:lvl2pPr>
            <a:lvl3pPr marL="1371600" lvl="2" indent="-323850" algn="l" rtl="0">
              <a:lnSpc>
                <a:spcPct val="100000"/>
              </a:lnSpc>
              <a:spcBef>
                <a:spcPts val="300"/>
              </a:spcBef>
              <a:spcAft>
                <a:spcPts val="0"/>
              </a:spcAft>
              <a:buClr>
                <a:schemeClr val="lt1"/>
              </a:buClr>
              <a:buSzPts val="1500"/>
              <a:buChar char="•"/>
              <a:defRPr>
                <a:solidFill>
                  <a:schemeClr val="lt1"/>
                </a:solidFill>
              </a:defRPr>
            </a:lvl3pPr>
            <a:lvl4pPr marL="1828800" lvl="3" indent="-323850" algn="l" rtl="0">
              <a:lnSpc>
                <a:spcPct val="100000"/>
              </a:lnSpc>
              <a:spcBef>
                <a:spcPts val="300"/>
              </a:spcBef>
              <a:spcAft>
                <a:spcPts val="0"/>
              </a:spcAft>
              <a:buClr>
                <a:schemeClr val="lt1"/>
              </a:buClr>
              <a:buSzPts val="1500"/>
              <a:buChar char="–"/>
              <a:defRPr>
                <a:solidFill>
                  <a:schemeClr val="lt1"/>
                </a:solidFill>
              </a:defRPr>
            </a:lvl4pPr>
            <a:lvl5pPr marL="2286000" lvl="4" indent="-323850" algn="l" rtl="0">
              <a:lnSpc>
                <a:spcPct val="100000"/>
              </a:lnSpc>
              <a:spcBef>
                <a:spcPts val="300"/>
              </a:spcBef>
              <a:spcAft>
                <a:spcPts val="0"/>
              </a:spcAft>
              <a:buClr>
                <a:schemeClr val="lt1"/>
              </a:buClr>
              <a:buSzPts val="1500"/>
              <a:buChar char="»"/>
              <a:defRPr>
                <a:solidFill>
                  <a:schemeClr val="lt1"/>
                </a:solidFill>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sp>
        <p:nvSpPr>
          <p:cNvPr id="2122" name="Google Shape;2122;p115"/>
          <p:cNvSpPr txBox="1">
            <a:spLocks noGrp="1"/>
          </p:cNvSpPr>
          <p:nvPr>
            <p:ph type="sldNum" idx="12"/>
          </p:nvPr>
        </p:nvSpPr>
        <p:spPr>
          <a:xfrm>
            <a:off x="8634588" y="4864688"/>
            <a:ext cx="509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2123" name="Google Shape;2123;p115"/>
          <p:cNvGrpSpPr/>
          <p:nvPr/>
        </p:nvGrpSpPr>
        <p:grpSpPr>
          <a:xfrm>
            <a:off x="1326052" y="4673119"/>
            <a:ext cx="6295954" cy="411480"/>
            <a:chOff x="1898697" y="6230825"/>
            <a:chExt cx="8394606" cy="548640"/>
          </a:xfrm>
        </p:grpSpPr>
        <p:pic>
          <p:nvPicPr>
            <p:cNvPr id="2124" name="Google Shape;2124;p115"/>
            <p:cNvPicPr preferRelativeResize="0"/>
            <p:nvPr/>
          </p:nvPicPr>
          <p:blipFill rotWithShape="1">
            <a:blip r:embed="rId3">
              <a:alphaModFix/>
            </a:blip>
            <a:srcRect/>
            <a:stretch/>
          </p:blipFill>
          <p:spPr>
            <a:xfrm>
              <a:off x="8275589" y="6325373"/>
              <a:ext cx="2017714" cy="340169"/>
            </a:xfrm>
            <a:prstGeom prst="rect">
              <a:avLst/>
            </a:prstGeom>
            <a:noFill/>
            <a:ln>
              <a:noFill/>
            </a:ln>
          </p:spPr>
        </p:pic>
        <p:pic>
          <p:nvPicPr>
            <p:cNvPr id="2125" name="Google Shape;2125;p115"/>
            <p:cNvPicPr preferRelativeResize="0"/>
            <p:nvPr/>
          </p:nvPicPr>
          <p:blipFill rotWithShape="1">
            <a:blip r:embed="rId4">
              <a:alphaModFix/>
            </a:blip>
            <a:srcRect/>
            <a:stretch/>
          </p:blipFill>
          <p:spPr>
            <a:xfrm>
              <a:off x="1898697" y="6230825"/>
              <a:ext cx="2017714" cy="548640"/>
            </a:xfrm>
            <a:prstGeom prst="rect">
              <a:avLst/>
            </a:prstGeom>
            <a:noFill/>
            <a:ln>
              <a:noFill/>
            </a:ln>
          </p:spPr>
        </p:pic>
        <p:pic>
          <p:nvPicPr>
            <p:cNvPr id="2126" name="Google Shape;2126;p115"/>
            <p:cNvPicPr preferRelativeResize="0"/>
            <p:nvPr/>
          </p:nvPicPr>
          <p:blipFill rotWithShape="1">
            <a:blip r:embed="rId5">
              <a:alphaModFix/>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ext slide white background &amp; footer">
  <p:cSld name="Text slide white background &amp; footer">
    <p:bg>
      <p:bgPr>
        <a:solidFill>
          <a:schemeClr val="lt1"/>
        </a:solidFill>
        <a:effectLst/>
      </p:bgPr>
    </p:bg>
    <p:spTree>
      <p:nvGrpSpPr>
        <p:cNvPr id="1" name="Shape 2127"/>
        <p:cNvGrpSpPr/>
        <p:nvPr/>
      </p:nvGrpSpPr>
      <p:grpSpPr>
        <a:xfrm>
          <a:off x="0" y="0"/>
          <a:ext cx="0" cy="0"/>
          <a:chOff x="0" y="0"/>
          <a:chExt cx="0" cy="0"/>
        </a:xfrm>
      </p:grpSpPr>
      <p:pic>
        <p:nvPicPr>
          <p:cNvPr id="2128" name="Google Shape;2128;p116"/>
          <p:cNvPicPr preferRelativeResize="0"/>
          <p:nvPr/>
        </p:nvPicPr>
        <p:blipFill rotWithShape="1">
          <a:blip r:embed="rId2">
            <a:alphaModFix/>
          </a:blip>
          <a:srcRect/>
          <a:stretch/>
        </p:blipFill>
        <p:spPr>
          <a:xfrm>
            <a:off x="0" y="4607806"/>
            <a:ext cx="9144002" cy="535695"/>
          </a:xfrm>
          <a:prstGeom prst="rect">
            <a:avLst/>
          </a:prstGeom>
          <a:noFill/>
          <a:ln>
            <a:noFill/>
          </a:ln>
        </p:spPr>
      </p:pic>
      <p:sp>
        <p:nvSpPr>
          <p:cNvPr id="2129" name="Google Shape;2129;p116"/>
          <p:cNvSpPr txBox="1">
            <a:spLocks noGrp="1"/>
          </p:cNvSpPr>
          <p:nvPr>
            <p:ph type="body" idx="1"/>
          </p:nvPr>
        </p:nvSpPr>
        <p:spPr>
          <a:xfrm>
            <a:off x="355147" y="963217"/>
            <a:ext cx="8433600" cy="33783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300"/>
              </a:spcBef>
              <a:spcAft>
                <a:spcPts val="0"/>
              </a:spcAft>
              <a:buClr>
                <a:schemeClr val="dk2"/>
              </a:buClr>
              <a:buSzPts val="1400"/>
              <a:buChar char="•"/>
              <a:defRPr/>
            </a:lvl1pPr>
            <a:lvl2pPr marL="914400" lvl="1" indent="-317500" algn="l" rtl="0">
              <a:lnSpc>
                <a:spcPct val="100000"/>
              </a:lnSpc>
              <a:spcBef>
                <a:spcPts val="300"/>
              </a:spcBef>
              <a:spcAft>
                <a:spcPts val="0"/>
              </a:spcAft>
              <a:buClr>
                <a:srgbClr val="1F497D"/>
              </a:buClr>
              <a:buSzPts val="1400"/>
              <a:buChar char="o"/>
              <a:defRPr/>
            </a:lvl2pPr>
            <a:lvl3pPr marL="1371600" lvl="2" indent="-317500" algn="l" rtl="0">
              <a:lnSpc>
                <a:spcPct val="100000"/>
              </a:lnSpc>
              <a:spcBef>
                <a:spcPts val="300"/>
              </a:spcBef>
              <a:spcAft>
                <a:spcPts val="0"/>
              </a:spcAft>
              <a:buClr>
                <a:srgbClr val="1F497D"/>
              </a:buClr>
              <a:buSzPts val="1400"/>
              <a:buChar char="•"/>
              <a:defRPr/>
            </a:lvl3pPr>
            <a:lvl4pPr marL="1828800" lvl="3" indent="-317500" algn="l" rtl="0">
              <a:lnSpc>
                <a:spcPct val="100000"/>
              </a:lnSpc>
              <a:spcBef>
                <a:spcPts val="300"/>
              </a:spcBef>
              <a:spcAft>
                <a:spcPts val="0"/>
              </a:spcAft>
              <a:buClr>
                <a:srgbClr val="1F497D"/>
              </a:buClr>
              <a:buSzPts val="1400"/>
              <a:buChar char="–"/>
              <a:defRPr/>
            </a:lvl4pPr>
            <a:lvl5pPr marL="2286000" lvl="4" indent="-317500" algn="l" rtl="0">
              <a:lnSpc>
                <a:spcPct val="100000"/>
              </a:lnSpc>
              <a:spcBef>
                <a:spcPts val="300"/>
              </a:spcBef>
              <a:spcAft>
                <a:spcPts val="0"/>
              </a:spcAft>
              <a:buClr>
                <a:srgbClr val="1F497D"/>
              </a:buClr>
              <a:buSzPts val="1400"/>
              <a:buChar char="»"/>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pic>
        <p:nvPicPr>
          <p:cNvPr id="2130" name="Google Shape;2130;p116"/>
          <p:cNvPicPr preferRelativeResize="0"/>
          <p:nvPr/>
        </p:nvPicPr>
        <p:blipFill rotWithShape="1">
          <a:blip r:embed="rId3">
            <a:alphaModFix/>
          </a:blip>
          <a:srcRect/>
          <a:stretch/>
        </p:blipFill>
        <p:spPr>
          <a:xfrm>
            <a:off x="0" y="0"/>
            <a:ext cx="9143998" cy="714662"/>
          </a:xfrm>
          <a:prstGeom prst="rect">
            <a:avLst/>
          </a:prstGeom>
          <a:noFill/>
          <a:ln>
            <a:noFill/>
          </a:ln>
        </p:spPr>
      </p:pic>
      <p:sp>
        <p:nvSpPr>
          <p:cNvPr id="2131" name="Google Shape;2131;p116"/>
          <p:cNvSpPr txBox="1">
            <a:spLocks noGrp="1"/>
          </p:cNvSpPr>
          <p:nvPr>
            <p:ph type="body" idx="2"/>
          </p:nvPr>
        </p:nvSpPr>
        <p:spPr>
          <a:xfrm>
            <a:off x="1363267" y="147467"/>
            <a:ext cx="6417600" cy="407700"/>
          </a:xfrm>
          <a:prstGeom prst="rect">
            <a:avLst/>
          </a:prstGeom>
          <a:noFill/>
          <a:ln>
            <a:noFill/>
          </a:ln>
        </p:spPr>
        <p:txBody>
          <a:bodyPr spcFirstLastPara="1" wrap="square" lIns="68575" tIns="34275" rIns="68575" bIns="34275" anchor="t" anchorCtr="0">
            <a:normAutofit/>
          </a:bodyPr>
          <a:lstStyle>
            <a:lvl1pPr marL="457200" lvl="0" indent="-228600" algn="ctr" rtl="0">
              <a:lnSpc>
                <a:spcPct val="100000"/>
              </a:lnSpc>
              <a:spcBef>
                <a:spcPts val="400"/>
              </a:spcBef>
              <a:spcAft>
                <a:spcPts val="0"/>
              </a:spcAft>
              <a:buClr>
                <a:schemeClr val="lt1"/>
              </a:buClr>
              <a:buSzPts val="2100"/>
              <a:buNone/>
              <a:defRPr sz="2100" b="1">
                <a:solidFill>
                  <a:schemeClr val="lt1"/>
                </a:solidFill>
              </a:defRPr>
            </a:lvl1pPr>
            <a:lvl2pPr marL="914400" lvl="1" indent="-228600" algn="l" rtl="0">
              <a:lnSpc>
                <a:spcPct val="100000"/>
              </a:lnSpc>
              <a:spcBef>
                <a:spcPts val="300"/>
              </a:spcBef>
              <a:spcAft>
                <a:spcPts val="0"/>
              </a:spcAft>
              <a:buClr>
                <a:srgbClr val="1F497D"/>
              </a:buClr>
              <a:buSzPts val="1500"/>
              <a:buNone/>
              <a:defRPr/>
            </a:lvl2pPr>
            <a:lvl3pPr marL="1371600" lvl="2" indent="-228600" algn="l" rtl="0">
              <a:lnSpc>
                <a:spcPct val="100000"/>
              </a:lnSpc>
              <a:spcBef>
                <a:spcPts val="300"/>
              </a:spcBef>
              <a:spcAft>
                <a:spcPts val="0"/>
              </a:spcAft>
              <a:buClr>
                <a:srgbClr val="1F497D"/>
              </a:buClr>
              <a:buSzPts val="1500"/>
              <a:buNone/>
              <a:defRPr/>
            </a:lvl3pPr>
            <a:lvl4pPr marL="1828800" lvl="3" indent="-228600" algn="l" rtl="0">
              <a:lnSpc>
                <a:spcPct val="100000"/>
              </a:lnSpc>
              <a:spcBef>
                <a:spcPts val="300"/>
              </a:spcBef>
              <a:spcAft>
                <a:spcPts val="0"/>
              </a:spcAft>
              <a:buClr>
                <a:srgbClr val="1F497D"/>
              </a:buClr>
              <a:buSzPts val="1500"/>
              <a:buNone/>
              <a:defRPr/>
            </a:lvl4pPr>
            <a:lvl5pPr marL="2286000" lvl="4" indent="-228600" algn="l" rtl="0">
              <a:lnSpc>
                <a:spcPct val="100000"/>
              </a:lnSpc>
              <a:spcBef>
                <a:spcPts val="300"/>
              </a:spcBef>
              <a:spcAft>
                <a:spcPts val="0"/>
              </a:spcAft>
              <a:buClr>
                <a:srgbClr val="1F497D"/>
              </a:buClr>
              <a:buSzPts val="1500"/>
              <a:buNone/>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sp>
        <p:nvSpPr>
          <p:cNvPr id="2132" name="Google Shape;2132;p116"/>
          <p:cNvSpPr txBox="1">
            <a:spLocks noGrp="1"/>
          </p:cNvSpPr>
          <p:nvPr>
            <p:ph type="sldNum" idx="12"/>
          </p:nvPr>
        </p:nvSpPr>
        <p:spPr>
          <a:xfrm>
            <a:off x="8634588" y="4864688"/>
            <a:ext cx="509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133" name="Google Shape;2133;p116"/>
          <p:cNvCxnSpPr/>
          <p:nvPr/>
        </p:nvCxnSpPr>
        <p:spPr>
          <a:xfrm>
            <a:off x="0" y="4607805"/>
            <a:ext cx="9144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0"/>
              </a:srgbClr>
            </a:outerShdw>
          </a:effectLst>
        </p:spPr>
      </p:cxnSp>
      <p:grpSp>
        <p:nvGrpSpPr>
          <p:cNvPr id="2134" name="Google Shape;2134;p116"/>
          <p:cNvGrpSpPr/>
          <p:nvPr/>
        </p:nvGrpSpPr>
        <p:grpSpPr>
          <a:xfrm>
            <a:off x="1326052" y="4673119"/>
            <a:ext cx="6295954" cy="411480"/>
            <a:chOff x="1898697" y="6230825"/>
            <a:chExt cx="8394606" cy="548640"/>
          </a:xfrm>
        </p:grpSpPr>
        <p:pic>
          <p:nvPicPr>
            <p:cNvPr id="2135" name="Google Shape;2135;p116"/>
            <p:cNvPicPr preferRelativeResize="0"/>
            <p:nvPr/>
          </p:nvPicPr>
          <p:blipFill rotWithShape="1">
            <a:blip r:embed="rId4">
              <a:alphaModFix/>
            </a:blip>
            <a:srcRect/>
            <a:stretch/>
          </p:blipFill>
          <p:spPr>
            <a:xfrm>
              <a:off x="8275589" y="6325373"/>
              <a:ext cx="2017714" cy="340169"/>
            </a:xfrm>
            <a:prstGeom prst="rect">
              <a:avLst/>
            </a:prstGeom>
            <a:noFill/>
            <a:ln>
              <a:noFill/>
            </a:ln>
          </p:spPr>
        </p:pic>
        <p:pic>
          <p:nvPicPr>
            <p:cNvPr id="2136" name="Google Shape;2136;p116"/>
            <p:cNvPicPr preferRelativeResize="0"/>
            <p:nvPr/>
          </p:nvPicPr>
          <p:blipFill rotWithShape="1">
            <a:blip r:embed="rId5">
              <a:alphaModFix/>
            </a:blip>
            <a:srcRect/>
            <a:stretch/>
          </p:blipFill>
          <p:spPr>
            <a:xfrm>
              <a:off x="1898697" y="6230825"/>
              <a:ext cx="2017714" cy="548640"/>
            </a:xfrm>
            <a:prstGeom prst="rect">
              <a:avLst/>
            </a:prstGeom>
            <a:noFill/>
            <a:ln>
              <a:noFill/>
            </a:ln>
          </p:spPr>
        </p:pic>
        <p:pic>
          <p:nvPicPr>
            <p:cNvPr id="2137" name="Google Shape;2137;p116"/>
            <p:cNvPicPr preferRelativeResize="0"/>
            <p:nvPr/>
          </p:nvPicPr>
          <p:blipFill rotWithShape="1">
            <a:blip r:embed="rId6">
              <a:alphaModFix/>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ext slide light swoosh &amp; footer ">
  <p:cSld name="Text slide light swoosh &amp; footer ">
    <p:bg>
      <p:bgPr>
        <a:solidFill>
          <a:schemeClr val="lt1"/>
        </a:solidFill>
        <a:effectLst/>
      </p:bgPr>
    </p:bg>
    <p:spTree>
      <p:nvGrpSpPr>
        <p:cNvPr id="1" name="Shape 2138"/>
        <p:cNvGrpSpPr/>
        <p:nvPr/>
      </p:nvGrpSpPr>
      <p:grpSpPr>
        <a:xfrm>
          <a:off x="0" y="0"/>
          <a:ext cx="0" cy="0"/>
          <a:chOff x="0" y="0"/>
          <a:chExt cx="0" cy="0"/>
        </a:xfrm>
      </p:grpSpPr>
      <p:pic>
        <p:nvPicPr>
          <p:cNvPr id="2139" name="Google Shape;2139;p117"/>
          <p:cNvPicPr preferRelativeResize="0"/>
          <p:nvPr/>
        </p:nvPicPr>
        <p:blipFill rotWithShape="1">
          <a:blip r:embed="rId2">
            <a:alphaModFix amt="25000"/>
          </a:blip>
          <a:srcRect/>
          <a:stretch/>
        </p:blipFill>
        <p:spPr>
          <a:xfrm>
            <a:off x="-38386" y="-578"/>
            <a:ext cx="9220770" cy="4608379"/>
          </a:xfrm>
          <a:prstGeom prst="rect">
            <a:avLst/>
          </a:prstGeom>
          <a:noFill/>
          <a:ln>
            <a:noFill/>
          </a:ln>
        </p:spPr>
      </p:pic>
      <p:sp>
        <p:nvSpPr>
          <p:cNvPr id="2140" name="Google Shape;2140;p117"/>
          <p:cNvSpPr txBox="1">
            <a:spLocks noGrp="1"/>
          </p:cNvSpPr>
          <p:nvPr>
            <p:ph type="body" idx="1"/>
          </p:nvPr>
        </p:nvSpPr>
        <p:spPr>
          <a:xfrm>
            <a:off x="355147" y="963217"/>
            <a:ext cx="8433600" cy="33783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300"/>
              </a:spcBef>
              <a:spcAft>
                <a:spcPts val="0"/>
              </a:spcAft>
              <a:buClr>
                <a:schemeClr val="dk2"/>
              </a:buClr>
              <a:buSzPts val="1400"/>
              <a:buChar char="•"/>
              <a:defRPr/>
            </a:lvl1pPr>
            <a:lvl2pPr marL="914400" lvl="1" indent="-317500" algn="l" rtl="0">
              <a:lnSpc>
                <a:spcPct val="100000"/>
              </a:lnSpc>
              <a:spcBef>
                <a:spcPts val="300"/>
              </a:spcBef>
              <a:spcAft>
                <a:spcPts val="0"/>
              </a:spcAft>
              <a:buClr>
                <a:srgbClr val="1F497D"/>
              </a:buClr>
              <a:buSzPts val="1400"/>
              <a:buChar char="o"/>
              <a:defRPr/>
            </a:lvl2pPr>
            <a:lvl3pPr marL="1371600" lvl="2" indent="-317500" algn="l" rtl="0">
              <a:lnSpc>
                <a:spcPct val="100000"/>
              </a:lnSpc>
              <a:spcBef>
                <a:spcPts val="300"/>
              </a:spcBef>
              <a:spcAft>
                <a:spcPts val="0"/>
              </a:spcAft>
              <a:buClr>
                <a:srgbClr val="1F497D"/>
              </a:buClr>
              <a:buSzPts val="1400"/>
              <a:buChar char="•"/>
              <a:defRPr/>
            </a:lvl3pPr>
            <a:lvl4pPr marL="1828800" lvl="3" indent="-317500" algn="l" rtl="0">
              <a:lnSpc>
                <a:spcPct val="100000"/>
              </a:lnSpc>
              <a:spcBef>
                <a:spcPts val="300"/>
              </a:spcBef>
              <a:spcAft>
                <a:spcPts val="0"/>
              </a:spcAft>
              <a:buClr>
                <a:srgbClr val="1F497D"/>
              </a:buClr>
              <a:buSzPts val="1400"/>
              <a:buChar char="–"/>
              <a:defRPr/>
            </a:lvl4pPr>
            <a:lvl5pPr marL="2286000" lvl="4" indent="-317500" algn="l" rtl="0">
              <a:lnSpc>
                <a:spcPct val="100000"/>
              </a:lnSpc>
              <a:spcBef>
                <a:spcPts val="300"/>
              </a:spcBef>
              <a:spcAft>
                <a:spcPts val="0"/>
              </a:spcAft>
              <a:buClr>
                <a:srgbClr val="1F497D"/>
              </a:buClr>
              <a:buSzPts val="1400"/>
              <a:buChar char="»"/>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sp>
        <p:nvSpPr>
          <p:cNvPr id="2141" name="Google Shape;2141;p117"/>
          <p:cNvSpPr txBox="1">
            <a:spLocks noGrp="1"/>
          </p:cNvSpPr>
          <p:nvPr>
            <p:ph type="sldNum" idx="12"/>
          </p:nvPr>
        </p:nvSpPr>
        <p:spPr>
          <a:xfrm>
            <a:off x="8634588" y="4864688"/>
            <a:ext cx="509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142" name="Google Shape;2142;p117"/>
          <p:cNvPicPr preferRelativeResize="0"/>
          <p:nvPr/>
        </p:nvPicPr>
        <p:blipFill rotWithShape="1">
          <a:blip r:embed="rId3">
            <a:alphaModFix/>
          </a:blip>
          <a:srcRect/>
          <a:stretch/>
        </p:blipFill>
        <p:spPr>
          <a:xfrm>
            <a:off x="0" y="4607806"/>
            <a:ext cx="9144002" cy="535695"/>
          </a:xfrm>
          <a:prstGeom prst="rect">
            <a:avLst/>
          </a:prstGeom>
          <a:noFill/>
          <a:ln>
            <a:noFill/>
          </a:ln>
        </p:spPr>
      </p:pic>
      <p:pic>
        <p:nvPicPr>
          <p:cNvPr id="2143" name="Google Shape;2143;p117"/>
          <p:cNvPicPr preferRelativeResize="0"/>
          <p:nvPr/>
        </p:nvPicPr>
        <p:blipFill rotWithShape="1">
          <a:blip r:embed="rId4">
            <a:alphaModFix/>
          </a:blip>
          <a:srcRect/>
          <a:stretch/>
        </p:blipFill>
        <p:spPr>
          <a:xfrm>
            <a:off x="0" y="0"/>
            <a:ext cx="9143998" cy="714662"/>
          </a:xfrm>
          <a:prstGeom prst="rect">
            <a:avLst/>
          </a:prstGeom>
          <a:noFill/>
          <a:ln>
            <a:noFill/>
          </a:ln>
        </p:spPr>
      </p:pic>
      <p:sp>
        <p:nvSpPr>
          <p:cNvPr id="2144" name="Google Shape;2144;p117"/>
          <p:cNvSpPr txBox="1">
            <a:spLocks noGrp="1"/>
          </p:cNvSpPr>
          <p:nvPr>
            <p:ph type="body" idx="2"/>
          </p:nvPr>
        </p:nvSpPr>
        <p:spPr>
          <a:xfrm>
            <a:off x="1363267" y="147467"/>
            <a:ext cx="6417600" cy="407700"/>
          </a:xfrm>
          <a:prstGeom prst="rect">
            <a:avLst/>
          </a:prstGeom>
          <a:noFill/>
          <a:ln>
            <a:noFill/>
          </a:ln>
        </p:spPr>
        <p:txBody>
          <a:bodyPr spcFirstLastPara="1" wrap="square" lIns="68575" tIns="34275" rIns="68575" bIns="34275" anchor="t" anchorCtr="0">
            <a:normAutofit/>
          </a:bodyPr>
          <a:lstStyle>
            <a:lvl1pPr marL="457200" lvl="0" indent="-228600" algn="ctr" rtl="0">
              <a:lnSpc>
                <a:spcPct val="100000"/>
              </a:lnSpc>
              <a:spcBef>
                <a:spcPts val="400"/>
              </a:spcBef>
              <a:spcAft>
                <a:spcPts val="0"/>
              </a:spcAft>
              <a:buClr>
                <a:schemeClr val="lt1"/>
              </a:buClr>
              <a:buSzPts val="2100"/>
              <a:buNone/>
              <a:defRPr sz="2100" b="1">
                <a:solidFill>
                  <a:schemeClr val="lt1"/>
                </a:solidFill>
              </a:defRPr>
            </a:lvl1pPr>
            <a:lvl2pPr marL="914400" lvl="1" indent="-228600" algn="l" rtl="0">
              <a:lnSpc>
                <a:spcPct val="100000"/>
              </a:lnSpc>
              <a:spcBef>
                <a:spcPts val="300"/>
              </a:spcBef>
              <a:spcAft>
                <a:spcPts val="0"/>
              </a:spcAft>
              <a:buClr>
                <a:srgbClr val="1F497D"/>
              </a:buClr>
              <a:buSzPts val="1500"/>
              <a:buNone/>
              <a:defRPr/>
            </a:lvl2pPr>
            <a:lvl3pPr marL="1371600" lvl="2" indent="-228600" algn="l" rtl="0">
              <a:lnSpc>
                <a:spcPct val="100000"/>
              </a:lnSpc>
              <a:spcBef>
                <a:spcPts val="300"/>
              </a:spcBef>
              <a:spcAft>
                <a:spcPts val="0"/>
              </a:spcAft>
              <a:buClr>
                <a:srgbClr val="1F497D"/>
              </a:buClr>
              <a:buSzPts val="1500"/>
              <a:buNone/>
              <a:defRPr/>
            </a:lvl3pPr>
            <a:lvl4pPr marL="1828800" lvl="3" indent="-228600" algn="l" rtl="0">
              <a:lnSpc>
                <a:spcPct val="100000"/>
              </a:lnSpc>
              <a:spcBef>
                <a:spcPts val="300"/>
              </a:spcBef>
              <a:spcAft>
                <a:spcPts val="0"/>
              </a:spcAft>
              <a:buClr>
                <a:srgbClr val="1F497D"/>
              </a:buClr>
              <a:buSzPts val="1500"/>
              <a:buNone/>
              <a:defRPr/>
            </a:lvl4pPr>
            <a:lvl5pPr marL="2286000" lvl="4" indent="-228600" algn="l" rtl="0">
              <a:lnSpc>
                <a:spcPct val="100000"/>
              </a:lnSpc>
              <a:spcBef>
                <a:spcPts val="300"/>
              </a:spcBef>
              <a:spcAft>
                <a:spcPts val="0"/>
              </a:spcAft>
              <a:buClr>
                <a:srgbClr val="1F497D"/>
              </a:buClr>
              <a:buSzPts val="1500"/>
              <a:buNone/>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grpSp>
        <p:nvGrpSpPr>
          <p:cNvPr id="2145" name="Google Shape;2145;p117"/>
          <p:cNvGrpSpPr/>
          <p:nvPr/>
        </p:nvGrpSpPr>
        <p:grpSpPr>
          <a:xfrm>
            <a:off x="1326052" y="4673119"/>
            <a:ext cx="6295954" cy="411480"/>
            <a:chOff x="1898697" y="6230825"/>
            <a:chExt cx="8394606" cy="548640"/>
          </a:xfrm>
        </p:grpSpPr>
        <p:pic>
          <p:nvPicPr>
            <p:cNvPr id="2146" name="Google Shape;2146;p117"/>
            <p:cNvPicPr preferRelativeResize="0"/>
            <p:nvPr/>
          </p:nvPicPr>
          <p:blipFill rotWithShape="1">
            <a:blip r:embed="rId5">
              <a:alphaModFix/>
            </a:blip>
            <a:srcRect/>
            <a:stretch/>
          </p:blipFill>
          <p:spPr>
            <a:xfrm>
              <a:off x="8275589" y="6325373"/>
              <a:ext cx="2017714" cy="340169"/>
            </a:xfrm>
            <a:prstGeom prst="rect">
              <a:avLst/>
            </a:prstGeom>
            <a:noFill/>
            <a:ln>
              <a:noFill/>
            </a:ln>
          </p:spPr>
        </p:pic>
        <p:pic>
          <p:nvPicPr>
            <p:cNvPr id="2147" name="Google Shape;2147;p117"/>
            <p:cNvPicPr preferRelativeResize="0"/>
            <p:nvPr/>
          </p:nvPicPr>
          <p:blipFill rotWithShape="1">
            <a:blip r:embed="rId6">
              <a:alphaModFix/>
            </a:blip>
            <a:srcRect/>
            <a:stretch/>
          </p:blipFill>
          <p:spPr>
            <a:xfrm>
              <a:off x="1898697" y="6230825"/>
              <a:ext cx="2017714" cy="548640"/>
            </a:xfrm>
            <a:prstGeom prst="rect">
              <a:avLst/>
            </a:prstGeom>
            <a:noFill/>
            <a:ln>
              <a:noFill/>
            </a:ln>
          </p:spPr>
        </p:pic>
        <p:pic>
          <p:nvPicPr>
            <p:cNvPr id="2148" name="Google Shape;2148;p117"/>
            <p:cNvPicPr preferRelativeResize="0"/>
            <p:nvPr/>
          </p:nvPicPr>
          <p:blipFill rotWithShape="1">
            <a:blip r:embed="rId7">
              <a:alphaModFix/>
            </a:blip>
            <a:srcRect/>
            <a:stretch/>
          </p:blipFill>
          <p:spPr>
            <a:xfrm>
              <a:off x="4880637" y="6356393"/>
              <a:ext cx="2278325" cy="340297"/>
            </a:xfrm>
            <a:prstGeom prst="rect">
              <a:avLst/>
            </a:prstGeom>
            <a:noFill/>
            <a:ln>
              <a:noFill/>
            </a:ln>
          </p:spPr>
        </p:pic>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xt slide light swoosh background">
  <p:cSld name="Text slide light swoosh background">
    <p:bg>
      <p:bgPr>
        <a:solidFill>
          <a:schemeClr val="lt1"/>
        </a:solidFill>
        <a:effectLst/>
      </p:bgPr>
    </p:bg>
    <p:spTree>
      <p:nvGrpSpPr>
        <p:cNvPr id="1" name="Shape 2149"/>
        <p:cNvGrpSpPr/>
        <p:nvPr/>
      </p:nvGrpSpPr>
      <p:grpSpPr>
        <a:xfrm>
          <a:off x="0" y="0"/>
          <a:ext cx="0" cy="0"/>
          <a:chOff x="0" y="0"/>
          <a:chExt cx="0" cy="0"/>
        </a:xfrm>
      </p:grpSpPr>
      <p:pic>
        <p:nvPicPr>
          <p:cNvPr id="2150" name="Google Shape;2150;p118"/>
          <p:cNvPicPr preferRelativeResize="0"/>
          <p:nvPr/>
        </p:nvPicPr>
        <p:blipFill rotWithShape="1">
          <a:blip r:embed="rId2">
            <a:alphaModFix amt="25000"/>
          </a:blip>
          <a:srcRect/>
          <a:stretch/>
        </p:blipFill>
        <p:spPr>
          <a:xfrm>
            <a:off x="-38386" y="530151"/>
            <a:ext cx="9220770" cy="4608379"/>
          </a:xfrm>
          <a:prstGeom prst="rect">
            <a:avLst/>
          </a:prstGeom>
          <a:noFill/>
          <a:ln>
            <a:noFill/>
          </a:ln>
        </p:spPr>
      </p:pic>
      <p:sp>
        <p:nvSpPr>
          <p:cNvPr id="2151" name="Google Shape;2151;p118"/>
          <p:cNvSpPr txBox="1">
            <a:spLocks noGrp="1"/>
          </p:cNvSpPr>
          <p:nvPr>
            <p:ph type="body" idx="1"/>
          </p:nvPr>
        </p:nvSpPr>
        <p:spPr>
          <a:xfrm>
            <a:off x="355147" y="963217"/>
            <a:ext cx="8433600" cy="33783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300"/>
              </a:spcBef>
              <a:spcAft>
                <a:spcPts val="0"/>
              </a:spcAft>
              <a:buClr>
                <a:schemeClr val="dk2"/>
              </a:buClr>
              <a:buSzPts val="1400"/>
              <a:buChar char="•"/>
              <a:defRPr/>
            </a:lvl1pPr>
            <a:lvl2pPr marL="914400" lvl="1" indent="-317500" algn="l" rtl="0">
              <a:lnSpc>
                <a:spcPct val="100000"/>
              </a:lnSpc>
              <a:spcBef>
                <a:spcPts val="300"/>
              </a:spcBef>
              <a:spcAft>
                <a:spcPts val="0"/>
              </a:spcAft>
              <a:buClr>
                <a:srgbClr val="1F497D"/>
              </a:buClr>
              <a:buSzPts val="1400"/>
              <a:buChar char="o"/>
              <a:defRPr/>
            </a:lvl2pPr>
            <a:lvl3pPr marL="1371600" lvl="2" indent="-317500" algn="l" rtl="0">
              <a:lnSpc>
                <a:spcPct val="100000"/>
              </a:lnSpc>
              <a:spcBef>
                <a:spcPts val="300"/>
              </a:spcBef>
              <a:spcAft>
                <a:spcPts val="0"/>
              </a:spcAft>
              <a:buClr>
                <a:srgbClr val="1F497D"/>
              </a:buClr>
              <a:buSzPts val="1400"/>
              <a:buChar char="•"/>
              <a:defRPr/>
            </a:lvl3pPr>
            <a:lvl4pPr marL="1828800" lvl="3" indent="-317500" algn="l" rtl="0">
              <a:lnSpc>
                <a:spcPct val="100000"/>
              </a:lnSpc>
              <a:spcBef>
                <a:spcPts val="300"/>
              </a:spcBef>
              <a:spcAft>
                <a:spcPts val="0"/>
              </a:spcAft>
              <a:buClr>
                <a:srgbClr val="1F497D"/>
              </a:buClr>
              <a:buSzPts val="1400"/>
              <a:buChar char="–"/>
              <a:defRPr/>
            </a:lvl4pPr>
            <a:lvl5pPr marL="2286000" lvl="4" indent="-317500" algn="l" rtl="0">
              <a:lnSpc>
                <a:spcPct val="100000"/>
              </a:lnSpc>
              <a:spcBef>
                <a:spcPts val="300"/>
              </a:spcBef>
              <a:spcAft>
                <a:spcPts val="0"/>
              </a:spcAft>
              <a:buClr>
                <a:srgbClr val="1F497D"/>
              </a:buClr>
              <a:buSzPts val="1400"/>
              <a:buChar char="»"/>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sp>
        <p:nvSpPr>
          <p:cNvPr id="2152" name="Google Shape;2152;p118"/>
          <p:cNvSpPr txBox="1">
            <a:spLocks noGrp="1"/>
          </p:cNvSpPr>
          <p:nvPr>
            <p:ph type="sldNum" idx="12"/>
          </p:nvPr>
        </p:nvSpPr>
        <p:spPr>
          <a:xfrm>
            <a:off x="8634588" y="4864688"/>
            <a:ext cx="509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153" name="Google Shape;2153;p118"/>
          <p:cNvPicPr preferRelativeResize="0"/>
          <p:nvPr/>
        </p:nvPicPr>
        <p:blipFill rotWithShape="1">
          <a:blip r:embed="rId3">
            <a:alphaModFix/>
          </a:blip>
          <a:srcRect/>
          <a:stretch/>
        </p:blipFill>
        <p:spPr>
          <a:xfrm>
            <a:off x="0" y="0"/>
            <a:ext cx="9143998" cy="714662"/>
          </a:xfrm>
          <a:prstGeom prst="rect">
            <a:avLst/>
          </a:prstGeom>
          <a:noFill/>
          <a:ln>
            <a:noFill/>
          </a:ln>
        </p:spPr>
      </p:pic>
      <p:sp>
        <p:nvSpPr>
          <p:cNvPr id="2154" name="Google Shape;2154;p118"/>
          <p:cNvSpPr txBox="1">
            <a:spLocks noGrp="1"/>
          </p:cNvSpPr>
          <p:nvPr>
            <p:ph type="body" idx="2"/>
          </p:nvPr>
        </p:nvSpPr>
        <p:spPr>
          <a:xfrm>
            <a:off x="1363267" y="147467"/>
            <a:ext cx="6417600" cy="407700"/>
          </a:xfrm>
          <a:prstGeom prst="rect">
            <a:avLst/>
          </a:prstGeom>
          <a:noFill/>
          <a:ln>
            <a:noFill/>
          </a:ln>
        </p:spPr>
        <p:txBody>
          <a:bodyPr spcFirstLastPara="1" wrap="square" lIns="68575" tIns="34275" rIns="68575" bIns="34275" anchor="t" anchorCtr="0">
            <a:normAutofit/>
          </a:bodyPr>
          <a:lstStyle>
            <a:lvl1pPr marL="457200" lvl="0" indent="-228600" algn="ctr" rtl="0">
              <a:lnSpc>
                <a:spcPct val="100000"/>
              </a:lnSpc>
              <a:spcBef>
                <a:spcPts val="400"/>
              </a:spcBef>
              <a:spcAft>
                <a:spcPts val="0"/>
              </a:spcAft>
              <a:buClr>
                <a:schemeClr val="lt1"/>
              </a:buClr>
              <a:buSzPts val="2100"/>
              <a:buNone/>
              <a:defRPr sz="2100" b="1">
                <a:solidFill>
                  <a:schemeClr val="lt1"/>
                </a:solidFill>
              </a:defRPr>
            </a:lvl1pPr>
            <a:lvl2pPr marL="914400" lvl="1" indent="-228600" algn="l" rtl="0">
              <a:lnSpc>
                <a:spcPct val="100000"/>
              </a:lnSpc>
              <a:spcBef>
                <a:spcPts val="300"/>
              </a:spcBef>
              <a:spcAft>
                <a:spcPts val="0"/>
              </a:spcAft>
              <a:buClr>
                <a:srgbClr val="1F497D"/>
              </a:buClr>
              <a:buSzPts val="1500"/>
              <a:buNone/>
              <a:defRPr/>
            </a:lvl2pPr>
            <a:lvl3pPr marL="1371600" lvl="2" indent="-228600" algn="l" rtl="0">
              <a:lnSpc>
                <a:spcPct val="100000"/>
              </a:lnSpc>
              <a:spcBef>
                <a:spcPts val="300"/>
              </a:spcBef>
              <a:spcAft>
                <a:spcPts val="0"/>
              </a:spcAft>
              <a:buClr>
                <a:srgbClr val="1F497D"/>
              </a:buClr>
              <a:buSzPts val="1500"/>
              <a:buNone/>
              <a:defRPr/>
            </a:lvl3pPr>
            <a:lvl4pPr marL="1828800" lvl="3" indent="-228600" algn="l" rtl="0">
              <a:lnSpc>
                <a:spcPct val="100000"/>
              </a:lnSpc>
              <a:spcBef>
                <a:spcPts val="300"/>
              </a:spcBef>
              <a:spcAft>
                <a:spcPts val="0"/>
              </a:spcAft>
              <a:buClr>
                <a:srgbClr val="1F497D"/>
              </a:buClr>
              <a:buSzPts val="1500"/>
              <a:buNone/>
              <a:defRPr/>
            </a:lvl4pPr>
            <a:lvl5pPr marL="2286000" lvl="4" indent="-228600" algn="l" rtl="0">
              <a:lnSpc>
                <a:spcPct val="100000"/>
              </a:lnSpc>
              <a:spcBef>
                <a:spcPts val="300"/>
              </a:spcBef>
              <a:spcAft>
                <a:spcPts val="0"/>
              </a:spcAft>
              <a:buClr>
                <a:srgbClr val="1F497D"/>
              </a:buClr>
              <a:buSzPts val="1500"/>
              <a:buNone/>
              <a:defRPr/>
            </a:lvl5pPr>
            <a:lvl6pPr marL="2743200" lvl="5" indent="-317500" algn="l" rtl="0">
              <a:lnSpc>
                <a:spcPct val="100000"/>
              </a:lnSpc>
              <a:spcBef>
                <a:spcPts val="300"/>
              </a:spcBef>
              <a:spcAft>
                <a:spcPts val="0"/>
              </a:spcAft>
              <a:buClr>
                <a:schemeClr val="dk1"/>
              </a:buClr>
              <a:buSzPts val="1400"/>
              <a:buChar char="•"/>
              <a:defRPr/>
            </a:lvl6pPr>
            <a:lvl7pPr marL="3200400" lvl="6" indent="-317500" algn="l" rtl="0">
              <a:lnSpc>
                <a:spcPct val="100000"/>
              </a:lnSpc>
              <a:spcBef>
                <a:spcPts val="300"/>
              </a:spcBef>
              <a:spcAft>
                <a:spcPts val="0"/>
              </a:spcAft>
              <a:buClr>
                <a:schemeClr val="dk1"/>
              </a:buClr>
              <a:buSzPts val="1400"/>
              <a:buChar char="•"/>
              <a:defRPr/>
            </a:lvl7pPr>
            <a:lvl8pPr marL="3657600" lvl="7" indent="-317500" algn="l" rtl="0">
              <a:lnSpc>
                <a:spcPct val="100000"/>
              </a:lnSpc>
              <a:spcBef>
                <a:spcPts val="300"/>
              </a:spcBef>
              <a:spcAft>
                <a:spcPts val="0"/>
              </a:spcAft>
              <a:buClr>
                <a:schemeClr val="dk1"/>
              </a:buClr>
              <a:buSzPts val="1400"/>
              <a:buChar char="•"/>
              <a:defRPr/>
            </a:lvl8pPr>
            <a:lvl9pPr marL="4114800" lvl="8" indent="-317500" algn="l" rtl="0">
              <a:lnSpc>
                <a:spcPct val="100000"/>
              </a:lnSpc>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55"/>
        <p:cNvGrpSpPr/>
        <p:nvPr/>
      </p:nvGrpSpPr>
      <p:grpSpPr>
        <a:xfrm>
          <a:off x="0" y="0"/>
          <a:ext cx="0" cy="0"/>
          <a:chOff x="0" y="0"/>
          <a:chExt cx="0" cy="0"/>
        </a:xfrm>
      </p:grpSpPr>
      <p:sp>
        <p:nvSpPr>
          <p:cNvPr id="2156" name="Google Shape;2156;p119"/>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Text slide white background">
  <p:cSld name="1_Text slide white background">
    <p:bg>
      <p:bgPr>
        <a:solidFill>
          <a:schemeClr val="lt1"/>
        </a:solidFill>
        <a:effectLst/>
      </p:bgPr>
    </p:bg>
    <p:spTree>
      <p:nvGrpSpPr>
        <p:cNvPr id="1" name="Shape 449"/>
        <p:cNvGrpSpPr/>
        <p:nvPr/>
      </p:nvGrpSpPr>
      <p:grpSpPr>
        <a:xfrm>
          <a:off x="0" y="0"/>
          <a:ext cx="0" cy="0"/>
          <a:chOff x="0" y="0"/>
          <a:chExt cx="0" cy="0"/>
        </a:xfrm>
      </p:grpSpPr>
      <p:sp>
        <p:nvSpPr>
          <p:cNvPr id="450" name="Google Shape;450;p24"/>
          <p:cNvSpPr txBox="1">
            <a:spLocks noGrp="1"/>
          </p:cNvSpPr>
          <p:nvPr>
            <p:ph type="body" idx="1"/>
          </p:nvPr>
        </p:nvSpPr>
        <p:spPr>
          <a:xfrm>
            <a:off x="355147" y="963217"/>
            <a:ext cx="8433707" cy="337838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2"/>
              </a:buClr>
              <a:buSzPts val="1400"/>
              <a:buChar char="•"/>
              <a:defRPr/>
            </a:lvl1pPr>
            <a:lvl2pPr marL="914400" lvl="1" indent="-317500" algn="l">
              <a:lnSpc>
                <a:spcPct val="100000"/>
              </a:lnSpc>
              <a:spcBef>
                <a:spcPts val="300"/>
              </a:spcBef>
              <a:spcAft>
                <a:spcPts val="0"/>
              </a:spcAft>
              <a:buClr>
                <a:srgbClr val="1F497D"/>
              </a:buClr>
              <a:buSzPts val="1400"/>
              <a:buChar char="o"/>
              <a:defRPr/>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451" name="Google Shape;451;p24"/>
          <p:cNvSpPr txBox="1">
            <a:spLocks noGrp="1"/>
          </p:cNvSpPr>
          <p:nvPr>
            <p:ph type="body" idx="2"/>
          </p:nvPr>
        </p:nvSpPr>
        <p:spPr>
          <a:xfrm>
            <a:off x="1363267" y="147467"/>
            <a:ext cx="6417469" cy="407704"/>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228600" algn="l">
              <a:lnSpc>
                <a:spcPct val="100000"/>
              </a:lnSpc>
              <a:spcBef>
                <a:spcPts val="300"/>
              </a:spcBef>
              <a:spcAft>
                <a:spcPts val="0"/>
              </a:spcAft>
              <a:buClr>
                <a:srgbClr val="1F497D"/>
              </a:buClr>
              <a:buSzPts val="1500"/>
              <a:buNone/>
              <a:defRPr/>
            </a:lvl2pPr>
            <a:lvl3pPr marL="1371600" lvl="2" indent="-228600" algn="l">
              <a:lnSpc>
                <a:spcPct val="100000"/>
              </a:lnSpc>
              <a:spcBef>
                <a:spcPts val="300"/>
              </a:spcBef>
              <a:spcAft>
                <a:spcPts val="0"/>
              </a:spcAft>
              <a:buClr>
                <a:srgbClr val="1F497D"/>
              </a:buClr>
              <a:buSzPts val="1500"/>
              <a:buNone/>
              <a:defRPr/>
            </a:lvl3pPr>
            <a:lvl4pPr marL="1828800" lvl="3" indent="-228600" algn="l">
              <a:lnSpc>
                <a:spcPct val="100000"/>
              </a:lnSpc>
              <a:spcBef>
                <a:spcPts val="300"/>
              </a:spcBef>
              <a:spcAft>
                <a:spcPts val="0"/>
              </a:spcAft>
              <a:buClr>
                <a:srgbClr val="1F497D"/>
              </a:buClr>
              <a:buSzPts val="1500"/>
              <a:buNone/>
              <a:defRPr/>
            </a:lvl4pPr>
            <a:lvl5pPr marL="2286000" lvl="4" indent="-228600" algn="l">
              <a:lnSpc>
                <a:spcPct val="100000"/>
              </a:lnSpc>
              <a:spcBef>
                <a:spcPts val="300"/>
              </a:spcBef>
              <a:spcAft>
                <a:spcPts val="0"/>
              </a:spcAft>
              <a:buClr>
                <a:srgbClr val="1F497D"/>
              </a:buClr>
              <a:buSzPts val="1500"/>
              <a:buNone/>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452" name="Google Shape;452;p24"/>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53" name="Google Shape;453;p24"/>
          <p:cNvSpPr txBox="1">
            <a:spLocks noGrp="1"/>
          </p:cNvSpPr>
          <p:nvPr>
            <p:ph type="title"/>
          </p:nvPr>
        </p:nvSpPr>
        <p:spPr>
          <a:xfrm>
            <a:off x="0" y="0"/>
            <a:ext cx="9144000" cy="685800"/>
          </a:xfrm>
          <a:prstGeom prst="rect">
            <a:avLst/>
          </a:prstGeom>
          <a:solidFill>
            <a:srgbClr val="00395A"/>
          </a:solidFill>
          <a:ln>
            <a:noFill/>
          </a:ln>
          <a:effectLst>
            <a:outerShdw blurRad="50800" dist="38100" dir="2700000" algn="tl" rotWithShape="0">
              <a:srgbClr val="000000">
                <a:alpha val="40780"/>
              </a:srgbClr>
            </a:outerShdw>
          </a:effectLst>
        </p:spPr>
        <p:txBody>
          <a:bodyPr spcFirstLastPara="1" wrap="square" lIns="68575" tIns="34275" rIns="68575" bIns="34275" anchor="ctr" anchorCtr="0">
            <a:normAutofit/>
          </a:bodyPr>
          <a:lstStyle>
            <a:lvl1pPr marR="0" lvl="0" algn="ctr" rtl="0">
              <a:lnSpc>
                <a:spcPct val="100000"/>
              </a:lnSpc>
              <a:spcBef>
                <a:spcPts val="0"/>
              </a:spcBef>
              <a:spcAft>
                <a:spcPts val="0"/>
              </a:spcAft>
              <a:buClr>
                <a:schemeClr val="lt1"/>
              </a:buClr>
              <a:buSzPts val="2100"/>
              <a:buFont typeface="Arial"/>
              <a:buNone/>
              <a:defRPr sz="21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325886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DOE template">
  <p:cSld name="1_DOE template">
    <p:spTree>
      <p:nvGrpSpPr>
        <p:cNvPr id="1" name="Shape 156"/>
        <p:cNvGrpSpPr/>
        <p:nvPr/>
      </p:nvGrpSpPr>
      <p:grpSpPr>
        <a:xfrm>
          <a:off x="0" y="0"/>
          <a:ext cx="0" cy="0"/>
          <a:chOff x="0" y="0"/>
          <a:chExt cx="0" cy="0"/>
        </a:xfrm>
      </p:grpSpPr>
      <p:sp>
        <p:nvSpPr>
          <p:cNvPr id="157" name="Google Shape;157;p9"/>
          <p:cNvSpPr/>
          <p:nvPr/>
        </p:nvSpPr>
        <p:spPr>
          <a:xfrm>
            <a:off x="0" y="1"/>
            <a:ext cx="9144000" cy="641700"/>
          </a:xfrm>
          <a:prstGeom prst="rect">
            <a:avLst/>
          </a:prstGeom>
          <a:solidFill>
            <a:srgbClr val="1F497D"/>
          </a:solidFill>
          <a:ln>
            <a:noFill/>
          </a:ln>
          <a:effectLst>
            <a:outerShdw blurRad="50800" dist="38100" dir="5400000" algn="t" rotWithShape="0">
              <a:srgbClr val="000000">
                <a:alpha val="38431"/>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8" name="Google Shape;158;p9"/>
          <p:cNvSpPr txBox="1">
            <a:spLocks noGrp="1"/>
          </p:cNvSpPr>
          <p:nvPr>
            <p:ph type="title"/>
          </p:nvPr>
        </p:nvSpPr>
        <p:spPr>
          <a:xfrm>
            <a:off x="0" y="9434"/>
            <a:ext cx="9144000" cy="632400"/>
          </a:xfrm>
          <a:prstGeom prst="rect">
            <a:avLst/>
          </a:prstGeom>
          <a:solidFill>
            <a:schemeClr val="dk2"/>
          </a:solidFill>
          <a:ln>
            <a:noFill/>
          </a:ln>
          <a:effectLst>
            <a:outerShdw blurRad="50800" dist="38100" dir="2700000" algn="tl" rotWithShape="0">
              <a:srgbClr val="000000">
                <a:alpha val="41568"/>
              </a:srgbClr>
            </a:outerShdw>
          </a:effectLst>
        </p:spPr>
        <p:txBody>
          <a:bodyPr spcFirstLastPara="1" wrap="square" lIns="51425" tIns="25700" rIns="51425" bIns="25700" anchor="ctr" anchorCtr="0">
            <a:noAutofit/>
          </a:bodyPr>
          <a:lstStyle>
            <a:lvl1pPr lvl="0" algn="ctr">
              <a:lnSpc>
                <a:spcPct val="100000"/>
              </a:lnSpc>
              <a:spcBef>
                <a:spcPts val="0"/>
              </a:spcBef>
              <a:spcAft>
                <a:spcPts val="0"/>
              </a:spcAft>
              <a:buSzPts val="1100"/>
              <a:buNone/>
              <a:defRPr sz="2100">
                <a:solidFill>
                  <a:srgbClr val="FFFFFF"/>
                </a:solidFill>
                <a:latin typeface="Arial"/>
                <a:ea typeface="Arial"/>
                <a:cs typeface="Arial"/>
                <a:sym typeface="Arial"/>
              </a:defRPr>
            </a:lvl1pPr>
            <a:lvl2pPr lvl="1" algn="ctr">
              <a:lnSpc>
                <a:spcPct val="100000"/>
              </a:lnSpc>
              <a:spcBef>
                <a:spcPts val="0"/>
              </a:spcBef>
              <a:spcAft>
                <a:spcPts val="0"/>
              </a:spcAft>
              <a:buSzPts val="800"/>
              <a:buNone/>
              <a:defRPr/>
            </a:lvl2pPr>
            <a:lvl3pPr lvl="2" algn="ctr">
              <a:lnSpc>
                <a:spcPct val="100000"/>
              </a:lnSpc>
              <a:spcBef>
                <a:spcPts val="0"/>
              </a:spcBef>
              <a:spcAft>
                <a:spcPts val="0"/>
              </a:spcAft>
              <a:buSzPts val="800"/>
              <a:buNone/>
              <a:defRPr/>
            </a:lvl3pPr>
            <a:lvl4pPr lvl="3" algn="ctr">
              <a:lnSpc>
                <a:spcPct val="100000"/>
              </a:lnSpc>
              <a:spcBef>
                <a:spcPts val="0"/>
              </a:spcBef>
              <a:spcAft>
                <a:spcPts val="0"/>
              </a:spcAft>
              <a:buSzPts val="800"/>
              <a:buNone/>
              <a:defRPr/>
            </a:lvl4pPr>
            <a:lvl5pPr lvl="4" algn="ctr">
              <a:lnSpc>
                <a:spcPct val="100000"/>
              </a:lnSpc>
              <a:spcBef>
                <a:spcPts val="0"/>
              </a:spcBef>
              <a:spcAft>
                <a:spcPts val="0"/>
              </a:spcAft>
              <a:buSzPts val="800"/>
              <a:buNone/>
              <a:defRPr/>
            </a:lvl5pPr>
            <a:lvl6pPr lvl="5" algn="ctr">
              <a:lnSpc>
                <a:spcPct val="100000"/>
              </a:lnSpc>
              <a:spcBef>
                <a:spcPts val="0"/>
              </a:spcBef>
              <a:spcAft>
                <a:spcPts val="0"/>
              </a:spcAft>
              <a:buSzPts val="800"/>
              <a:buNone/>
              <a:defRPr/>
            </a:lvl6pPr>
            <a:lvl7pPr lvl="6" algn="ctr">
              <a:lnSpc>
                <a:spcPct val="100000"/>
              </a:lnSpc>
              <a:spcBef>
                <a:spcPts val="0"/>
              </a:spcBef>
              <a:spcAft>
                <a:spcPts val="0"/>
              </a:spcAft>
              <a:buSzPts val="800"/>
              <a:buNone/>
              <a:defRPr/>
            </a:lvl7pPr>
            <a:lvl8pPr lvl="7" algn="ctr">
              <a:lnSpc>
                <a:spcPct val="100000"/>
              </a:lnSpc>
              <a:spcBef>
                <a:spcPts val="0"/>
              </a:spcBef>
              <a:spcAft>
                <a:spcPts val="0"/>
              </a:spcAft>
              <a:buSzPts val="800"/>
              <a:buNone/>
              <a:defRPr/>
            </a:lvl8pPr>
            <a:lvl9pPr lvl="8" algn="ctr">
              <a:lnSpc>
                <a:spcPct val="100000"/>
              </a:lnSpc>
              <a:spcBef>
                <a:spcPts val="0"/>
              </a:spcBef>
              <a:spcAft>
                <a:spcPts val="0"/>
              </a:spcAft>
              <a:buSzPts val="800"/>
              <a:buNone/>
              <a:defRPr/>
            </a:lvl9pPr>
          </a:lstStyle>
          <a:p>
            <a:endParaRPr/>
          </a:p>
        </p:txBody>
      </p:sp>
      <p:sp>
        <p:nvSpPr>
          <p:cNvPr id="159" name="Google Shape;159;p9"/>
          <p:cNvSpPr txBox="1">
            <a:spLocks noGrp="1"/>
          </p:cNvSpPr>
          <p:nvPr>
            <p:ph type="sldNum" idx="12"/>
          </p:nvPr>
        </p:nvSpPr>
        <p:spPr>
          <a:xfrm>
            <a:off x="8229600" y="4800600"/>
            <a:ext cx="516600" cy="261000"/>
          </a:xfrm>
          <a:prstGeom prst="rect">
            <a:avLst/>
          </a:prstGeom>
          <a:noFill/>
          <a:ln>
            <a:noFill/>
          </a:ln>
        </p:spPr>
        <p:txBody>
          <a:bodyPr spcFirstLastPara="1" wrap="square" lIns="51425" tIns="25700" rIns="51425" bIns="25700" anchor="ctr" anchorCtr="0">
            <a:noAutofit/>
          </a:bodyPr>
          <a:lstStyle>
            <a:lvl1pPr marL="0" marR="0" lvl="0"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one">
  <p:cSld name="Title slide one">
    <p:bg>
      <p:bgPr>
        <a:solidFill>
          <a:schemeClr val="lt1"/>
        </a:solidFill>
        <a:effectLst/>
      </p:bgPr>
    </p:bg>
    <p:spTree>
      <p:nvGrpSpPr>
        <p:cNvPr id="1" name="Shape 459"/>
        <p:cNvGrpSpPr/>
        <p:nvPr/>
      </p:nvGrpSpPr>
      <p:grpSpPr>
        <a:xfrm>
          <a:off x="0" y="0"/>
          <a:ext cx="0" cy="0"/>
          <a:chOff x="0" y="0"/>
          <a:chExt cx="0" cy="0"/>
        </a:xfrm>
      </p:grpSpPr>
      <p:pic>
        <p:nvPicPr>
          <p:cNvPr id="460" name="Google Shape;460;p48"/>
          <p:cNvPicPr preferRelativeResize="0"/>
          <p:nvPr/>
        </p:nvPicPr>
        <p:blipFill rotWithShape="1">
          <a:blip r:embed="rId2">
            <a:alphaModFix/>
          </a:blip>
          <a:srcRect/>
          <a:stretch/>
        </p:blipFill>
        <p:spPr>
          <a:xfrm>
            <a:off x="-38386" y="-578"/>
            <a:ext cx="9220772" cy="5192459"/>
          </a:xfrm>
          <a:prstGeom prst="rect">
            <a:avLst/>
          </a:prstGeom>
          <a:noFill/>
          <a:ln>
            <a:noFill/>
          </a:ln>
        </p:spPr>
      </p:pic>
      <p:sp>
        <p:nvSpPr>
          <p:cNvPr id="461" name="Google Shape;461;p48"/>
          <p:cNvSpPr txBox="1">
            <a:spLocks noGrp="1"/>
          </p:cNvSpPr>
          <p:nvPr>
            <p:ph type="body" idx="1"/>
          </p:nvPr>
        </p:nvSpPr>
        <p:spPr>
          <a:xfrm>
            <a:off x="1204318" y="1494065"/>
            <a:ext cx="6735365" cy="955221"/>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700"/>
              </a:spcBef>
              <a:spcAft>
                <a:spcPts val="0"/>
              </a:spcAft>
              <a:buClr>
                <a:schemeClr val="lt1"/>
              </a:buClr>
              <a:buSzPts val="3300"/>
              <a:buNone/>
              <a:defRPr sz="3300">
                <a:solidFill>
                  <a:schemeClr val="lt1"/>
                </a:solidFill>
              </a:defRPr>
            </a:lvl1pPr>
            <a:lvl2pPr marL="914400" lvl="1" indent="-317500" algn="l">
              <a:lnSpc>
                <a:spcPct val="100000"/>
              </a:lnSpc>
              <a:spcBef>
                <a:spcPts val="300"/>
              </a:spcBef>
              <a:spcAft>
                <a:spcPts val="0"/>
              </a:spcAft>
              <a:buClr>
                <a:srgbClr val="1F497D"/>
              </a:buClr>
              <a:buSzPts val="1400"/>
              <a:buChar char="o"/>
              <a:defRPr/>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grpSp>
        <p:nvGrpSpPr>
          <p:cNvPr id="462" name="Google Shape;462;p48"/>
          <p:cNvGrpSpPr/>
          <p:nvPr/>
        </p:nvGrpSpPr>
        <p:grpSpPr>
          <a:xfrm>
            <a:off x="265865" y="4093460"/>
            <a:ext cx="8448988" cy="644975"/>
            <a:chOff x="309790" y="5457944"/>
            <a:chExt cx="11265317" cy="859967"/>
          </a:xfrm>
        </p:grpSpPr>
        <p:pic>
          <p:nvPicPr>
            <p:cNvPr id="463" name="Google Shape;463;p4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09790" y="5457944"/>
              <a:ext cx="3160486" cy="859967"/>
            </a:xfrm>
            <a:prstGeom prst="rect">
              <a:avLst/>
            </a:prstGeom>
            <a:noFill/>
            <a:ln>
              <a:noFill/>
            </a:ln>
          </p:spPr>
        </p:pic>
        <p:pic>
          <p:nvPicPr>
            <p:cNvPr id="464" name="Google Shape;464;p4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058104" y="5668971"/>
              <a:ext cx="3568700" cy="533400"/>
            </a:xfrm>
            <a:prstGeom prst="rect">
              <a:avLst/>
            </a:prstGeom>
            <a:noFill/>
            <a:ln>
              <a:noFill/>
            </a:ln>
          </p:spPr>
        </p:pic>
        <p:pic>
          <p:nvPicPr>
            <p:cNvPr id="465" name="Google Shape;465;p4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414621" y="5627915"/>
              <a:ext cx="3160486" cy="532830"/>
            </a:xfrm>
            <a:prstGeom prst="rect">
              <a:avLst/>
            </a:prstGeom>
            <a:noFill/>
            <a:ln>
              <a:noFill/>
            </a:ln>
          </p:spPr>
        </p:pic>
      </p:grpSp>
    </p:spTree>
    <p:extLst>
      <p:ext uri="{BB962C8B-B14F-4D97-AF65-F5344CB8AC3E}">
        <p14:creationId xmlns:p14="http://schemas.microsoft.com/office/powerpoint/2010/main" val="2078080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two">
  <p:cSld name="Title Slide two">
    <p:bg>
      <p:bgPr>
        <a:solidFill>
          <a:schemeClr val="lt1"/>
        </a:solidFill>
        <a:effectLst/>
      </p:bgPr>
    </p:bg>
    <p:spTree>
      <p:nvGrpSpPr>
        <p:cNvPr id="1" name="Shape 466"/>
        <p:cNvGrpSpPr/>
        <p:nvPr/>
      </p:nvGrpSpPr>
      <p:grpSpPr>
        <a:xfrm>
          <a:off x="0" y="0"/>
          <a:ext cx="0" cy="0"/>
          <a:chOff x="0" y="0"/>
          <a:chExt cx="0" cy="0"/>
        </a:xfrm>
      </p:grpSpPr>
      <p:pic>
        <p:nvPicPr>
          <p:cNvPr id="467" name="Google Shape;467;p49"/>
          <p:cNvPicPr preferRelativeResize="0"/>
          <p:nvPr/>
        </p:nvPicPr>
        <p:blipFill rotWithShape="1">
          <a:blip r:embed="rId2">
            <a:alphaModFix/>
          </a:blip>
          <a:srcRect/>
          <a:stretch/>
        </p:blipFill>
        <p:spPr>
          <a:xfrm>
            <a:off x="-38386" y="-578"/>
            <a:ext cx="9220772" cy="5192459"/>
          </a:xfrm>
          <a:prstGeom prst="rect">
            <a:avLst/>
          </a:prstGeom>
          <a:noFill/>
          <a:ln>
            <a:noFill/>
          </a:ln>
        </p:spPr>
      </p:pic>
      <p:sp>
        <p:nvSpPr>
          <p:cNvPr id="468" name="Google Shape;468;p49"/>
          <p:cNvSpPr txBox="1">
            <a:spLocks noGrp="1"/>
          </p:cNvSpPr>
          <p:nvPr>
            <p:ph type="body" idx="1"/>
          </p:nvPr>
        </p:nvSpPr>
        <p:spPr>
          <a:xfrm>
            <a:off x="1204318" y="1494065"/>
            <a:ext cx="6735365" cy="955221"/>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700"/>
              </a:spcBef>
              <a:spcAft>
                <a:spcPts val="0"/>
              </a:spcAft>
              <a:buClr>
                <a:schemeClr val="lt1"/>
              </a:buClr>
              <a:buSzPts val="3300"/>
              <a:buNone/>
              <a:defRPr sz="3300">
                <a:solidFill>
                  <a:schemeClr val="lt1"/>
                </a:solidFill>
              </a:defRPr>
            </a:lvl1pPr>
            <a:lvl2pPr marL="914400" lvl="1" indent="-317500" algn="l">
              <a:lnSpc>
                <a:spcPct val="100000"/>
              </a:lnSpc>
              <a:spcBef>
                <a:spcPts val="300"/>
              </a:spcBef>
              <a:spcAft>
                <a:spcPts val="0"/>
              </a:spcAft>
              <a:buClr>
                <a:srgbClr val="1F497D"/>
              </a:buClr>
              <a:buSzPts val="1400"/>
              <a:buChar char="o"/>
              <a:defRPr/>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9187452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ext Slide Swoosh Background">
  <p:cSld name="Text Slide Swoosh Background">
    <p:bg>
      <p:bgPr>
        <a:solidFill>
          <a:schemeClr val="lt1"/>
        </a:solidFill>
        <a:effectLst/>
      </p:bgPr>
    </p:bg>
    <p:spTree>
      <p:nvGrpSpPr>
        <p:cNvPr id="1" name="Shape 469"/>
        <p:cNvGrpSpPr/>
        <p:nvPr/>
      </p:nvGrpSpPr>
      <p:grpSpPr>
        <a:xfrm>
          <a:off x="0" y="0"/>
          <a:ext cx="0" cy="0"/>
          <a:chOff x="0" y="0"/>
          <a:chExt cx="0" cy="0"/>
        </a:xfrm>
      </p:grpSpPr>
      <p:pic>
        <p:nvPicPr>
          <p:cNvPr id="470" name="Google Shape;470;p50"/>
          <p:cNvPicPr preferRelativeResize="0"/>
          <p:nvPr/>
        </p:nvPicPr>
        <p:blipFill rotWithShape="1">
          <a:blip r:embed="rId2">
            <a:alphaModFix/>
          </a:blip>
          <a:srcRect/>
          <a:stretch/>
        </p:blipFill>
        <p:spPr>
          <a:xfrm>
            <a:off x="-38386" y="-578"/>
            <a:ext cx="9220772" cy="5192459"/>
          </a:xfrm>
          <a:prstGeom prst="rect">
            <a:avLst/>
          </a:prstGeom>
          <a:noFill/>
          <a:ln>
            <a:noFill/>
          </a:ln>
        </p:spPr>
      </p:pic>
      <p:sp>
        <p:nvSpPr>
          <p:cNvPr id="471" name="Google Shape;471;p50"/>
          <p:cNvSpPr txBox="1">
            <a:spLocks noGrp="1"/>
          </p:cNvSpPr>
          <p:nvPr>
            <p:ph type="body" idx="1"/>
          </p:nvPr>
        </p:nvSpPr>
        <p:spPr>
          <a:xfrm>
            <a:off x="1204318" y="187778"/>
            <a:ext cx="6735365" cy="473529"/>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361950" algn="l">
              <a:lnSpc>
                <a:spcPct val="100000"/>
              </a:lnSpc>
              <a:spcBef>
                <a:spcPts val="400"/>
              </a:spcBef>
              <a:spcAft>
                <a:spcPts val="0"/>
              </a:spcAft>
              <a:buClr>
                <a:srgbClr val="1F497D"/>
              </a:buClr>
              <a:buSzPts val="2100"/>
              <a:buChar char="o"/>
              <a:defRPr sz="2100" b="1"/>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cxnSp>
        <p:nvCxnSpPr>
          <p:cNvPr id="472" name="Google Shape;472;p50"/>
          <p:cNvCxnSpPr/>
          <p:nvPr/>
        </p:nvCxnSpPr>
        <p:spPr>
          <a:xfrm>
            <a:off x="0" y="4607805"/>
            <a:ext cx="9144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5686"/>
              </a:srgbClr>
            </a:outerShdw>
          </a:effectLst>
        </p:spPr>
      </p:cxnSp>
      <p:sp>
        <p:nvSpPr>
          <p:cNvPr id="473" name="Google Shape;473;p50"/>
          <p:cNvSpPr txBox="1">
            <a:spLocks noGrp="1"/>
          </p:cNvSpPr>
          <p:nvPr>
            <p:ph type="body" idx="2"/>
          </p:nvPr>
        </p:nvSpPr>
        <p:spPr>
          <a:xfrm>
            <a:off x="411956" y="1060848"/>
            <a:ext cx="8320088" cy="3136106"/>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400"/>
              </a:spcBef>
              <a:spcAft>
                <a:spcPts val="0"/>
              </a:spcAft>
              <a:buClr>
                <a:schemeClr val="lt1"/>
              </a:buClr>
              <a:buSzPts val="1800"/>
              <a:buChar char="•"/>
              <a:defRPr>
                <a:solidFill>
                  <a:schemeClr val="lt1"/>
                </a:solidFill>
              </a:defRPr>
            </a:lvl1pPr>
            <a:lvl2pPr marL="914400" lvl="1" indent="-323850" algn="l">
              <a:lnSpc>
                <a:spcPct val="100000"/>
              </a:lnSpc>
              <a:spcBef>
                <a:spcPts val="300"/>
              </a:spcBef>
              <a:spcAft>
                <a:spcPts val="0"/>
              </a:spcAft>
              <a:buClr>
                <a:schemeClr val="lt1"/>
              </a:buClr>
              <a:buSzPts val="1500"/>
              <a:buChar char="o"/>
              <a:defRPr>
                <a:solidFill>
                  <a:schemeClr val="lt1"/>
                </a:solidFill>
              </a:defRPr>
            </a:lvl2pPr>
            <a:lvl3pPr marL="1371600" lvl="2" indent="-323850" algn="l">
              <a:lnSpc>
                <a:spcPct val="100000"/>
              </a:lnSpc>
              <a:spcBef>
                <a:spcPts val="300"/>
              </a:spcBef>
              <a:spcAft>
                <a:spcPts val="0"/>
              </a:spcAft>
              <a:buClr>
                <a:schemeClr val="lt1"/>
              </a:buClr>
              <a:buSzPts val="1500"/>
              <a:buChar char="•"/>
              <a:defRPr>
                <a:solidFill>
                  <a:schemeClr val="lt1"/>
                </a:solidFill>
              </a:defRPr>
            </a:lvl3pPr>
            <a:lvl4pPr marL="1828800" lvl="3" indent="-323850" algn="l">
              <a:lnSpc>
                <a:spcPct val="100000"/>
              </a:lnSpc>
              <a:spcBef>
                <a:spcPts val="300"/>
              </a:spcBef>
              <a:spcAft>
                <a:spcPts val="0"/>
              </a:spcAft>
              <a:buClr>
                <a:schemeClr val="lt1"/>
              </a:buClr>
              <a:buSzPts val="1500"/>
              <a:buChar char="–"/>
              <a:defRPr>
                <a:solidFill>
                  <a:schemeClr val="lt1"/>
                </a:solidFill>
              </a:defRPr>
            </a:lvl4pPr>
            <a:lvl5pPr marL="2286000" lvl="4" indent="-323850" algn="l">
              <a:lnSpc>
                <a:spcPct val="100000"/>
              </a:lnSpc>
              <a:spcBef>
                <a:spcPts val="300"/>
              </a:spcBef>
              <a:spcAft>
                <a:spcPts val="0"/>
              </a:spcAft>
              <a:buClr>
                <a:schemeClr val="lt1"/>
              </a:buClr>
              <a:buSzPts val="1500"/>
              <a:buChar char="»"/>
              <a:defRPr>
                <a:solidFill>
                  <a:schemeClr val="lt1"/>
                </a:solidFill>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474" name="Google Shape;474;p50"/>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475" name="Google Shape;475;p50"/>
          <p:cNvGrpSpPr/>
          <p:nvPr/>
        </p:nvGrpSpPr>
        <p:grpSpPr>
          <a:xfrm>
            <a:off x="1326052" y="4673119"/>
            <a:ext cx="6295955" cy="411480"/>
            <a:chOff x="1898697" y="6230825"/>
            <a:chExt cx="8394606" cy="548640"/>
          </a:xfrm>
        </p:grpSpPr>
        <p:pic>
          <p:nvPicPr>
            <p:cNvPr id="476" name="Google Shape;476;p5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275589" y="6325373"/>
              <a:ext cx="2017714" cy="340169"/>
            </a:xfrm>
            <a:prstGeom prst="rect">
              <a:avLst/>
            </a:prstGeom>
            <a:noFill/>
            <a:ln>
              <a:noFill/>
            </a:ln>
          </p:spPr>
        </p:pic>
        <p:pic>
          <p:nvPicPr>
            <p:cNvPr id="477" name="Google Shape;477;p5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898697" y="6230825"/>
              <a:ext cx="2017714" cy="548640"/>
            </a:xfrm>
            <a:prstGeom prst="rect">
              <a:avLst/>
            </a:prstGeom>
            <a:noFill/>
            <a:ln>
              <a:noFill/>
            </a:ln>
          </p:spPr>
        </p:pic>
        <p:pic>
          <p:nvPicPr>
            <p:cNvPr id="478" name="Google Shape;478;p50"/>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880637" y="6356393"/>
              <a:ext cx="2278325" cy="340297"/>
            </a:xfrm>
            <a:prstGeom prst="rect">
              <a:avLst/>
            </a:prstGeom>
            <a:noFill/>
            <a:ln>
              <a:noFill/>
            </a:ln>
          </p:spPr>
        </p:pic>
      </p:grpSp>
    </p:spTree>
    <p:extLst>
      <p:ext uri="{BB962C8B-B14F-4D97-AF65-F5344CB8AC3E}">
        <p14:creationId xmlns:p14="http://schemas.microsoft.com/office/powerpoint/2010/main" val="2632754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ext slide white background &amp; footer">
  <p:cSld name="Text slide white background &amp; footer">
    <p:bg>
      <p:bgPr>
        <a:solidFill>
          <a:schemeClr val="lt1"/>
        </a:solidFill>
        <a:effectLst/>
      </p:bgPr>
    </p:bg>
    <p:spTree>
      <p:nvGrpSpPr>
        <p:cNvPr id="1" name="Shape 479"/>
        <p:cNvGrpSpPr/>
        <p:nvPr/>
      </p:nvGrpSpPr>
      <p:grpSpPr>
        <a:xfrm>
          <a:off x="0" y="0"/>
          <a:ext cx="0" cy="0"/>
          <a:chOff x="0" y="0"/>
          <a:chExt cx="0" cy="0"/>
        </a:xfrm>
      </p:grpSpPr>
      <p:pic>
        <p:nvPicPr>
          <p:cNvPr id="480" name="Google Shape;480;p51"/>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0" y="4607806"/>
            <a:ext cx="9144000" cy="535695"/>
          </a:xfrm>
          <a:prstGeom prst="rect">
            <a:avLst/>
          </a:prstGeom>
          <a:noFill/>
          <a:ln>
            <a:noFill/>
          </a:ln>
        </p:spPr>
      </p:pic>
      <p:sp>
        <p:nvSpPr>
          <p:cNvPr id="481" name="Google Shape;481;p51"/>
          <p:cNvSpPr txBox="1">
            <a:spLocks noGrp="1"/>
          </p:cNvSpPr>
          <p:nvPr>
            <p:ph type="body" idx="1"/>
          </p:nvPr>
        </p:nvSpPr>
        <p:spPr>
          <a:xfrm>
            <a:off x="355147" y="963217"/>
            <a:ext cx="8433707" cy="337838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2"/>
              </a:buClr>
              <a:buSzPts val="1400"/>
              <a:buChar char="•"/>
              <a:defRPr/>
            </a:lvl1pPr>
            <a:lvl2pPr marL="914400" lvl="1" indent="-317500" algn="l">
              <a:lnSpc>
                <a:spcPct val="100000"/>
              </a:lnSpc>
              <a:spcBef>
                <a:spcPts val="300"/>
              </a:spcBef>
              <a:spcAft>
                <a:spcPts val="0"/>
              </a:spcAft>
              <a:buClr>
                <a:srgbClr val="1F497D"/>
              </a:buClr>
              <a:buSzPts val="1400"/>
              <a:buChar char="o"/>
              <a:defRPr/>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pic>
        <p:nvPicPr>
          <p:cNvPr id="482" name="Google Shape;482;p51"/>
          <p:cNvPicPr preferRelativeResize="0"/>
          <p:nvPr/>
        </p:nvPicPr>
        <p:blipFill rotWithShape="1">
          <a:blip r:embed="rId3">
            <a:alphaModFix/>
          </a:blip>
          <a:srcRect/>
          <a:stretch/>
        </p:blipFill>
        <p:spPr>
          <a:xfrm>
            <a:off x="0" y="0"/>
            <a:ext cx="9144000" cy="714662"/>
          </a:xfrm>
          <a:prstGeom prst="rect">
            <a:avLst/>
          </a:prstGeom>
          <a:noFill/>
          <a:ln>
            <a:noFill/>
          </a:ln>
        </p:spPr>
      </p:pic>
      <p:sp>
        <p:nvSpPr>
          <p:cNvPr id="483" name="Google Shape;483;p51"/>
          <p:cNvSpPr txBox="1">
            <a:spLocks noGrp="1"/>
          </p:cNvSpPr>
          <p:nvPr>
            <p:ph type="body" idx="2"/>
          </p:nvPr>
        </p:nvSpPr>
        <p:spPr>
          <a:xfrm>
            <a:off x="1363267" y="147467"/>
            <a:ext cx="6417469" cy="407704"/>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228600" algn="l">
              <a:lnSpc>
                <a:spcPct val="100000"/>
              </a:lnSpc>
              <a:spcBef>
                <a:spcPts val="300"/>
              </a:spcBef>
              <a:spcAft>
                <a:spcPts val="0"/>
              </a:spcAft>
              <a:buClr>
                <a:srgbClr val="1F497D"/>
              </a:buClr>
              <a:buSzPts val="1500"/>
              <a:buNone/>
              <a:defRPr/>
            </a:lvl2pPr>
            <a:lvl3pPr marL="1371600" lvl="2" indent="-228600" algn="l">
              <a:lnSpc>
                <a:spcPct val="100000"/>
              </a:lnSpc>
              <a:spcBef>
                <a:spcPts val="300"/>
              </a:spcBef>
              <a:spcAft>
                <a:spcPts val="0"/>
              </a:spcAft>
              <a:buClr>
                <a:srgbClr val="1F497D"/>
              </a:buClr>
              <a:buSzPts val="1500"/>
              <a:buNone/>
              <a:defRPr/>
            </a:lvl3pPr>
            <a:lvl4pPr marL="1828800" lvl="3" indent="-228600" algn="l">
              <a:lnSpc>
                <a:spcPct val="100000"/>
              </a:lnSpc>
              <a:spcBef>
                <a:spcPts val="300"/>
              </a:spcBef>
              <a:spcAft>
                <a:spcPts val="0"/>
              </a:spcAft>
              <a:buClr>
                <a:srgbClr val="1F497D"/>
              </a:buClr>
              <a:buSzPts val="1500"/>
              <a:buNone/>
              <a:defRPr/>
            </a:lvl4pPr>
            <a:lvl5pPr marL="2286000" lvl="4" indent="-228600" algn="l">
              <a:lnSpc>
                <a:spcPct val="100000"/>
              </a:lnSpc>
              <a:spcBef>
                <a:spcPts val="300"/>
              </a:spcBef>
              <a:spcAft>
                <a:spcPts val="0"/>
              </a:spcAft>
              <a:buClr>
                <a:srgbClr val="1F497D"/>
              </a:buClr>
              <a:buSzPts val="1500"/>
              <a:buNone/>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484" name="Google Shape;484;p51"/>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485" name="Google Shape;485;p51"/>
          <p:cNvCxnSpPr/>
          <p:nvPr/>
        </p:nvCxnSpPr>
        <p:spPr>
          <a:xfrm>
            <a:off x="0" y="4607805"/>
            <a:ext cx="9144000" cy="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5686"/>
              </a:srgbClr>
            </a:outerShdw>
          </a:effectLst>
        </p:spPr>
      </p:cxnSp>
      <p:grpSp>
        <p:nvGrpSpPr>
          <p:cNvPr id="486" name="Google Shape;486;p51"/>
          <p:cNvGrpSpPr/>
          <p:nvPr/>
        </p:nvGrpSpPr>
        <p:grpSpPr>
          <a:xfrm>
            <a:off x="1326052" y="4673119"/>
            <a:ext cx="6295955" cy="411480"/>
            <a:chOff x="1898697" y="6230825"/>
            <a:chExt cx="8394606" cy="548640"/>
          </a:xfrm>
        </p:grpSpPr>
        <p:pic>
          <p:nvPicPr>
            <p:cNvPr id="487" name="Google Shape;487;p5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275589" y="6325373"/>
              <a:ext cx="2017714" cy="340169"/>
            </a:xfrm>
            <a:prstGeom prst="rect">
              <a:avLst/>
            </a:prstGeom>
            <a:noFill/>
            <a:ln>
              <a:noFill/>
            </a:ln>
          </p:spPr>
        </p:pic>
        <p:pic>
          <p:nvPicPr>
            <p:cNvPr id="488" name="Google Shape;488;p5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898697" y="6230825"/>
              <a:ext cx="2017714" cy="548640"/>
            </a:xfrm>
            <a:prstGeom prst="rect">
              <a:avLst/>
            </a:prstGeom>
            <a:noFill/>
            <a:ln>
              <a:noFill/>
            </a:ln>
          </p:spPr>
        </p:pic>
        <p:pic>
          <p:nvPicPr>
            <p:cNvPr id="489" name="Google Shape;489;p5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880637" y="6356393"/>
              <a:ext cx="2278325" cy="340297"/>
            </a:xfrm>
            <a:prstGeom prst="rect">
              <a:avLst/>
            </a:prstGeom>
            <a:noFill/>
            <a:ln>
              <a:noFill/>
            </a:ln>
          </p:spPr>
        </p:pic>
      </p:grpSp>
    </p:spTree>
    <p:extLst>
      <p:ext uri="{BB962C8B-B14F-4D97-AF65-F5344CB8AC3E}">
        <p14:creationId xmlns:p14="http://schemas.microsoft.com/office/powerpoint/2010/main" val="22265934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ext slide light swoosh &amp; footer ">
  <p:cSld name="Text slide light swoosh &amp; footer ">
    <p:bg>
      <p:bgPr>
        <a:solidFill>
          <a:schemeClr val="lt1"/>
        </a:solidFill>
        <a:effectLst/>
      </p:bgPr>
    </p:bg>
    <p:spTree>
      <p:nvGrpSpPr>
        <p:cNvPr id="1" name="Shape 490"/>
        <p:cNvGrpSpPr/>
        <p:nvPr/>
      </p:nvGrpSpPr>
      <p:grpSpPr>
        <a:xfrm>
          <a:off x="0" y="0"/>
          <a:ext cx="0" cy="0"/>
          <a:chOff x="0" y="0"/>
          <a:chExt cx="0" cy="0"/>
        </a:xfrm>
      </p:grpSpPr>
      <p:pic>
        <p:nvPicPr>
          <p:cNvPr id="491" name="Google Shape;491;p52"/>
          <p:cNvPicPr preferRelativeResize="0"/>
          <p:nvPr/>
        </p:nvPicPr>
        <p:blipFill rotWithShape="1">
          <a:blip r:embed="rId2" cstate="print">
            <a:alphaModFix amt="25000"/>
            <a:extLst>
              <a:ext uri="{28A0092B-C50C-407E-A947-70E740481C1C}">
                <a14:useLocalDpi xmlns:a14="http://schemas.microsoft.com/office/drawing/2010/main"/>
              </a:ext>
            </a:extLst>
          </a:blip>
          <a:srcRect/>
          <a:stretch/>
        </p:blipFill>
        <p:spPr>
          <a:xfrm>
            <a:off x="-38386" y="-578"/>
            <a:ext cx="9220772" cy="4608380"/>
          </a:xfrm>
          <a:prstGeom prst="rect">
            <a:avLst/>
          </a:prstGeom>
          <a:noFill/>
          <a:ln>
            <a:noFill/>
          </a:ln>
        </p:spPr>
      </p:pic>
      <p:sp>
        <p:nvSpPr>
          <p:cNvPr id="492" name="Google Shape;492;p52"/>
          <p:cNvSpPr txBox="1">
            <a:spLocks noGrp="1"/>
          </p:cNvSpPr>
          <p:nvPr>
            <p:ph type="body" idx="1"/>
          </p:nvPr>
        </p:nvSpPr>
        <p:spPr>
          <a:xfrm>
            <a:off x="355147" y="963217"/>
            <a:ext cx="8433707" cy="337838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2"/>
              </a:buClr>
              <a:buSzPts val="1400"/>
              <a:buChar char="•"/>
              <a:defRPr/>
            </a:lvl1pPr>
            <a:lvl2pPr marL="914400" lvl="1" indent="-317500" algn="l">
              <a:lnSpc>
                <a:spcPct val="100000"/>
              </a:lnSpc>
              <a:spcBef>
                <a:spcPts val="300"/>
              </a:spcBef>
              <a:spcAft>
                <a:spcPts val="0"/>
              </a:spcAft>
              <a:buClr>
                <a:srgbClr val="1F497D"/>
              </a:buClr>
              <a:buSzPts val="1400"/>
              <a:buChar char="o"/>
              <a:defRPr/>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493" name="Google Shape;493;p52"/>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94" name="Google Shape;494;p5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4607806"/>
            <a:ext cx="9144000" cy="535695"/>
          </a:xfrm>
          <a:prstGeom prst="rect">
            <a:avLst/>
          </a:prstGeom>
          <a:noFill/>
          <a:ln>
            <a:noFill/>
          </a:ln>
        </p:spPr>
      </p:pic>
      <p:pic>
        <p:nvPicPr>
          <p:cNvPr id="495" name="Google Shape;495;p52"/>
          <p:cNvPicPr preferRelativeResize="0"/>
          <p:nvPr/>
        </p:nvPicPr>
        <p:blipFill rotWithShape="1">
          <a:blip r:embed="rId4">
            <a:alphaModFix/>
          </a:blip>
          <a:srcRect/>
          <a:stretch/>
        </p:blipFill>
        <p:spPr>
          <a:xfrm>
            <a:off x="0" y="0"/>
            <a:ext cx="9144000" cy="714662"/>
          </a:xfrm>
          <a:prstGeom prst="rect">
            <a:avLst/>
          </a:prstGeom>
          <a:noFill/>
          <a:ln>
            <a:noFill/>
          </a:ln>
        </p:spPr>
      </p:pic>
      <p:sp>
        <p:nvSpPr>
          <p:cNvPr id="496" name="Google Shape;496;p52"/>
          <p:cNvSpPr txBox="1">
            <a:spLocks noGrp="1"/>
          </p:cNvSpPr>
          <p:nvPr>
            <p:ph type="body" idx="2"/>
          </p:nvPr>
        </p:nvSpPr>
        <p:spPr>
          <a:xfrm>
            <a:off x="1363267" y="147467"/>
            <a:ext cx="6417469" cy="407704"/>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228600" algn="l">
              <a:lnSpc>
                <a:spcPct val="100000"/>
              </a:lnSpc>
              <a:spcBef>
                <a:spcPts val="300"/>
              </a:spcBef>
              <a:spcAft>
                <a:spcPts val="0"/>
              </a:spcAft>
              <a:buClr>
                <a:srgbClr val="1F497D"/>
              </a:buClr>
              <a:buSzPts val="1500"/>
              <a:buNone/>
              <a:defRPr/>
            </a:lvl2pPr>
            <a:lvl3pPr marL="1371600" lvl="2" indent="-228600" algn="l">
              <a:lnSpc>
                <a:spcPct val="100000"/>
              </a:lnSpc>
              <a:spcBef>
                <a:spcPts val="300"/>
              </a:spcBef>
              <a:spcAft>
                <a:spcPts val="0"/>
              </a:spcAft>
              <a:buClr>
                <a:srgbClr val="1F497D"/>
              </a:buClr>
              <a:buSzPts val="1500"/>
              <a:buNone/>
              <a:defRPr/>
            </a:lvl3pPr>
            <a:lvl4pPr marL="1828800" lvl="3" indent="-228600" algn="l">
              <a:lnSpc>
                <a:spcPct val="100000"/>
              </a:lnSpc>
              <a:spcBef>
                <a:spcPts val="300"/>
              </a:spcBef>
              <a:spcAft>
                <a:spcPts val="0"/>
              </a:spcAft>
              <a:buClr>
                <a:srgbClr val="1F497D"/>
              </a:buClr>
              <a:buSzPts val="1500"/>
              <a:buNone/>
              <a:defRPr/>
            </a:lvl4pPr>
            <a:lvl5pPr marL="2286000" lvl="4" indent="-228600" algn="l">
              <a:lnSpc>
                <a:spcPct val="100000"/>
              </a:lnSpc>
              <a:spcBef>
                <a:spcPts val="300"/>
              </a:spcBef>
              <a:spcAft>
                <a:spcPts val="0"/>
              </a:spcAft>
              <a:buClr>
                <a:srgbClr val="1F497D"/>
              </a:buClr>
              <a:buSzPts val="1500"/>
              <a:buNone/>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grpSp>
        <p:nvGrpSpPr>
          <p:cNvPr id="497" name="Google Shape;497;p52"/>
          <p:cNvGrpSpPr/>
          <p:nvPr/>
        </p:nvGrpSpPr>
        <p:grpSpPr>
          <a:xfrm>
            <a:off x="1326052" y="4673119"/>
            <a:ext cx="6295955" cy="411480"/>
            <a:chOff x="1898697" y="6230825"/>
            <a:chExt cx="8394606" cy="548640"/>
          </a:xfrm>
        </p:grpSpPr>
        <p:pic>
          <p:nvPicPr>
            <p:cNvPr id="498" name="Google Shape;498;p5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275589" y="6325373"/>
              <a:ext cx="2017714" cy="340169"/>
            </a:xfrm>
            <a:prstGeom prst="rect">
              <a:avLst/>
            </a:prstGeom>
            <a:noFill/>
            <a:ln>
              <a:noFill/>
            </a:ln>
          </p:spPr>
        </p:pic>
        <p:pic>
          <p:nvPicPr>
            <p:cNvPr id="499" name="Google Shape;499;p5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898697" y="6230825"/>
              <a:ext cx="2017714" cy="548640"/>
            </a:xfrm>
            <a:prstGeom prst="rect">
              <a:avLst/>
            </a:prstGeom>
            <a:noFill/>
            <a:ln>
              <a:noFill/>
            </a:ln>
          </p:spPr>
        </p:pic>
        <p:pic>
          <p:nvPicPr>
            <p:cNvPr id="500" name="Google Shape;500;p52"/>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880637" y="6356393"/>
              <a:ext cx="2278325" cy="340297"/>
            </a:xfrm>
            <a:prstGeom prst="rect">
              <a:avLst/>
            </a:prstGeom>
            <a:noFill/>
            <a:ln>
              <a:noFill/>
            </a:ln>
          </p:spPr>
        </p:pic>
      </p:grpSp>
    </p:spTree>
    <p:extLst>
      <p:ext uri="{BB962C8B-B14F-4D97-AF65-F5344CB8AC3E}">
        <p14:creationId xmlns:p14="http://schemas.microsoft.com/office/powerpoint/2010/main" val="12113419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ext slide light swoosh background">
  <p:cSld name="Text slide light swoosh background">
    <p:bg>
      <p:bgPr>
        <a:solidFill>
          <a:schemeClr val="lt1"/>
        </a:solidFill>
        <a:effectLst/>
      </p:bgPr>
    </p:bg>
    <p:spTree>
      <p:nvGrpSpPr>
        <p:cNvPr id="1" name="Shape 501"/>
        <p:cNvGrpSpPr/>
        <p:nvPr/>
      </p:nvGrpSpPr>
      <p:grpSpPr>
        <a:xfrm>
          <a:off x="0" y="0"/>
          <a:ext cx="0" cy="0"/>
          <a:chOff x="0" y="0"/>
          <a:chExt cx="0" cy="0"/>
        </a:xfrm>
      </p:grpSpPr>
      <p:pic>
        <p:nvPicPr>
          <p:cNvPr id="502" name="Google Shape;502;p53"/>
          <p:cNvPicPr preferRelativeResize="0"/>
          <p:nvPr/>
        </p:nvPicPr>
        <p:blipFill rotWithShape="1">
          <a:blip r:embed="rId2" cstate="print">
            <a:alphaModFix amt="25000"/>
            <a:extLst>
              <a:ext uri="{28A0092B-C50C-407E-A947-70E740481C1C}">
                <a14:useLocalDpi xmlns:a14="http://schemas.microsoft.com/office/drawing/2010/main"/>
              </a:ext>
            </a:extLst>
          </a:blip>
          <a:srcRect/>
          <a:stretch/>
        </p:blipFill>
        <p:spPr>
          <a:xfrm>
            <a:off x="-38386" y="530151"/>
            <a:ext cx="9220772" cy="4608380"/>
          </a:xfrm>
          <a:prstGeom prst="rect">
            <a:avLst/>
          </a:prstGeom>
          <a:noFill/>
          <a:ln>
            <a:noFill/>
          </a:ln>
        </p:spPr>
      </p:pic>
      <p:sp>
        <p:nvSpPr>
          <p:cNvPr id="503" name="Google Shape;503;p53"/>
          <p:cNvSpPr txBox="1">
            <a:spLocks noGrp="1"/>
          </p:cNvSpPr>
          <p:nvPr>
            <p:ph type="body" idx="1"/>
          </p:nvPr>
        </p:nvSpPr>
        <p:spPr>
          <a:xfrm>
            <a:off x="355147" y="963217"/>
            <a:ext cx="8433707" cy="3378380"/>
          </a:xfrm>
          <a:prstGeom prst="rect">
            <a:avLst/>
          </a:prstGeom>
          <a:noFill/>
          <a:ln>
            <a:noFill/>
          </a:ln>
        </p:spPr>
        <p:txBody>
          <a:bodyPr spcFirstLastPara="1" wrap="square" lIns="68575" tIns="34275" rIns="68575" bIns="34275" anchor="t" anchorCtr="0">
            <a:normAutofit/>
          </a:bodyPr>
          <a:lstStyle>
            <a:lvl1pPr marL="457200" lvl="0" indent="-317500" algn="l">
              <a:lnSpc>
                <a:spcPct val="100000"/>
              </a:lnSpc>
              <a:spcBef>
                <a:spcPts val="300"/>
              </a:spcBef>
              <a:spcAft>
                <a:spcPts val="0"/>
              </a:spcAft>
              <a:buClr>
                <a:schemeClr val="dk2"/>
              </a:buClr>
              <a:buSzPts val="1400"/>
              <a:buChar char="•"/>
              <a:defRPr/>
            </a:lvl1pPr>
            <a:lvl2pPr marL="914400" lvl="1" indent="-317500" algn="l">
              <a:lnSpc>
                <a:spcPct val="100000"/>
              </a:lnSpc>
              <a:spcBef>
                <a:spcPts val="300"/>
              </a:spcBef>
              <a:spcAft>
                <a:spcPts val="0"/>
              </a:spcAft>
              <a:buClr>
                <a:srgbClr val="1F497D"/>
              </a:buClr>
              <a:buSzPts val="1400"/>
              <a:buChar char="o"/>
              <a:defRPr/>
            </a:lvl2pPr>
            <a:lvl3pPr marL="1371600" lvl="2" indent="-317500" algn="l">
              <a:lnSpc>
                <a:spcPct val="100000"/>
              </a:lnSpc>
              <a:spcBef>
                <a:spcPts val="300"/>
              </a:spcBef>
              <a:spcAft>
                <a:spcPts val="0"/>
              </a:spcAft>
              <a:buClr>
                <a:srgbClr val="1F497D"/>
              </a:buClr>
              <a:buSzPts val="1400"/>
              <a:buChar char="•"/>
              <a:defRPr/>
            </a:lvl3pPr>
            <a:lvl4pPr marL="1828800" lvl="3" indent="-317500" algn="l">
              <a:lnSpc>
                <a:spcPct val="100000"/>
              </a:lnSpc>
              <a:spcBef>
                <a:spcPts val="300"/>
              </a:spcBef>
              <a:spcAft>
                <a:spcPts val="0"/>
              </a:spcAft>
              <a:buClr>
                <a:srgbClr val="1F497D"/>
              </a:buClr>
              <a:buSzPts val="1400"/>
              <a:buChar char="–"/>
              <a:defRPr/>
            </a:lvl4pPr>
            <a:lvl5pPr marL="2286000" lvl="4" indent="-317500" algn="l">
              <a:lnSpc>
                <a:spcPct val="100000"/>
              </a:lnSpc>
              <a:spcBef>
                <a:spcPts val="300"/>
              </a:spcBef>
              <a:spcAft>
                <a:spcPts val="0"/>
              </a:spcAft>
              <a:buClr>
                <a:srgbClr val="1F497D"/>
              </a:buClr>
              <a:buSzPts val="1400"/>
              <a:buChar char="»"/>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
        <p:nvSpPr>
          <p:cNvPr id="504" name="Google Shape;504;p53"/>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05" name="Google Shape;505;p53"/>
          <p:cNvPicPr preferRelativeResize="0"/>
          <p:nvPr/>
        </p:nvPicPr>
        <p:blipFill rotWithShape="1">
          <a:blip r:embed="rId3">
            <a:alphaModFix/>
          </a:blip>
          <a:srcRect/>
          <a:stretch/>
        </p:blipFill>
        <p:spPr>
          <a:xfrm>
            <a:off x="0" y="0"/>
            <a:ext cx="9144000" cy="714662"/>
          </a:xfrm>
          <a:prstGeom prst="rect">
            <a:avLst/>
          </a:prstGeom>
          <a:noFill/>
          <a:ln>
            <a:noFill/>
          </a:ln>
        </p:spPr>
      </p:pic>
      <p:sp>
        <p:nvSpPr>
          <p:cNvPr id="506" name="Google Shape;506;p53"/>
          <p:cNvSpPr txBox="1">
            <a:spLocks noGrp="1"/>
          </p:cNvSpPr>
          <p:nvPr>
            <p:ph type="body" idx="2"/>
          </p:nvPr>
        </p:nvSpPr>
        <p:spPr>
          <a:xfrm>
            <a:off x="1363267" y="147467"/>
            <a:ext cx="6417469" cy="407704"/>
          </a:xfrm>
          <a:prstGeom prst="rect">
            <a:avLst/>
          </a:prstGeom>
          <a:noFill/>
          <a:ln>
            <a:noFill/>
          </a:ln>
        </p:spPr>
        <p:txBody>
          <a:bodyPr spcFirstLastPara="1" wrap="square" lIns="68575" tIns="34275" rIns="68575" bIns="34275" anchor="t" anchorCtr="0">
            <a:normAutofit/>
          </a:bodyPr>
          <a:lstStyle>
            <a:lvl1pPr marL="457200" lvl="0" indent="-228600" algn="ctr">
              <a:lnSpc>
                <a:spcPct val="100000"/>
              </a:lnSpc>
              <a:spcBef>
                <a:spcPts val="400"/>
              </a:spcBef>
              <a:spcAft>
                <a:spcPts val="0"/>
              </a:spcAft>
              <a:buClr>
                <a:schemeClr val="lt1"/>
              </a:buClr>
              <a:buSzPts val="2100"/>
              <a:buNone/>
              <a:defRPr sz="2100" b="1">
                <a:solidFill>
                  <a:schemeClr val="lt1"/>
                </a:solidFill>
              </a:defRPr>
            </a:lvl1pPr>
            <a:lvl2pPr marL="914400" lvl="1" indent="-228600" algn="l">
              <a:lnSpc>
                <a:spcPct val="100000"/>
              </a:lnSpc>
              <a:spcBef>
                <a:spcPts val="300"/>
              </a:spcBef>
              <a:spcAft>
                <a:spcPts val="0"/>
              </a:spcAft>
              <a:buClr>
                <a:srgbClr val="1F497D"/>
              </a:buClr>
              <a:buSzPts val="1500"/>
              <a:buNone/>
              <a:defRPr/>
            </a:lvl2pPr>
            <a:lvl3pPr marL="1371600" lvl="2" indent="-228600" algn="l">
              <a:lnSpc>
                <a:spcPct val="100000"/>
              </a:lnSpc>
              <a:spcBef>
                <a:spcPts val="300"/>
              </a:spcBef>
              <a:spcAft>
                <a:spcPts val="0"/>
              </a:spcAft>
              <a:buClr>
                <a:srgbClr val="1F497D"/>
              </a:buClr>
              <a:buSzPts val="1500"/>
              <a:buNone/>
              <a:defRPr/>
            </a:lvl3pPr>
            <a:lvl4pPr marL="1828800" lvl="3" indent="-228600" algn="l">
              <a:lnSpc>
                <a:spcPct val="100000"/>
              </a:lnSpc>
              <a:spcBef>
                <a:spcPts val="300"/>
              </a:spcBef>
              <a:spcAft>
                <a:spcPts val="0"/>
              </a:spcAft>
              <a:buClr>
                <a:srgbClr val="1F497D"/>
              </a:buClr>
              <a:buSzPts val="1500"/>
              <a:buNone/>
              <a:defRPr/>
            </a:lvl4pPr>
            <a:lvl5pPr marL="2286000" lvl="4" indent="-228600" algn="l">
              <a:lnSpc>
                <a:spcPct val="100000"/>
              </a:lnSpc>
              <a:spcBef>
                <a:spcPts val="300"/>
              </a:spcBef>
              <a:spcAft>
                <a:spcPts val="0"/>
              </a:spcAft>
              <a:buClr>
                <a:srgbClr val="1F497D"/>
              </a:buClr>
              <a:buSzPts val="1500"/>
              <a:buNone/>
              <a:defRPr/>
            </a:lvl5pPr>
            <a:lvl6pPr marL="2743200" lvl="5" indent="-317500" algn="l">
              <a:lnSpc>
                <a:spcPct val="100000"/>
              </a:lnSpc>
              <a:spcBef>
                <a:spcPts val="300"/>
              </a:spcBef>
              <a:spcAft>
                <a:spcPts val="0"/>
              </a:spcAft>
              <a:buClr>
                <a:schemeClr val="dk1"/>
              </a:buClr>
              <a:buSzPts val="1400"/>
              <a:buChar char="•"/>
              <a:defRPr/>
            </a:lvl6pPr>
            <a:lvl7pPr marL="3200400" lvl="6" indent="-317500" algn="l">
              <a:lnSpc>
                <a:spcPct val="100000"/>
              </a:lnSpc>
              <a:spcBef>
                <a:spcPts val="300"/>
              </a:spcBef>
              <a:spcAft>
                <a:spcPts val="0"/>
              </a:spcAft>
              <a:buClr>
                <a:schemeClr val="dk1"/>
              </a:buClr>
              <a:buSzPts val="1400"/>
              <a:buChar char="•"/>
              <a:defRPr/>
            </a:lvl7pPr>
            <a:lvl8pPr marL="3657600" lvl="7" indent="-317500" algn="l">
              <a:lnSpc>
                <a:spcPct val="100000"/>
              </a:lnSpc>
              <a:spcBef>
                <a:spcPts val="300"/>
              </a:spcBef>
              <a:spcAft>
                <a:spcPts val="0"/>
              </a:spcAft>
              <a:buClr>
                <a:schemeClr val="dk1"/>
              </a:buClr>
              <a:buSzPts val="1400"/>
              <a:buChar char="•"/>
              <a:defRPr/>
            </a:lvl8pPr>
            <a:lvl9pPr marL="4114800" lvl="8" indent="-317500" algn="l">
              <a:lnSpc>
                <a:spcPct val="100000"/>
              </a:lnSpc>
              <a:spcBef>
                <a:spcPts val="3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0998147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 y="0"/>
            <a:ext cx="9144000" cy="685800"/>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197813E7-07E4-894D-A99F-D4B7A4263894}"/>
              </a:ext>
            </a:extLst>
          </p:cNvPr>
          <p:cNvSpPr>
            <a:spLocks noGrp="1"/>
          </p:cNvSpPr>
          <p:nvPr>
            <p:ph type="sldNum" sz="quarter" idx="4"/>
          </p:nvPr>
        </p:nvSpPr>
        <p:spPr>
          <a:xfrm>
            <a:off x="8743974" y="4857751"/>
            <a:ext cx="400050" cy="285750"/>
          </a:xfrm>
          <a:prstGeom prst="rect">
            <a:avLst/>
          </a:prstGeom>
        </p:spPr>
        <p:txBody>
          <a:bodyPr vert="horz" lIns="91440" tIns="45720" rIns="91440" bIns="45720" rtlCol="0" anchor="ctr"/>
          <a:lstStyle>
            <a:lvl1pPr algn="r">
              <a:defRPr sz="750" b="0" i="0">
                <a:solidFill>
                  <a:schemeClr val="tx2"/>
                </a:solidFill>
                <a:latin typeface="Arial" panose="020B0604020202020204" pitchFamily="34" charset="0"/>
                <a:cs typeface="Arial" panose="020B0604020202020204" pitchFamily="34" charset="0"/>
              </a:defRPr>
            </a:lvl1pPr>
          </a:lstStyle>
          <a:p>
            <a:pPr>
              <a:buClrTx/>
            </a:pPr>
            <a:fld id="{D260E43B-7F43-FA45-AAB7-E054FD6CC4E3}" type="slidenum">
              <a:rPr lang="en-US" smtClean="0">
                <a:solidFill>
                  <a:srgbClr val="242852"/>
                </a:solidFill>
              </a:rPr>
              <a:pPr>
                <a:buClrTx/>
              </a:pPr>
              <a:t>‹#›</a:t>
            </a:fld>
            <a:endParaRPr lang="en-US" dirty="0">
              <a:solidFill>
                <a:srgbClr val="242852"/>
              </a:solidFill>
            </a:endParaRPr>
          </a:p>
        </p:txBody>
      </p:sp>
    </p:spTree>
    <p:extLst>
      <p:ext uri="{BB962C8B-B14F-4D97-AF65-F5344CB8AC3E}">
        <p14:creationId xmlns:p14="http://schemas.microsoft.com/office/powerpoint/2010/main" val="2745102695"/>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 y="0"/>
            <a:ext cx="9144000" cy="685800"/>
          </a:xfrm>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973" y="742950"/>
            <a:ext cx="9142029" cy="3829050"/>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sz="1350">
                <a:solidFill>
                  <a:schemeClr val="tx1"/>
                </a:solidFill>
                <a:latin typeface="Arial" panose="020B0604020202020204" pitchFamily="34" charset="0"/>
                <a:cs typeface="Arial" panose="020B0604020202020204" pitchFamily="34" charset="0"/>
              </a:defRPr>
            </a:lvl4pPr>
            <a:lvl5pPr>
              <a:defRPr sz="135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622381" y="4867234"/>
            <a:ext cx="516675" cy="273844"/>
          </a:xfrm>
          <a:prstGeom prst="rect">
            <a:avLst/>
          </a:prstGeom>
        </p:spPr>
        <p:txBody>
          <a:bodyPr/>
          <a:lstStyle>
            <a:lvl1pPr>
              <a:defRPr b="0" i="0">
                <a:solidFill>
                  <a:schemeClr val="tx1"/>
                </a:solidFill>
                <a:latin typeface="Arial" panose="020B0604020202020204" pitchFamily="34" charset="0"/>
                <a:cs typeface="Arial" panose="020B0604020202020204" pitchFamily="34" charset="0"/>
              </a:defRPr>
            </a:lvl1pPr>
          </a:lstStyle>
          <a:p>
            <a:fld id="{D260E43B-7F43-FA45-AAB7-E054FD6CC4E3}"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330466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16D68-737C-E247-BFED-497F5EC9D2B4}"/>
              </a:ext>
            </a:extLst>
          </p:cNvPr>
          <p:cNvSpPr>
            <a:spLocks noGrp="1"/>
          </p:cNvSpPr>
          <p:nvPr>
            <p:ph type="title" hasCustomPrompt="1"/>
          </p:nvPr>
        </p:nvSpPr>
        <p:spPr/>
        <p:txBody>
          <a:bodyPr/>
          <a:lstStyle>
            <a:lvl1pPr>
              <a:defRPr/>
            </a:lvl1pPr>
          </a:lstStyle>
          <a:p>
            <a:r>
              <a:rPr lang="en-US" dirty="0"/>
              <a:t>Title of block or presentations </a:t>
            </a:r>
            <a:r>
              <a:rPr lang="mr-IN" dirty="0"/>
              <a:t>–</a:t>
            </a:r>
            <a:r>
              <a:rPr lang="en-US" dirty="0"/>
              <a:t> common theme</a:t>
            </a:r>
          </a:p>
        </p:txBody>
      </p:sp>
      <p:sp>
        <p:nvSpPr>
          <p:cNvPr id="3" name="Content Placeholder 2">
            <a:extLst>
              <a:ext uri="{FF2B5EF4-FFF2-40B4-BE49-F238E27FC236}">
                <a16:creationId xmlns:a16="http://schemas.microsoft.com/office/drawing/2014/main" id="{FB6FDECF-6C07-7041-84F1-CB50E8C1B1CD}"/>
              </a:ext>
            </a:extLst>
          </p:cNvPr>
          <p:cNvSpPr>
            <a:spLocks noGrp="1"/>
          </p:cNvSpPr>
          <p:nvPr>
            <p:ph sz="half" idx="1" hasCustomPrompt="1"/>
          </p:nvPr>
        </p:nvSpPr>
        <p:spPr>
          <a:xfrm>
            <a:off x="5063322" y="869370"/>
            <a:ext cx="3886200" cy="2023110"/>
          </a:xfrm>
        </p:spPr>
        <p:txBody>
          <a:bodyPr vert="horz" lIns="91440" tIns="45720" rIns="91440" bIns="45720" rtlCol="0">
            <a:noAutofit/>
          </a:bodyPr>
          <a:lstStyle>
            <a:lvl1pPr>
              <a:defRPr lang="en-US" baseline="0"/>
            </a:lvl1pPr>
            <a:lvl2pPr>
              <a:defRPr lang="en-US"/>
            </a:lvl2pPr>
            <a:lvl3pPr>
              <a:defRPr lang="en-US"/>
            </a:lvl3pPr>
            <a:lvl4pPr>
              <a:defRPr lang="en-US"/>
            </a:lvl4pPr>
            <a:lvl5pPr>
              <a:defRPr lang="en-US"/>
            </a:lvl5pPr>
          </a:lstStyle>
          <a:p>
            <a:pPr lvl="0"/>
            <a:r>
              <a:rPr lang="en-US" dirty="0"/>
              <a:t>Findings, ~ 2 lines</a:t>
            </a:r>
          </a:p>
          <a:p>
            <a:pPr lvl="0"/>
            <a:r>
              <a:rPr lang="en-US" dirty="0"/>
              <a:t>Future work and path to high performance; in particular HEP or light sources, 1 line</a:t>
            </a:r>
          </a:p>
          <a:p>
            <a:pPr lvl="1"/>
            <a:r>
              <a:rPr lang="en-US" dirty="0"/>
              <a:t>Second level</a:t>
            </a:r>
          </a:p>
          <a:p>
            <a:pPr lvl="2"/>
            <a:r>
              <a:rPr lang="en-US" dirty="0"/>
              <a:t>Third level </a:t>
            </a:r>
          </a:p>
        </p:txBody>
      </p:sp>
      <p:sp>
        <p:nvSpPr>
          <p:cNvPr id="4" name="Content Placeholder 3">
            <a:extLst>
              <a:ext uri="{FF2B5EF4-FFF2-40B4-BE49-F238E27FC236}">
                <a16:creationId xmlns:a16="http://schemas.microsoft.com/office/drawing/2014/main" id="{3B0B983B-46E7-4C46-AE08-57B1D427932D}"/>
              </a:ext>
            </a:extLst>
          </p:cNvPr>
          <p:cNvSpPr>
            <a:spLocks noGrp="1"/>
          </p:cNvSpPr>
          <p:nvPr>
            <p:ph sz="half" idx="2" hasCustomPrompt="1"/>
          </p:nvPr>
        </p:nvSpPr>
        <p:spPr>
          <a:xfrm>
            <a:off x="5062975" y="3023644"/>
            <a:ext cx="3886200" cy="2023110"/>
          </a:xfrm>
        </p:spPr>
        <p:txBody>
          <a:bodyPr vert="horz" lIns="91440" tIns="45720" rIns="91440" bIns="45720" rtlCol="0">
            <a:noAutofit/>
          </a:bodyPr>
          <a:lstStyle>
            <a:lvl1pPr>
              <a:defRPr lang="en-US"/>
            </a:lvl1pPr>
            <a:lvl2pPr>
              <a:defRPr lang="en-US"/>
            </a:lvl2pPr>
            <a:lvl3pPr>
              <a:defRPr lang="en-US"/>
            </a:lvl3pPr>
            <a:lvl4pPr>
              <a:defRPr lang="en-US"/>
            </a:lvl4pPr>
            <a:lvl5pPr>
              <a:defRPr lang="en-US"/>
            </a:lvl5pPr>
          </a:lstStyle>
          <a:p>
            <a:pPr lvl="0"/>
            <a:r>
              <a:rPr lang="en-US" dirty="0"/>
              <a:t>Findings, ~ 2 lines</a:t>
            </a:r>
          </a:p>
          <a:p>
            <a:pPr lvl="0"/>
            <a:r>
              <a:rPr lang="en-US" dirty="0"/>
              <a:t>Future work and path to high performance; in particular HEP or light sources, 1 line</a:t>
            </a:r>
          </a:p>
          <a:p>
            <a:pPr lvl="1"/>
            <a:r>
              <a:rPr lang="en-US" dirty="0"/>
              <a:t>Second level</a:t>
            </a:r>
          </a:p>
          <a:p>
            <a:pPr lvl="2"/>
            <a:r>
              <a:rPr lang="en-US" dirty="0"/>
              <a:t>Third level </a:t>
            </a:r>
          </a:p>
        </p:txBody>
      </p:sp>
      <p:sp>
        <p:nvSpPr>
          <p:cNvPr id="8" name="Rectangle 7"/>
          <p:cNvSpPr/>
          <p:nvPr userDrawn="1"/>
        </p:nvSpPr>
        <p:spPr>
          <a:xfrm>
            <a:off x="207495" y="839371"/>
            <a:ext cx="8742027" cy="2091690"/>
          </a:xfrm>
          <a:prstGeom prst="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050">
              <a:solidFill>
                <a:prstClr val="white"/>
              </a:solidFill>
              <a:latin typeface="Calibri"/>
            </a:endParaRPr>
          </a:p>
        </p:txBody>
      </p:sp>
      <p:sp>
        <p:nvSpPr>
          <p:cNvPr id="9" name="Rectangle 8"/>
          <p:cNvSpPr/>
          <p:nvPr userDrawn="1"/>
        </p:nvSpPr>
        <p:spPr>
          <a:xfrm>
            <a:off x="226331" y="2984213"/>
            <a:ext cx="8742027" cy="2091690"/>
          </a:xfrm>
          <a:prstGeom prst="rect">
            <a:avLst/>
          </a:prstGeom>
          <a:no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050">
              <a:solidFill>
                <a:prstClr val="white"/>
              </a:solidFill>
              <a:latin typeface="Calibri"/>
            </a:endParaRPr>
          </a:p>
        </p:txBody>
      </p:sp>
      <p:sp>
        <p:nvSpPr>
          <p:cNvPr id="11" name="Text Placeholder 10"/>
          <p:cNvSpPr>
            <a:spLocks noGrp="1"/>
          </p:cNvSpPr>
          <p:nvPr>
            <p:ph type="body" sz="quarter" idx="10" hasCustomPrompt="1"/>
          </p:nvPr>
        </p:nvSpPr>
        <p:spPr>
          <a:xfrm>
            <a:off x="273498" y="869452"/>
            <a:ext cx="4715225" cy="545299"/>
          </a:xfrm>
        </p:spPr>
        <p:txBody>
          <a:bodyPr wrap="none">
            <a:noAutofit/>
          </a:bodyPr>
          <a:lstStyle>
            <a:lvl1pPr marL="0" indent="0" algn="ctr">
              <a:spcBef>
                <a:spcPts val="0"/>
              </a:spcBef>
              <a:spcAft>
                <a:spcPts val="375"/>
              </a:spcAft>
              <a:buNone/>
              <a:defRPr baseline="0"/>
            </a:lvl1pPr>
          </a:lstStyle>
          <a:p>
            <a:pPr lvl="0"/>
            <a:r>
              <a:rPr lang="en-US" dirty="0"/>
              <a:t>Authors, et al.  Institution</a:t>
            </a:r>
          </a:p>
          <a:p>
            <a:pPr lvl="0"/>
            <a:r>
              <a:rPr lang="en-US" dirty="0"/>
              <a:t>Title of 1st presentation</a:t>
            </a:r>
          </a:p>
        </p:txBody>
      </p:sp>
      <p:sp>
        <p:nvSpPr>
          <p:cNvPr id="13" name="Text Placeholder 12"/>
          <p:cNvSpPr>
            <a:spLocks noGrp="1"/>
          </p:cNvSpPr>
          <p:nvPr>
            <p:ph type="body" sz="quarter" idx="11" hasCustomPrompt="1"/>
          </p:nvPr>
        </p:nvSpPr>
        <p:spPr>
          <a:xfrm>
            <a:off x="282915" y="3014370"/>
            <a:ext cx="4718304" cy="548640"/>
          </a:xfrm>
        </p:spPr>
        <p:txBody>
          <a:bodyPr vert="horz" wrap="none" lIns="91440" tIns="45720" rIns="91440" bIns="45720" rtlCol="0">
            <a:noAutofit/>
          </a:bodyPr>
          <a:lstStyle>
            <a:lvl1pPr>
              <a:defRPr lang="en-US" baseline="0" dirty="0"/>
            </a:lvl1pPr>
          </a:lstStyle>
          <a:p>
            <a:pPr marL="0" lvl="0" indent="0" algn="ctr">
              <a:spcBef>
                <a:spcPts val="0"/>
              </a:spcBef>
              <a:spcAft>
                <a:spcPts val="375"/>
              </a:spcAft>
              <a:buNone/>
            </a:pPr>
            <a:r>
              <a:rPr lang="en-US" dirty="0"/>
              <a:t>Authors, et al.  Institution</a:t>
            </a:r>
          </a:p>
          <a:p>
            <a:pPr marL="0" lvl="0" indent="0" algn="ctr">
              <a:spcBef>
                <a:spcPts val="0"/>
              </a:spcBef>
              <a:spcAft>
                <a:spcPts val="375"/>
              </a:spcAft>
              <a:buNone/>
            </a:pPr>
            <a:r>
              <a:rPr lang="en-US" dirty="0"/>
              <a:t>Title of 2nd presentation</a:t>
            </a:r>
          </a:p>
        </p:txBody>
      </p:sp>
    </p:spTree>
    <p:extLst>
      <p:ext uri="{BB962C8B-B14F-4D97-AF65-F5344CB8AC3E}">
        <p14:creationId xmlns:p14="http://schemas.microsoft.com/office/powerpoint/2010/main" val="7245963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16D68-737C-E247-BFED-497F5EC9D2B4}"/>
              </a:ext>
            </a:extLst>
          </p:cNvPr>
          <p:cNvSpPr>
            <a:spLocks noGrp="1"/>
          </p:cNvSpPr>
          <p:nvPr>
            <p:ph type="title" hasCustomPrompt="1"/>
          </p:nvPr>
        </p:nvSpPr>
        <p:spPr/>
        <p:txBody>
          <a:bodyPr/>
          <a:lstStyle>
            <a:lvl1pPr>
              <a:defRPr baseline="0"/>
            </a:lvl1pPr>
          </a:lstStyle>
          <a:p>
            <a:r>
              <a:rPr lang="en-US" dirty="0"/>
              <a:t>Title of block or posters</a:t>
            </a:r>
            <a:r>
              <a:rPr lang="mr-IN" dirty="0"/>
              <a:t>–</a:t>
            </a:r>
            <a:r>
              <a:rPr lang="en-US" dirty="0"/>
              <a:t> common theme same as preceding presentations</a:t>
            </a:r>
          </a:p>
        </p:txBody>
      </p:sp>
      <p:sp>
        <p:nvSpPr>
          <p:cNvPr id="11" name="Text Placeholder 10"/>
          <p:cNvSpPr>
            <a:spLocks noGrp="1"/>
          </p:cNvSpPr>
          <p:nvPr>
            <p:ph type="body" sz="quarter" idx="10" hasCustomPrompt="1"/>
          </p:nvPr>
        </p:nvSpPr>
        <p:spPr>
          <a:xfrm>
            <a:off x="273509" y="869370"/>
            <a:ext cx="8713736" cy="781077"/>
          </a:xfrm>
        </p:spPr>
        <p:txBody>
          <a:bodyPr wrap="none">
            <a:noAutofit/>
          </a:bodyPr>
          <a:lstStyle>
            <a:lvl1pPr marL="0" indent="0" algn="ctr">
              <a:spcBef>
                <a:spcPts val="0"/>
              </a:spcBef>
              <a:spcAft>
                <a:spcPts val="375"/>
              </a:spcAft>
              <a:buNone/>
              <a:defRPr baseline="0"/>
            </a:lvl1pPr>
          </a:lstStyle>
          <a:p>
            <a:pPr lvl="0"/>
            <a:r>
              <a:rPr lang="en-US" dirty="0"/>
              <a:t>Authors, et al.  Institution</a:t>
            </a:r>
          </a:p>
          <a:p>
            <a:pPr lvl="0"/>
            <a:r>
              <a:rPr lang="en-US" dirty="0"/>
              <a:t>Title of 1st poster</a:t>
            </a:r>
          </a:p>
          <a:p>
            <a:pPr lvl="0"/>
            <a:r>
              <a:rPr lang="en-US" dirty="0"/>
              <a:t>Findings one bullet</a:t>
            </a:r>
          </a:p>
        </p:txBody>
      </p:sp>
      <p:sp>
        <p:nvSpPr>
          <p:cNvPr id="13" name="Text Placeholder 12"/>
          <p:cNvSpPr>
            <a:spLocks noGrp="1"/>
          </p:cNvSpPr>
          <p:nvPr>
            <p:ph type="body" sz="quarter" idx="11" hasCustomPrompt="1"/>
          </p:nvPr>
        </p:nvSpPr>
        <p:spPr>
          <a:xfrm>
            <a:off x="282915" y="1910929"/>
            <a:ext cx="8704305" cy="786374"/>
          </a:xfrm>
        </p:spPr>
        <p:txBody>
          <a:bodyPr vert="horz" wrap="none" lIns="91440" tIns="45720" rIns="91440" bIns="45720" rtlCol="0">
            <a:noAutofit/>
          </a:bodyPr>
          <a:lstStyle>
            <a:lvl1pPr marL="0" marR="0" indent="0" algn="ctr" defTabSz="685800" rtl="0" eaLnBrk="1" fontAlgn="auto" latinLnBrk="0" hangingPunct="1">
              <a:lnSpc>
                <a:spcPct val="90000"/>
              </a:lnSpc>
              <a:spcBef>
                <a:spcPts val="0"/>
              </a:spcBef>
              <a:spcAft>
                <a:spcPts val="375"/>
              </a:spcAft>
              <a:buClrTx/>
              <a:buSzTx/>
              <a:buFont typeface="Arial" panose="020B0604020202020204" pitchFamily="34" charset="0"/>
              <a:buNone/>
              <a:tabLst/>
              <a:defRPr lang="en-US" baseline="0" dirty="0"/>
            </a:lvl1pPr>
          </a:lstStyle>
          <a:p>
            <a:pPr marL="0" lvl="0" indent="0" algn="ctr">
              <a:spcBef>
                <a:spcPts val="0"/>
              </a:spcBef>
              <a:spcAft>
                <a:spcPts val="375"/>
              </a:spcAft>
              <a:buNone/>
            </a:pPr>
            <a:r>
              <a:rPr lang="en-US" dirty="0"/>
              <a:t>Authors, et al.  Institution</a:t>
            </a:r>
          </a:p>
          <a:p>
            <a:pPr marL="0" lvl="0" indent="0" algn="ctr">
              <a:spcBef>
                <a:spcPts val="0"/>
              </a:spcBef>
              <a:spcAft>
                <a:spcPts val="375"/>
              </a:spcAft>
              <a:buNone/>
            </a:pPr>
            <a:r>
              <a:rPr lang="en-US" dirty="0"/>
              <a:t>Title of 2nd poster</a:t>
            </a:r>
          </a:p>
          <a:p>
            <a:pPr marL="0" marR="0" lvl="0" indent="0" algn="ctr" defTabSz="685800" rtl="0" eaLnBrk="1" fontAlgn="auto" latinLnBrk="0" hangingPunct="1">
              <a:lnSpc>
                <a:spcPct val="90000"/>
              </a:lnSpc>
              <a:spcBef>
                <a:spcPts val="0"/>
              </a:spcBef>
              <a:spcAft>
                <a:spcPts val="375"/>
              </a:spcAft>
              <a:buClrTx/>
              <a:buSzTx/>
              <a:buFont typeface="Arial" panose="020B0604020202020204" pitchFamily="34" charset="0"/>
              <a:buNone/>
              <a:tabLst/>
              <a:defRPr/>
            </a:pPr>
            <a:r>
              <a:rPr lang="en-US" dirty="0"/>
              <a:t>Findings one bullet</a:t>
            </a:r>
          </a:p>
          <a:p>
            <a:pPr marL="0" lvl="0" indent="0" algn="ctr">
              <a:spcBef>
                <a:spcPts val="0"/>
              </a:spcBef>
              <a:spcAft>
                <a:spcPts val="375"/>
              </a:spcAft>
              <a:buNone/>
            </a:pPr>
            <a:endParaRPr lang="en-US" dirty="0"/>
          </a:p>
        </p:txBody>
      </p:sp>
    </p:spTree>
    <p:extLst>
      <p:ext uri="{BB962C8B-B14F-4D97-AF65-F5344CB8AC3E}">
        <p14:creationId xmlns:p14="http://schemas.microsoft.com/office/powerpoint/2010/main" val="2421894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w/Image">
  <p:cSld name="Title Slide w/Image">
    <p:spTree>
      <p:nvGrpSpPr>
        <p:cNvPr id="1" name="Shape 160"/>
        <p:cNvGrpSpPr/>
        <p:nvPr/>
      </p:nvGrpSpPr>
      <p:grpSpPr>
        <a:xfrm>
          <a:off x="0" y="0"/>
          <a:ext cx="0" cy="0"/>
          <a:chOff x="0" y="0"/>
          <a:chExt cx="0" cy="0"/>
        </a:xfrm>
      </p:grpSpPr>
      <p:sp>
        <p:nvSpPr>
          <p:cNvPr id="161" name="Google Shape;161;p10"/>
          <p:cNvSpPr txBox="1">
            <a:spLocks noGrp="1"/>
          </p:cNvSpPr>
          <p:nvPr>
            <p:ph type="ctrTitle"/>
          </p:nvPr>
        </p:nvSpPr>
        <p:spPr>
          <a:xfrm>
            <a:off x="458657" y="1338679"/>
            <a:ext cx="8226600" cy="607500"/>
          </a:xfrm>
          <a:prstGeom prst="rect">
            <a:avLst/>
          </a:prstGeom>
          <a:noFill/>
          <a:ln>
            <a:noFill/>
          </a:ln>
          <a:effectLst>
            <a:outerShdw blurRad="50800" dist="38100" dir="2700000" algn="tl" rotWithShape="0">
              <a:srgbClr val="000000">
                <a:alpha val="41568"/>
              </a:srgbClr>
            </a:outerShdw>
          </a:effectLst>
        </p:spPr>
        <p:txBody>
          <a:bodyPr spcFirstLastPara="1" wrap="square" lIns="51425" tIns="25700" rIns="51425" bIns="25700" anchor="b" anchorCtr="0">
            <a:noAutofit/>
          </a:bodyPr>
          <a:lstStyle>
            <a:lvl1pPr lvl="0" algn="ctr">
              <a:lnSpc>
                <a:spcPct val="100000"/>
              </a:lnSpc>
              <a:spcBef>
                <a:spcPts val="0"/>
              </a:spcBef>
              <a:spcAft>
                <a:spcPts val="0"/>
              </a:spcAft>
              <a:buClr>
                <a:schemeClr val="dk2"/>
              </a:buClr>
              <a:buSzPts val="3100"/>
              <a:buFont typeface="Arial"/>
              <a:buNone/>
              <a:defRPr sz="4100">
                <a:solidFill>
                  <a:schemeClr val="dk2"/>
                </a:solidFill>
              </a:defRPr>
            </a:lvl1pPr>
            <a:lvl2pPr lvl="1" algn="ctr">
              <a:lnSpc>
                <a:spcPct val="100000"/>
              </a:lnSpc>
              <a:spcBef>
                <a:spcPts val="0"/>
              </a:spcBef>
              <a:spcAft>
                <a:spcPts val="0"/>
              </a:spcAft>
              <a:buSzPts val="800"/>
              <a:buNone/>
              <a:defRPr/>
            </a:lvl2pPr>
            <a:lvl3pPr lvl="2" algn="ctr">
              <a:lnSpc>
                <a:spcPct val="100000"/>
              </a:lnSpc>
              <a:spcBef>
                <a:spcPts val="0"/>
              </a:spcBef>
              <a:spcAft>
                <a:spcPts val="0"/>
              </a:spcAft>
              <a:buSzPts val="800"/>
              <a:buNone/>
              <a:defRPr/>
            </a:lvl3pPr>
            <a:lvl4pPr lvl="3" algn="ctr">
              <a:lnSpc>
                <a:spcPct val="100000"/>
              </a:lnSpc>
              <a:spcBef>
                <a:spcPts val="0"/>
              </a:spcBef>
              <a:spcAft>
                <a:spcPts val="0"/>
              </a:spcAft>
              <a:buSzPts val="800"/>
              <a:buNone/>
              <a:defRPr/>
            </a:lvl4pPr>
            <a:lvl5pPr lvl="4" algn="ctr">
              <a:lnSpc>
                <a:spcPct val="100000"/>
              </a:lnSpc>
              <a:spcBef>
                <a:spcPts val="0"/>
              </a:spcBef>
              <a:spcAft>
                <a:spcPts val="0"/>
              </a:spcAft>
              <a:buSzPts val="800"/>
              <a:buNone/>
              <a:defRPr/>
            </a:lvl5pPr>
            <a:lvl6pPr lvl="5" algn="ctr">
              <a:lnSpc>
                <a:spcPct val="100000"/>
              </a:lnSpc>
              <a:spcBef>
                <a:spcPts val="0"/>
              </a:spcBef>
              <a:spcAft>
                <a:spcPts val="0"/>
              </a:spcAft>
              <a:buSzPts val="800"/>
              <a:buNone/>
              <a:defRPr/>
            </a:lvl6pPr>
            <a:lvl7pPr lvl="6" algn="ctr">
              <a:lnSpc>
                <a:spcPct val="100000"/>
              </a:lnSpc>
              <a:spcBef>
                <a:spcPts val="0"/>
              </a:spcBef>
              <a:spcAft>
                <a:spcPts val="0"/>
              </a:spcAft>
              <a:buSzPts val="800"/>
              <a:buNone/>
              <a:defRPr/>
            </a:lvl7pPr>
            <a:lvl8pPr lvl="7" algn="ctr">
              <a:lnSpc>
                <a:spcPct val="100000"/>
              </a:lnSpc>
              <a:spcBef>
                <a:spcPts val="0"/>
              </a:spcBef>
              <a:spcAft>
                <a:spcPts val="0"/>
              </a:spcAft>
              <a:buSzPts val="800"/>
              <a:buNone/>
              <a:defRPr/>
            </a:lvl8pPr>
            <a:lvl9pPr lvl="8" algn="ctr">
              <a:lnSpc>
                <a:spcPct val="100000"/>
              </a:lnSpc>
              <a:spcBef>
                <a:spcPts val="0"/>
              </a:spcBef>
              <a:spcAft>
                <a:spcPts val="0"/>
              </a:spcAft>
              <a:buSzPts val="800"/>
              <a:buNone/>
              <a:defRPr/>
            </a:lvl9pPr>
          </a:lstStyle>
          <a:p>
            <a:endParaRPr/>
          </a:p>
        </p:txBody>
      </p:sp>
      <p:sp>
        <p:nvSpPr>
          <p:cNvPr id="162" name="Google Shape;162;p10"/>
          <p:cNvSpPr txBox="1">
            <a:spLocks noGrp="1"/>
          </p:cNvSpPr>
          <p:nvPr>
            <p:ph type="subTitle" idx="1"/>
          </p:nvPr>
        </p:nvSpPr>
        <p:spPr>
          <a:xfrm>
            <a:off x="458663" y="2071858"/>
            <a:ext cx="8226600" cy="547500"/>
          </a:xfrm>
          <a:prstGeom prst="rect">
            <a:avLst/>
          </a:prstGeom>
          <a:noFill/>
          <a:ln>
            <a:noFill/>
          </a:ln>
        </p:spPr>
        <p:txBody>
          <a:bodyPr spcFirstLastPara="1" wrap="square" lIns="51425" tIns="25700" rIns="51425" bIns="25700" anchor="t" anchorCtr="0">
            <a:noAutofit/>
          </a:bodyPr>
          <a:lstStyle>
            <a:lvl1pPr lvl="0" algn="ctr">
              <a:lnSpc>
                <a:spcPct val="110000"/>
              </a:lnSpc>
              <a:spcBef>
                <a:spcPts val="600"/>
              </a:spcBef>
              <a:spcAft>
                <a:spcPts val="0"/>
              </a:spcAft>
              <a:buSzPts val="1100"/>
              <a:buNone/>
              <a:defRPr b="0" i="0">
                <a:solidFill>
                  <a:schemeClr val="dk2"/>
                </a:solidFill>
                <a:latin typeface="Arial"/>
                <a:ea typeface="Arial"/>
                <a:cs typeface="Arial"/>
                <a:sym typeface="Arial"/>
              </a:defRPr>
            </a:lvl1pPr>
            <a:lvl2pPr lvl="1" algn="ctr">
              <a:lnSpc>
                <a:spcPct val="110000"/>
              </a:lnSpc>
              <a:spcBef>
                <a:spcPts val="300"/>
              </a:spcBef>
              <a:spcAft>
                <a:spcPts val="0"/>
              </a:spcAft>
              <a:buSzPts val="1100"/>
              <a:buNone/>
              <a:defRPr>
                <a:solidFill>
                  <a:srgbClr val="888C8F"/>
                </a:solidFill>
              </a:defRPr>
            </a:lvl2pPr>
            <a:lvl3pPr lvl="2" algn="ctr">
              <a:lnSpc>
                <a:spcPct val="100000"/>
              </a:lnSpc>
              <a:spcBef>
                <a:spcPts val="300"/>
              </a:spcBef>
              <a:spcAft>
                <a:spcPts val="0"/>
              </a:spcAft>
              <a:buSzPts val="1000"/>
              <a:buNone/>
              <a:defRPr>
                <a:solidFill>
                  <a:srgbClr val="888C8F"/>
                </a:solidFill>
              </a:defRPr>
            </a:lvl3pPr>
            <a:lvl4pPr lvl="3" algn="ctr">
              <a:lnSpc>
                <a:spcPct val="100000"/>
              </a:lnSpc>
              <a:spcBef>
                <a:spcPts val="300"/>
              </a:spcBef>
              <a:spcAft>
                <a:spcPts val="0"/>
              </a:spcAft>
              <a:buSzPts val="1000"/>
              <a:buNone/>
              <a:defRPr>
                <a:solidFill>
                  <a:srgbClr val="888C8F"/>
                </a:solidFill>
              </a:defRPr>
            </a:lvl4pPr>
            <a:lvl5pPr lvl="4" algn="ctr">
              <a:lnSpc>
                <a:spcPct val="100000"/>
              </a:lnSpc>
              <a:spcBef>
                <a:spcPts val="300"/>
              </a:spcBef>
              <a:spcAft>
                <a:spcPts val="0"/>
              </a:spcAft>
              <a:buSzPts val="1100"/>
              <a:buNone/>
              <a:defRPr>
                <a:solidFill>
                  <a:srgbClr val="888C8F"/>
                </a:solidFill>
              </a:defRPr>
            </a:lvl5pPr>
            <a:lvl6pPr lvl="5" algn="ctr">
              <a:lnSpc>
                <a:spcPct val="100000"/>
              </a:lnSpc>
              <a:spcBef>
                <a:spcPts val="300"/>
              </a:spcBef>
              <a:spcAft>
                <a:spcPts val="0"/>
              </a:spcAft>
              <a:buClr>
                <a:srgbClr val="888C8F"/>
              </a:buClr>
              <a:buSzPts val="1100"/>
              <a:buNone/>
              <a:defRPr>
                <a:solidFill>
                  <a:srgbClr val="888C8F"/>
                </a:solidFill>
              </a:defRPr>
            </a:lvl6pPr>
            <a:lvl7pPr lvl="6" algn="ctr">
              <a:lnSpc>
                <a:spcPct val="100000"/>
              </a:lnSpc>
              <a:spcBef>
                <a:spcPts val="300"/>
              </a:spcBef>
              <a:spcAft>
                <a:spcPts val="0"/>
              </a:spcAft>
              <a:buClr>
                <a:srgbClr val="888C8F"/>
              </a:buClr>
              <a:buSzPts val="1100"/>
              <a:buNone/>
              <a:defRPr>
                <a:solidFill>
                  <a:srgbClr val="888C8F"/>
                </a:solidFill>
              </a:defRPr>
            </a:lvl7pPr>
            <a:lvl8pPr lvl="7" algn="ctr">
              <a:lnSpc>
                <a:spcPct val="100000"/>
              </a:lnSpc>
              <a:spcBef>
                <a:spcPts val="300"/>
              </a:spcBef>
              <a:spcAft>
                <a:spcPts val="0"/>
              </a:spcAft>
              <a:buClr>
                <a:srgbClr val="888C8F"/>
              </a:buClr>
              <a:buSzPts val="1100"/>
              <a:buNone/>
              <a:defRPr>
                <a:solidFill>
                  <a:srgbClr val="888C8F"/>
                </a:solidFill>
              </a:defRPr>
            </a:lvl8pPr>
            <a:lvl9pPr lvl="8" algn="ctr">
              <a:lnSpc>
                <a:spcPct val="100000"/>
              </a:lnSpc>
              <a:spcBef>
                <a:spcPts val="300"/>
              </a:spcBef>
              <a:spcAft>
                <a:spcPts val="0"/>
              </a:spcAft>
              <a:buClr>
                <a:srgbClr val="888C8F"/>
              </a:buClr>
              <a:buSzPts val="1100"/>
              <a:buNone/>
              <a:defRPr>
                <a:solidFill>
                  <a:srgbClr val="888C8F"/>
                </a:solidFill>
              </a:defRPr>
            </a:lvl9pPr>
          </a:lstStyle>
          <a:p>
            <a:endParaRPr/>
          </a:p>
        </p:txBody>
      </p:sp>
      <p:grpSp>
        <p:nvGrpSpPr>
          <p:cNvPr id="163" name="Google Shape;163;p10"/>
          <p:cNvGrpSpPr/>
          <p:nvPr/>
        </p:nvGrpSpPr>
        <p:grpSpPr>
          <a:xfrm>
            <a:off x="-151324" y="-105891"/>
            <a:ext cx="9439944" cy="5352413"/>
            <a:chOff x="-151322" y="-141189"/>
            <a:chExt cx="9439944" cy="7136550"/>
          </a:xfrm>
        </p:grpSpPr>
        <p:grpSp>
          <p:nvGrpSpPr>
            <p:cNvPr id="164" name="Google Shape;164;p10"/>
            <p:cNvGrpSpPr/>
            <p:nvPr/>
          </p:nvGrpSpPr>
          <p:grpSpPr>
            <a:xfrm>
              <a:off x="457731" y="6873224"/>
              <a:ext cx="8226688" cy="122137"/>
              <a:chOff x="457731" y="6582508"/>
              <a:chExt cx="8226688" cy="486600"/>
            </a:xfrm>
          </p:grpSpPr>
          <p:cxnSp>
            <p:nvCxnSpPr>
              <p:cNvPr id="165" name="Google Shape;165;p10"/>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6" name="Google Shape;166;p10"/>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167" name="Google Shape;167;p10"/>
              <p:cNvGrpSpPr/>
              <p:nvPr/>
            </p:nvGrpSpPr>
            <p:grpSpPr>
              <a:xfrm>
                <a:off x="7986158" y="6582508"/>
                <a:ext cx="152400" cy="486600"/>
                <a:chOff x="7983415" y="6582508"/>
                <a:chExt cx="152400" cy="486600"/>
              </a:xfrm>
            </p:grpSpPr>
            <p:cxnSp>
              <p:nvCxnSpPr>
                <p:cNvPr id="168" name="Google Shape;168;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69" name="Google Shape;169;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0" name="Google Shape;170;p10"/>
              <p:cNvGrpSpPr/>
              <p:nvPr/>
            </p:nvGrpSpPr>
            <p:grpSpPr>
              <a:xfrm>
                <a:off x="7287901" y="6582508"/>
                <a:ext cx="152400" cy="486600"/>
                <a:chOff x="7983415" y="6582508"/>
                <a:chExt cx="152400" cy="486600"/>
              </a:xfrm>
            </p:grpSpPr>
            <p:cxnSp>
              <p:nvCxnSpPr>
                <p:cNvPr id="171" name="Google Shape;171;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2" name="Google Shape;172;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3" name="Google Shape;173;p10"/>
              <p:cNvGrpSpPr/>
              <p:nvPr/>
            </p:nvGrpSpPr>
            <p:grpSpPr>
              <a:xfrm>
                <a:off x="6589644" y="6582508"/>
                <a:ext cx="152400" cy="486600"/>
                <a:chOff x="7983415" y="6582508"/>
                <a:chExt cx="152400" cy="486600"/>
              </a:xfrm>
            </p:grpSpPr>
            <p:cxnSp>
              <p:nvCxnSpPr>
                <p:cNvPr id="174" name="Google Shape;174;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5" name="Google Shape;175;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6" name="Google Shape;176;p10"/>
              <p:cNvGrpSpPr/>
              <p:nvPr/>
            </p:nvGrpSpPr>
            <p:grpSpPr>
              <a:xfrm>
                <a:off x="5891387" y="6582508"/>
                <a:ext cx="152400" cy="486600"/>
                <a:chOff x="7983415" y="6582508"/>
                <a:chExt cx="152400" cy="486600"/>
              </a:xfrm>
            </p:grpSpPr>
            <p:cxnSp>
              <p:nvCxnSpPr>
                <p:cNvPr id="177" name="Google Shape;177;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78" name="Google Shape;178;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79" name="Google Shape;179;p10"/>
              <p:cNvGrpSpPr/>
              <p:nvPr/>
            </p:nvGrpSpPr>
            <p:grpSpPr>
              <a:xfrm>
                <a:off x="5193130" y="6582508"/>
                <a:ext cx="152400" cy="486600"/>
                <a:chOff x="7983415" y="6582508"/>
                <a:chExt cx="152400" cy="486600"/>
              </a:xfrm>
            </p:grpSpPr>
            <p:cxnSp>
              <p:nvCxnSpPr>
                <p:cNvPr id="180" name="Google Shape;180;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1" name="Google Shape;181;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2" name="Google Shape;182;p10"/>
              <p:cNvGrpSpPr/>
              <p:nvPr/>
            </p:nvGrpSpPr>
            <p:grpSpPr>
              <a:xfrm>
                <a:off x="4494873" y="6582508"/>
                <a:ext cx="152400" cy="486600"/>
                <a:chOff x="7983415" y="6582508"/>
                <a:chExt cx="152400" cy="486600"/>
              </a:xfrm>
            </p:grpSpPr>
            <p:cxnSp>
              <p:nvCxnSpPr>
                <p:cNvPr id="183" name="Google Shape;183;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4" name="Google Shape;184;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5" name="Google Shape;185;p10"/>
              <p:cNvGrpSpPr/>
              <p:nvPr/>
            </p:nvGrpSpPr>
            <p:grpSpPr>
              <a:xfrm>
                <a:off x="3796616" y="6582508"/>
                <a:ext cx="152400" cy="486600"/>
                <a:chOff x="7983415" y="6582508"/>
                <a:chExt cx="152400" cy="486600"/>
              </a:xfrm>
            </p:grpSpPr>
            <p:cxnSp>
              <p:nvCxnSpPr>
                <p:cNvPr id="186" name="Google Shape;186;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87" name="Google Shape;187;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88" name="Google Shape;188;p10"/>
              <p:cNvGrpSpPr/>
              <p:nvPr/>
            </p:nvGrpSpPr>
            <p:grpSpPr>
              <a:xfrm>
                <a:off x="3098359" y="6582508"/>
                <a:ext cx="152400" cy="486600"/>
                <a:chOff x="7983415" y="6582508"/>
                <a:chExt cx="152400" cy="486600"/>
              </a:xfrm>
            </p:grpSpPr>
            <p:cxnSp>
              <p:nvCxnSpPr>
                <p:cNvPr id="189" name="Google Shape;189;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0" name="Google Shape;190;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1" name="Google Shape;191;p10"/>
              <p:cNvGrpSpPr/>
              <p:nvPr/>
            </p:nvGrpSpPr>
            <p:grpSpPr>
              <a:xfrm>
                <a:off x="2400102" y="6582508"/>
                <a:ext cx="152400" cy="486600"/>
                <a:chOff x="7983415" y="6582508"/>
                <a:chExt cx="152400" cy="486600"/>
              </a:xfrm>
            </p:grpSpPr>
            <p:cxnSp>
              <p:nvCxnSpPr>
                <p:cNvPr id="192" name="Google Shape;192;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3" name="Google Shape;193;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4" name="Google Shape;194;p10"/>
              <p:cNvGrpSpPr/>
              <p:nvPr/>
            </p:nvGrpSpPr>
            <p:grpSpPr>
              <a:xfrm>
                <a:off x="1701845" y="6582508"/>
                <a:ext cx="152400" cy="486600"/>
                <a:chOff x="7983415" y="6582508"/>
                <a:chExt cx="152400" cy="486600"/>
              </a:xfrm>
            </p:grpSpPr>
            <p:cxnSp>
              <p:nvCxnSpPr>
                <p:cNvPr id="195" name="Google Shape;195;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6" name="Google Shape;196;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197" name="Google Shape;197;p10"/>
              <p:cNvGrpSpPr/>
              <p:nvPr/>
            </p:nvGrpSpPr>
            <p:grpSpPr>
              <a:xfrm>
                <a:off x="1003588" y="6582508"/>
                <a:ext cx="152400" cy="486600"/>
                <a:chOff x="7983415" y="6582508"/>
                <a:chExt cx="152400" cy="486600"/>
              </a:xfrm>
            </p:grpSpPr>
            <p:cxnSp>
              <p:nvCxnSpPr>
                <p:cNvPr id="198" name="Google Shape;198;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199" name="Google Shape;199;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200" name="Google Shape;200;p10"/>
            <p:cNvGrpSpPr/>
            <p:nvPr/>
          </p:nvGrpSpPr>
          <p:grpSpPr>
            <a:xfrm>
              <a:off x="-151322" y="392956"/>
              <a:ext cx="122137" cy="6067305"/>
              <a:chOff x="-238872" y="392956"/>
              <a:chExt cx="122137" cy="6067305"/>
            </a:xfrm>
          </p:grpSpPr>
          <p:cxnSp>
            <p:nvCxnSpPr>
              <p:cNvPr id="201" name="Google Shape;201;p10"/>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02" name="Google Shape;202;p10"/>
              <p:cNvGrpSpPr/>
              <p:nvPr/>
            </p:nvGrpSpPr>
            <p:grpSpPr>
              <a:xfrm rot="5400000">
                <a:off x="-254004" y="5940698"/>
                <a:ext cx="152400" cy="122137"/>
                <a:chOff x="7983415" y="6582508"/>
                <a:chExt cx="152400" cy="486600"/>
              </a:xfrm>
            </p:grpSpPr>
            <p:cxnSp>
              <p:nvCxnSpPr>
                <p:cNvPr id="203" name="Google Shape;203;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4" name="Google Shape;204;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5" name="Google Shape;205;p10"/>
              <p:cNvGrpSpPr/>
              <p:nvPr/>
            </p:nvGrpSpPr>
            <p:grpSpPr>
              <a:xfrm rot="5400000">
                <a:off x="-254004" y="5467056"/>
                <a:ext cx="152400" cy="122137"/>
                <a:chOff x="7983415" y="6582508"/>
                <a:chExt cx="152400" cy="486600"/>
              </a:xfrm>
            </p:grpSpPr>
            <p:cxnSp>
              <p:nvCxnSpPr>
                <p:cNvPr id="206" name="Google Shape;206;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07" name="Google Shape;207;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08" name="Google Shape;208;p10"/>
              <p:cNvGrpSpPr/>
              <p:nvPr/>
            </p:nvGrpSpPr>
            <p:grpSpPr>
              <a:xfrm rot="5400000">
                <a:off x="-254004" y="4993414"/>
                <a:ext cx="152400" cy="122137"/>
                <a:chOff x="7983415" y="6582508"/>
                <a:chExt cx="152400" cy="486600"/>
              </a:xfrm>
            </p:grpSpPr>
            <p:cxnSp>
              <p:nvCxnSpPr>
                <p:cNvPr id="209" name="Google Shape;209;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0" name="Google Shape;210;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1" name="Google Shape;211;p10"/>
              <p:cNvGrpSpPr/>
              <p:nvPr/>
            </p:nvGrpSpPr>
            <p:grpSpPr>
              <a:xfrm rot="5400000">
                <a:off x="-254004" y="4519772"/>
                <a:ext cx="152400" cy="122137"/>
                <a:chOff x="7983415" y="6582508"/>
                <a:chExt cx="152400" cy="486600"/>
              </a:xfrm>
            </p:grpSpPr>
            <p:cxnSp>
              <p:nvCxnSpPr>
                <p:cNvPr id="212" name="Google Shape;212;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3" name="Google Shape;213;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4" name="Google Shape;214;p10"/>
              <p:cNvGrpSpPr/>
              <p:nvPr/>
            </p:nvGrpSpPr>
            <p:grpSpPr>
              <a:xfrm rot="5400000">
                <a:off x="-254004" y="4046130"/>
                <a:ext cx="152400" cy="122137"/>
                <a:chOff x="7983415" y="6582508"/>
                <a:chExt cx="152400" cy="486600"/>
              </a:xfrm>
            </p:grpSpPr>
            <p:cxnSp>
              <p:nvCxnSpPr>
                <p:cNvPr id="215" name="Google Shape;215;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6" name="Google Shape;216;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17" name="Google Shape;217;p10"/>
              <p:cNvGrpSpPr/>
              <p:nvPr/>
            </p:nvGrpSpPr>
            <p:grpSpPr>
              <a:xfrm rot="5400000">
                <a:off x="-254004" y="3572488"/>
                <a:ext cx="152400" cy="122137"/>
                <a:chOff x="7983415" y="6582508"/>
                <a:chExt cx="152400" cy="486600"/>
              </a:xfrm>
            </p:grpSpPr>
            <p:cxnSp>
              <p:nvCxnSpPr>
                <p:cNvPr id="218" name="Google Shape;218;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19" name="Google Shape;219;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0" name="Google Shape;220;p10"/>
              <p:cNvGrpSpPr/>
              <p:nvPr/>
            </p:nvGrpSpPr>
            <p:grpSpPr>
              <a:xfrm rot="5400000">
                <a:off x="-254004" y="3098846"/>
                <a:ext cx="152400" cy="122137"/>
                <a:chOff x="7983415" y="6582508"/>
                <a:chExt cx="152400" cy="486600"/>
              </a:xfrm>
            </p:grpSpPr>
            <p:cxnSp>
              <p:nvCxnSpPr>
                <p:cNvPr id="221" name="Google Shape;221;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2" name="Google Shape;222;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3" name="Google Shape;223;p10"/>
              <p:cNvGrpSpPr/>
              <p:nvPr/>
            </p:nvGrpSpPr>
            <p:grpSpPr>
              <a:xfrm rot="5400000">
                <a:off x="-254004" y="2625204"/>
                <a:ext cx="152400" cy="122137"/>
                <a:chOff x="7983415" y="6582508"/>
                <a:chExt cx="152400" cy="486600"/>
              </a:xfrm>
            </p:grpSpPr>
            <p:cxnSp>
              <p:nvCxnSpPr>
                <p:cNvPr id="224" name="Google Shape;224;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5" name="Google Shape;225;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6" name="Google Shape;226;p10"/>
              <p:cNvGrpSpPr/>
              <p:nvPr/>
            </p:nvGrpSpPr>
            <p:grpSpPr>
              <a:xfrm rot="5400000">
                <a:off x="-254004" y="2151562"/>
                <a:ext cx="152400" cy="122137"/>
                <a:chOff x="7983415" y="6582508"/>
                <a:chExt cx="152400" cy="486600"/>
              </a:xfrm>
            </p:grpSpPr>
            <p:cxnSp>
              <p:nvCxnSpPr>
                <p:cNvPr id="227" name="Google Shape;227;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28" name="Google Shape;228;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29" name="Google Shape;229;p10"/>
              <p:cNvGrpSpPr/>
              <p:nvPr/>
            </p:nvGrpSpPr>
            <p:grpSpPr>
              <a:xfrm rot="5400000">
                <a:off x="-254004" y="1677920"/>
                <a:ext cx="152400" cy="122137"/>
                <a:chOff x="7983415" y="6582508"/>
                <a:chExt cx="152400" cy="486600"/>
              </a:xfrm>
            </p:grpSpPr>
            <p:cxnSp>
              <p:nvCxnSpPr>
                <p:cNvPr id="230" name="Google Shape;230;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1" name="Google Shape;231;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32" name="Google Shape;232;p10"/>
              <p:cNvGrpSpPr/>
              <p:nvPr/>
            </p:nvGrpSpPr>
            <p:grpSpPr>
              <a:xfrm rot="5400000">
                <a:off x="-254004" y="997329"/>
                <a:ext cx="152400" cy="122137"/>
                <a:chOff x="7983415" y="6582508"/>
                <a:chExt cx="152400" cy="486600"/>
              </a:xfrm>
            </p:grpSpPr>
            <p:cxnSp>
              <p:nvCxnSpPr>
                <p:cNvPr id="233" name="Google Shape;233;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34" name="Google Shape;234;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35" name="Google Shape;235;p10"/>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36" name="Google Shape;236;p10"/>
            <p:cNvGrpSpPr/>
            <p:nvPr/>
          </p:nvGrpSpPr>
          <p:grpSpPr>
            <a:xfrm>
              <a:off x="9166485" y="392956"/>
              <a:ext cx="122137" cy="6067305"/>
              <a:chOff x="-238872" y="392956"/>
              <a:chExt cx="122137" cy="6067305"/>
            </a:xfrm>
          </p:grpSpPr>
          <p:cxnSp>
            <p:nvCxnSpPr>
              <p:cNvPr id="237" name="Google Shape;237;p10"/>
              <p:cNvCxnSpPr/>
              <p:nvPr/>
            </p:nvCxnSpPr>
            <p:spPr>
              <a:xfrm>
                <a:off x="-177809" y="392956"/>
                <a:ext cx="0" cy="122100"/>
              </a:xfrm>
              <a:prstGeom prst="straightConnector1">
                <a:avLst/>
              </a:prstGeom>
              <a:noFill/>
              <a:ln w="9525" cap="flat" cmpd="sng">
                <a:solidFill>
                  <a:schemeClr val="dk1"/>
                </a:solidFill>
                <a:prstDash val="dot"/>
                <a:round/>
                <a:headEnd type="none" w="sm" len="sm"/>
                <a:tailEnd type="none" w="sm" len="sm"/>
              </a:ln>
            </p:spPr>
          </p:cxnSp>
          <p:grpSp>
            <p:nvGrpSpPr>
              <p:cNvPr id="238" name="Google Shape;238;p10"/>
              <p:cNvGrpSpPr/>
              <p:nvPr/>
            </p:nvGrpSpPr>
            <p:grpSpPr>
              <a:xfrm rot="5400000">
                <a:off x="-254004" y="5940698"/>
                <a:ext cx="152400" cy="122137"/>
                <a:chOff x="7983415" y="6582508"/>
                <a:chExt cx="152400" cy="486600"/>
              </a:xfrm>
            </p:grpSpPr>
            <p:cxnSp>
              <p:nvCxnSpPr>
                <p:cNvPr id="239" name="Google Shape;239;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0" name="Google Shape;240;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1" name="Google Shape;241;p10"/>
              <p:cNvGrpSpPr/>
              <p:nvPr/>
            </p:nvGrpSpPr>
            <p:grpSpPr>
              <a:xfrm rot="5400000">
                <a:off x="-254004" y="5467056"/>
                <a:ext cx="152400" cy="122137"/>
                <a:chOff x="7983415" y="6582508"/>
                <a:chExt cx="152400" cy="486600"/>
              </a:xfrm>
            </p:grpSpPr>
            <p:cxnSp>
              <p:nvCxnSpPr>
                <p:cNvPr id="242" name="Google Shape;242;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3" name="Google Shape;243;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4" name="Google Shape;244;p10"/>
              <p:cNvGrpSpPr/>
              <p:nvPr/>
            </p:nvGrpSpPr>
            <p:grpSpPr>
              <a:xfrm rot="5400000">
                <a:off x="-254004" y="4993414"/>
                <a:ext cx="152400" cy="122137"/>
                <a:chOff x="7983415" y="6582508"/>
                <a:chExt cx="152400" cy="486600"/>
              </a:xfrm>
            </p:grpSpPr>
            <p:cxnSp>
              <p:nvCxnSpPr>
                <p:cNvPr id="245" name="Google Shape;245;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6" name="Google Shape;246;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47" name="Google Shape;247;p10"/>
              <p:cNvGrpSpPr/>
              <p:nvPr/>
            </p:nvGrpSpPr>
            <p:grpSpPr>
              <a:xfrm rot="5400000">
                <a:off x="-254004" y="4519772"/>
                <a:ext cx="152400" cy="122137"/>
                <a:chOff x="7983415" y="6582508"/>
                <a:chExt cx="152400" cy="486600"/>
              </a:xfrm>
            </p:grpSpPr>
            <p:cxnSp>
              <p:nvCxnSpPr>
                <p:cNvPr id="248" name="Google Shape;248;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49" name="Google Shape;249;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0" name="Google Shape;250;p10"/>
              <p:cNvGrpSpPr/>
              <p:nvPr/>
            </p:nvGrpSpPr>
            <p:grpSpPr>
              <a:xfrm rot="5400000">
                <a:off x="-254004" y="4046130"/>
                <a:ext cx="152400" cy="122137"/>
                <a:chOff x="7983415" y="6582508"/>
                <a:chExt cx="152400" cy="486600"/>
              </a:xfrm>
            </p:grpSpPr>
            <p:cxnSp>
              <p:nvCxnSpPr>
                <p:cNvPr id="251" name="Google Shape;251;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2" name="Google Shape;252;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3" name="Google Shape;253;p10"/>
              <p:cNvGrpSpPr/>
              <p:nvPr/>
            </p:nvGrpSpPr>
            <p:grpSpPr>
              <a:xfrm rot="5400000">
                <a:off x="-254004" y="3572488"/>
                <a:ext cx="152400" cy="122137"/>
                <a:chOff x="7983415" y="6582508"/>
                <a:chExt cx="152400" cy="486600"/>
              </a:xfrm>
            </p:grpSpPr>
            <p:cxnSp>
              <p:nvCxnSpPr>
                <p:cNvPr id="254" name="Google Shape;254;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5" name="Google Shape;255;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6" name="Google Shape;256;p10"/>
              <p:cNvGrpSpPr/>
              <p:nvPr/>
            </p:nvGrpSpPr>
            <p:grpSpPr>
              <a:xfrm rot="5400000">
                <a:off x="-254004" y="3098846"/>
                <a:ext cx="152400" cy="122137"/>
                <a:chOff x="7983415" y="6582508"/>
                <a:chExt cx="152400" cy="486600"/>
              </a:xfrm>
            </p:grpSpPr>
            <p:cxnSp>
              <p:nvCxnSpPr>
                <p:cNvPr id="257" name="Google Shape;257;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58" name="Google Shape;258;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59" name="Google Shape;259;p10"/>
              <p:cNvGrpSpPr/>
              <p:nvPr/>
            </p:nvGrpSpPr>
            <p:grpSpPr>
              <a:xfrm rot="5400000">
                <a:off x="-254004" y="2625204"/>
                <a:ext cx="152400" cy="122137"/>
                <a:chOff x="7983415" y="6582508"/>
                <a:chExt cx="152400" cy="486600"/>
              </a:xfrm>
            </p:grpSpPr>
            <p:cxnSp>
              <p:nvCxnSpPr>
                <p:cNvPr id="260" name="Google Shape;260;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1" name="Google Shape;261;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2" name="Google Shape;262;p10"/>
              <p:cNvGrpSpPr/>
              <p:nvPr/>
            </p:nvGrpSpPr>
            <p:grpSpPr>
              <a:xfrm rot="5400000">
                <a:off x="-254004" y="2151562"/>
                <a:ext cx="152400" cy="122137"/>
                <a:chOff x="7983415" y="6582508"/>
                <a:chExt cx="152400" cy="486600"/>
              </a:xfrm>
            </p:grpSpPr>
            <p:cxnSp>
              <p:nvCxnSpPr>
                <p:cNvPr id="263" name="Google Shape;263;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4" name="Google Shape;264;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5" name="Google Shape;265;p10"/>
              <p:cNvGrpSpPr/>
              <p:nvPr/>
            </p:nvGrpSpPr>
            <p:grpSpPr>
              <a:xfrm rot="5400000">
                <a:off x="-254004" y="1677920"/>
                <a:ext cx="152400" cy="122137"/>
                <a:chOff x="7983415" y="6582508"/>
                <a:chExt cx="152400" cy="486600"/>
              </a:xfrm>
            </p:grpSpPr>
            <p:cxnSp>
              <p:nvCxnSpPr>
                <p:cNvPr id="266" name="Google Shape;266;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67" name="Google Shape;267;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68" name="Google Shape;268;p10"/>
              <p:cNvGrpSpPr/>
              <p:nvPr/>
            </p:nvGrpSpPr>
            <p:grpSpPr>
              <a:xfrm rot="5400000">
                <a:off x="-254004" y="997329"/>
                <a:ext cx="152400" cy="122137"/>
                <a:chOff x="7983415" y="6582508"/>
                <a:chExt cx="152400" cy="486600"/>
              </a:xfrm>
            </p:grpSpPr>
            <p:cxnSp>
              <p:nvCxnSpPr>
                <p:cNvPr id="269" name="Google Shape;269;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0" name="Google Shape;270;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271" name="Google Shape;271;p10"/>
              <p:cNvCxnSpPr/>
              <p:nvPr/>
            </p:nvCxnSpPr>
            <p:spPr>
              <a:xfrm>
                <a:off x="-177809" y="6338161"/>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72" name="Google Shape;272;p10"/>
            <p:cNvGrpSpPr/>
            <p:nvPr/>
          </p:nvGrpSpPr>
          <p:grpSpPr>
            <a:xfrm>
              <a:off x="457731" y="-141189"/>
              <a:ext cx="8226688" cy="122137"/>
              <a:chOff x="457731" y="6582508"/>
              <a:chExt cx="8226688" cy="486600"/>
            </a:xfrm>
          </p:grpSpPr>
          <p:cxnSp>
            <p:nvCxnSpPr>
              <p:cNvPr id="273" name="Google Shape;273;p10"/>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4" name="Google Shape;274;p10"/>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275" name="Google Shape;275;p10"/>
              <p:cNvGrpSpPr/>
              <p:nvPr/>
            </p:nvGrpSpPr>
            <p:grpSpPr>
              <a:xfrm>
                <a:off x="7986158" y="6582508"/>
                <a:ext cx="152400" cy="486600"/>
                <a:chOff x="7983415" y="6582508"/>
                <a:chExt cx="152400" cy="486600"/>
              </a:xfrm>
            </p:grpSpPr>
            <p:cxnSp>
              <p:nvCxnSpPr>
                <p:cNvPr id="276" name="Google Shape;276;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77" name="Google Shape;277;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78" name="Google Shape;278;p10"/>
              <p:cNvGrpSpPr/>
              <p:nvPr/>
            </p:nvGrpSpPr>
            <p:grpSpPr>
              <a:xfrm>
                <a:off x="7287901" y="6582508"/>
                <a:ext cx="152400" cy="486600"/>
                <a:chOff x="7983415" y="6582508"/>
                <a:chExt cx="152400" cy="486600"/>
              </a:xfrm>
            </p:grpSpPr>
            <p:cxnSp>
              <p:nvCxnSpPr>
                <p:cNvPr id="279" name="Google Shape;279;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0" name="Google Shape;280;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1" name="Google Shape;281;p10"/>
              <p:cNvGrpSpPr/>
              <p:nvPr/>
            </p:nvGrpSpPr>
            <p:grpSpPr>
              <a:xfrm>
                <a:off x="6589644" y="6582508"/>
                <a:ext cx="152400" cy="486600"/>
                <a:chOff x="7983415" y="6582508"/>
                <a:chExt cx="152400" cy="486600"/>
              </a:xfrm>
            </p:grpSpPr>
            <p:cxnSp>
              <p:nvCxnSpPr>
                <p:cNvPr id="282" name="Google Shape;282;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3" name="Google Shape;283;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4" name="Google Shape;284;p10"/>
              <p:cNvGrpSpPr/>
              <p:nvPr/>
            </p:nvGrpSpPr>
            <p:grpSpPr>
              <a:xfrm>
                <a:off x="5891387" y="6582508"/>
                <a:ext cx="152400" cy="486600"/>
                <a:chOff x="7983415" y="6582508"/>
                <a:chExt cx="152400" cy="486600"/>
              </a:xfrm>
            </p:grpSpPr>
            <p:cxnSp>
              <p:nvCxnSpPr>
                <p:cNvPr id="285" name="Google Shape;285;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6" name="Google Shape;286;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87" name="Google Shape;287;p10"/>
              <p:cNvGrpSpPr/>
              <p:nvPr/>
            </p:nvGrpSpPr>
            <p:grpSpPr>
              <a:xfrm>
                <a:off x="5193130" y="6582508"/>
                <a:ext cx="152400" cy="486600"/>
                <a:chOff x="7983415" y="6582508"/>
                <a:chExt cx="152400" cy="486600"/>
              </a:xfrm>
            </p:grpSpPr>
            <p:cxnSp>
              <p:nvCxnSpPr>
                <p:cNvPr id="288" name="Google Shape;288;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89" name="Google Shape;289;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0" name="Google Shape;290;p10"/>
              <p:cNvGrpSpPr/>
              <p:nvPr/>
            </p:nvGrpSpPr>
            <p:grpSpPr>
              <a:xfrm>
                <a:off x="4494873" y="6582508"/>
                <a:ext cx="152400" cy="486600"/>
                <a:chOff x="7983415" y="6582508"/>
                <a:chExt cx="152400" cy="486600"/>
              </a:xfrm>
            </p:grpSpPr>
            <p:cxnSp>
              <p:nvCxnSpPr>
                <p:cNvPr id="291" name="Google Shape;291;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2" name="Google Shape;292;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3" name="Google Shape;293;p10"/>
              <p:cNvGrpSpPr/>
              <p:nvPr/>
            </p:nvGrpSpPr>
            <p:grpSpPr>
              <a:xfrm>
                <a:off x="3796616" y="6582508"/>
                <a:ext cx="152400" cy="486600"/>
                <a:chOff x="7983415" y="6582508"/>
                <a:chExt cx="152400" cy="486600"/>
              </a:xfrm>
            </p:grpSpPr>
            <p:cxnSp>
              <p:nvCxnSpPr>
                <p:cNvPr id="294" name="Google Shape;294;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5" name="Google Shape;295;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6" name="Google Shape;296;p10"/>
              <p:cNvGrpSpPr/>
              <p:nvPr/>
            </p:nvGrpSpPr>
            <p:grpSpPr>
              <a:xfrm>
                <a:off x="3098359" y="6582508"/>
                <a:ext cx="152400" cy="486600"/>
                <a:chOff x="7983415" y="6582508"/>
                <a:chExt cx="152400" cy="486600"/>
              </a:xfrm>
            </p:grpSpPr>
            <p:cxnSp>
              <p:nvCxnSpPr>
                <p:cNvPr id="297" name="Google Shape;297;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298" name="Google Shape;298;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299" name="Google Shape;299;p10"/>
              <p:cNvGrpSpPr/>
              <p:nvPr/>
            </p:nvGrpSpPr>
            <p:grpSpPr>
              <a:xfrm>
                <a:off x="2400102" y="6582508"/>
                <a:ext cx="152400" cy="486600"/>
                <a:chOff x="7983415" y="6582508"/>
                <a:chExt cx="152400" cy="486600"/>
              </a:xfrm>
            </p:grpSpPr>
            <p:cxnSp>
              <p:nvCxnSpPr>
                <p:cNvPr id="300" name="Google Shape;300;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1" name="Google Shape;301;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2" name="Google Shape;302;p10"/>
              <p:cNvGrpSpPr/>
              <p:nvPr/>
            </p:nvGrpSpPr>
            <p:grpSpPr>
              <a:xfrm>
                <a:off x="1701845" y="6582508"/>
                <a:ext cx="152400" cy="486600"/>
                <a:chOff x="7983415" y="6582508"/>
                <a:chExt cx="152400" cy="486600"/>
              </a:xfrm>
            </p:grpSpPr>
            <p:cxnSp>
              <p:nvCxnSpPr>
                <p:cNvPr id="303" name="Google Shape;303;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4" name="Google Shape;304;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305" name="Google Shape;305;p10"/>
              <p:cNvGrpSpPr/>
              <p:nvPr/>
            </p:nvGrpSpPr>
            <p:grpSpPr>
              <a:xfrm>
                <a:off x="1003588" y="6582508"/>
                <a:ext cx="152400" cy="486600"/>
                <a:chOff x="7983415" y="6582508"/>
                <a:chExt cx="152400" cy="486600"/>
              </a:xfrm>
            </p:grpSpPr>
            <p:cxnSp>
              <p:nvCxnSpPr>
                <p:cNvPr id="306" name="Google Shape;306;p1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307" name="Google Shape;307;p1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one">
  <p:cSld name="Title slide one">
    <p:bg>
      <p:bgPr>
        <a:solidFill>
          <a:schemeClr val="lt1"/>
        </a:solidFill>
        <a:effectLst/>
      </p:bgPr>
    </p:bg>
    <p:spTree>
      <p:nvGrpSpPr>
        <p:cNvPr id="1" name="Shape 88"/>
        <p:cNvGrpSpPr/>
        <p:nvPr/>
      </p:nvGrpSpPr>
      <p:grpSpPr>
        <a:xfrm>
          <a:off x="0" y="0"/>
          <a:ext cx="0" cy="0"/>
          <a:chOff x="0" y="0"/>
          <a:chExt cx="0" cy="0"/>
        </a:xfrm>
      </p:grpSpPr>
      <p:pic>
        <p:nvPicPr>
          <p:cNvPr id="89" name="Google Shape;89;p1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8362" y="-576"/>
            <a:ext cx="9220772" cy="5192459"/>
          </a:xfrm>
          <a:prstGeom prst="rect">
            <a:avLst/>
          </a:prstGeom>
          <a:noFill/>
          <a:ln>
            <a:noFill/>
          </a:ln>
        </p:spPr>
      </p:pic>
      <p:sp>
        <p:nvSpPr>
          <p:cNvPr id="90" name="Google Shape;90;p14"/>
          <p:cNvSpPr txBox="1">
            <a:spLocks noGrp="1"/>
          </p:cNvSpPr>
          <p:nvPr>
            <p:ph type="body" idx="1"/>
          </p:nvPr>
        </p:nvSpPr>
        <p:spPr>
          <a:xfrm>
            <a:off x="195290" y="0"/>
            <a:ext cx="8648699" cy="719138"/>
          </a:xfrm>
          <a:prstGeom prst="rect">
            <a:avLst/>
          </a:prstGeom>
          <a:no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lvl1pPr>
              <a:defRPr sz="2100" b="1">
                <a:solidFill>
                  <a:schemeClr val="bg1"/>
                </a:solidFill>
                <a:ea typeface="+mj-ea"/>
              </a:defRPr>
            </a:lvl1pPr>
          </a:lstStyle>
          <a:p>
            <a:pPr lvl="0" algn="ctr">
              <a:spcBef>
                <a:spcPct val="0"/>
              </a:spcBef>
              <a:buNone/>
            </a:pPr>
            <a:endParaRPr/>
          </a:p>
        </p:txBody>
      </p:sp>
      <p:grpSp>
        <p:nvGrpSpPr>
          <p:cNvPr id="91" name="Google Shape;91;p14"/>
          <p:cNvGrpSpPr/>
          <p:nvPr/>
        </p:nvGrpSpPr>
        <p:grpSpPr>
          <a:xfrm>
            <a:off x="265897" y="4093547"/>
            <a:ext cx="8448989" cy="644975"/>
            <a:chOff x="309790" y="5457944"/>
            <a:chExt cx="11265317" cy="859967"/>
          </a:xfrm>
        </p:grpSpPr>
        <p:pic>
          <p:nvPicPr>
            <p:cNvPr id="92" name="Google Shape;92;p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9790" y="5457944"/>
              <a:ext cx="3160486" cy="859967"/>
            </a:xfrm>
            <a:prstGeom prst="rect">
              <a:avLst/>
            </a:prstGeom>
            <a:noFill/>
            <a:ln>
              <a:noFill/>
            </a:ln>
          </p:spPr>
        </p:pic>
        <p:pic>
          <p:nvPicPr>
            <p:cNvPr id="93" name="Google Shape;93;p1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058104" y="5668971"/>
              <a:ext cx="3568700" cy="533400"/>
            </a:xfrm>
            <a:prstGeom prst="rect">
              <a:avLst/>
            </a:prstGeom>
            <a:noFill/>
            <a:ln>
              <a:noFill/>
            </a:ln>
          </p:spPr>
        </p:pic>
        <p:pic>
          <p:nvPicPr>
            <p:cNvPr id="94" name="Google Shape;94;p1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414621" y="5627915"/>
              <a:ext cx="3160486" cy="532830"/>
            </a:xfrm>
            <a:prstGeom prst="rect">
              <a:avLst/>
            </a:prstGeom>
            <a:noFill/>
            <a:ln>
              <a:noFill/>
            </a:ln>
          </p:spPr>
        </p:pic>
      </p:grpSp>
    </p:spTree>
    <p:extLst>
      <p:ext uri="{BB962C8B-B14F-4D97-AF65-F5344CB8AC3E}">
        <p14:creationId xmlns:p14="http://schemas.microsoft.com/office/powerpoint/2010/main" val="40381642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one" preserve="1">
  <p:cSld name="1_Title slide one">
    <p:bg>
      <p:bgPr>
        <a:solidFill>
          <a:schemeClr val="lt1"/>
        </a:solidFill>
        <a:effectLst/>
      </p:bgPr>
    </p:bg>
    <p:spTree>
      <p:nvGrpSpPr>
        <p:cNvPr id="1" name="Shape 88"/>
        <p:cNvGrpSpPr/>
        <p:nvPr/>
      </p:nvGrpSpPr>
      <p:grpSpPr>
        <a:xfrm>
          <a:off x="0" y="0"/>
          <a:ext cx="0" cy="0"/>
          <a:chOff x="0" y="0"/>
          <a:chExt cx="0" cy="0"/>
        </a:xfrm>
      </p:grpSpPr>
      <p:pic>
        <p:nvPicPr>
          <p:cNvPr id="89" name="Google Shape;89;p1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8362" y="-576"/>
            <a:ext cx="9220772" cy="5192459"/>
          </a:xfrm>
          <a:prstGeom prst="rect">
            <a:avLst/>
          </a:prstGeom>
          <a:noFill/>
          <a:ln>
            <a:noFill/>
          </a:ln>
        </p:spPr>
      </p:pic>
      <p:sp>
        <p:nvSpPr>
          <p:cNvPr id="90" name="Google Shape;90;p14"/>
          <p:cNvSpPr txBox="1">
            <a:spLocks noGrp="1"/>
          </p:cNvSpPr>
          <p:nvPr>
            <p:ph type="body" idx="1"/>
          </p:nvPr>
        </p:nvSpPr>
        <p:spPr>
          <a:xfrm>
            <a:off x="195290" y="0"/>
            <a:ext cx="8648699" cy="719138"/>
          </a:xfrm>
          <a:prstGeom prst="rect">
            <a:avLst/>
          </a:prstGeom>
          <a:no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lvl1pPr>
              <a:defRPr sz="2100" b="1">
                <a:solidFill>
                  <a:schemeClr val="bg1"/>
                </a:solidFill>
                <a:ea typeface="+mj-ea"/>
              </a:defRPr>
            </a:lvl1pPr>
          </a:lstStyle>
          <a:p>
            <a:pPr lvl="0" algn="ctr">
              <a:spcBef>
                <a:spcPct val="0"/>
              </a:spcBef>
              <a:buNone/>
            </a:pPr>
            <a:endParaRPr/>
          </a:p>
        </p:txBody>
      </p:sp>
      <p:grpSp>
        <p:nvGrpSpPr>
          <p:cNvPr id="91" name="Google Shape;91;p14"/>
          <p:cNvGrpSpPr/>
          <p:nvPr/>
        </p:nvGrpSpPr>
        <p:grpSpPr>
          <a:xfrm>
            <a:off x="270660" y="4498574"/>
            <a:ext cx="8448989" cy="644975"/>
            <a:chOff x="309790" y="5457944"/>
            <a:chExt cx="11265317" cy="859967"/>
          </a:xfrm>
        </p:grpSpPr>
        <p:pic>
          <p:nvPicPr>
            <p:cNvPr id="92" name="Google Shape;92;p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9790" y="5457944"/>
              <a:ext cx="3160486" cy="859967"/>
            </a:xfrm>
            <a:prstGeom prst="rect">
              <a:avLst/>
            </a:prstGeom>
            <a:noFill/>
            <a:ln>
              <a:noFill/>
            </a:ln>
          </p:spPr>
        </p:pic>
        <p:pic>
          <p:nvPicPr>
            <p:cNvPr id="94" name="Google Shape;94;p1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14621" y="5627915"/>
              <a:ext cx="3160486" cy="532830"/>
            </a:xfrm>
            <a:prstGeom prst="rect">
              <a:avLst/>
            </a:prstGeom>
            <a:noFill/>
            <a:ln>
              <a:noFill/>
            </a:ln>
          </p:spPr>
        </p:pic>
      </p:grpSp>
    </p:spTree>
    <p:extLst>
      <p:ext uri="{BB962C8B-B14F-4D97-AF65-F5344CB8AC3E}">
        <p14:creationId xmlns:p14="http://schemas.microsoft.com/office/powerpoint/2010/main" val="29018723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one" preserve="1">
  <p:cSld name="1_Title slide one">
    <p:bg>
      <p:bgPr>
        <a:solidFill>
          <a:schemeClr val="lt1"/>
        </a:solidFill>
        <a:effectLst/>
      </p:bgPr>
    </p:bg>
    <p:spTree>
      <p:nvGrpSpPr>
        <p:cNvPr id="1" name="Shape 88"/>
        <p:cNvGrpSpPr/>
        <p:nvPr/>
      </p:nvGrpSpPr>
      <p:grpSpPr>
        <a:xfrm>
          <a:off x="0" y="0"/>
          <a:ext cx="0" cy="0"/>
          <a:chOff x="0" y="0"/>
          <a:chExt cx="0" cy="0"/>
        </a:xfrm>
      </p:grpSpPr>
      <p:pic>
        <p:nvPicPr>
          <p:cNvPr id="89" name="Google Shape;89;p1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8362" y="-576"/>
            <a:ext cx="9220772" cy="5192459"/>
          </a:xfrm>
          <a:prstGeom prst="rect">
            <a:avLst/>
          </a:prstGeom>
          <a:noFill/>
          <a:ln>
            <a:noFill/>
          </a:ln>
        </p:spPr>
      </p:pic>
      <p:sp>
        <p:nvSpPr>
          <p:cNvPr id="90" name="Google Shape;90;p14"/>
          <p:cNvSpPr txBox="1">
            <a:spLocks noGrp="1"/>
          </p:cNvSpPr>
          <p:nvPr>
            <p:ph type="body" idx="1"/>
          </p:nvPr>
        </p:nvSpPr>
        <p:spPr>
          <a:xfrm>
            <a:off x="1204328" y="1494065"/>
            <a:ext cx="6735365" cy="955221"/>
          </a:xfrm>
          <a:prstGeom prst="rect">
            <a:avLst/>
          </a:prstGeom>
          <a:noFill/>
          <a:ln>
            <a:noFill/>
          </a:ln>
        </p:spPr>
        <p:txBody>
          <a:bodyPr spcFirstLastPara="1" wrap="square" lIns="91389" tIns="45679" rIns="91389" bIns="45679" anchor="t" anchorCtr="0">
            <a:normAutofit/>
          </a:bodyPr>
          <a:lstStyle>
            <a:lvl1pPr marL="456987" lvl="0" indent="-228497" algn="ctr">
              <a:spcBef>
                <a:spcPts val="700"/>
              </a:spcBef>
              <a:spcAft>
                <a:spcPts val="0"/>
              </a:spcAft>
              <a:buClr>
                <a:schemeClr val="lt1"/>
              </a:buClr>
              <a:buSzPts val="3300"/>
              <a:buNone/>
              <a:defRPr sz="3300">
                <a:solidFill>
                  <a:schemeClr val="lt1"/>
                </a:solidFill>
              </a:defRPr>
            </a:lvl1pPr>
            <a:lvl2pPr marL="913974" lvl="1" indent="-317354" algn="l">
              <a:spcBef>
                <a:spcPts val="300"/>
              </a:spcBef>
              <a:spcAft>
                <a:spcPts val="0"/>
              </a:spcAft>
              <a:buClr>
                <a:srgbClr val="1F497D"/>
              </a:buClr>
              <a:buSzPts val="1400"/>
              <a:buChar char="o"/>
              <a:defRPr/>
            </a:lvl2pPr>
            <a:lvl3pPr marL="1370961" lvl="2" indent="-317354" algn="l">
              <a:spcBef>
                <a:spcPts val="300"/>
              </a:spcBef>
              <a:spcAft>
                <a:spcPts val="0"/>
              </a:spcAft>
              <a:buClr>
                <a:srgbClr val="1F497D"/>
              </a:buClr>
              <a:buSzPts val="1400"/>
              <a:buChar char="•"/>
              <a:defRPr/>
            </a:lvl3pPr>
            <a:lvl4pPr marL="1827947" lvl="3" indent="-317354" algn="l">
              <a:spcBef>
                <a:spcPts val="300"/>
              </a:spcBef>
              <a:spcAft>
                <a:spcPts val="0"/>
              </a:spcAft>
              <a:buClr>
                <a:srgbClr val="1F497D"/>
              </a:buClr>
              <a:buSzPts val="1400"/>
              <a:buChar char="–"/>
              <a:defRPr/>
            </a:lvl4pPr>
            <a:lvl5pPr marL="2284930" lvl="4" indent="-317354" algn="l">
              <a:spcBef>
                <a:spcPts val="300"/>
              </a:spcBef>
              <a:spcAft>
                <a:spcPts val="0"/>
              </a:spcAft>
              <a:buClr>
                <a:srgbClr val="1F497D"/>
              </a:buClr>
              <a:buSzPts val="1400"/>
              <a:buChar char="»"/>
              <a:defRPr/>
            </a:lvl5pPr>
            <a:lvl6pPr marL="2741922" lvl="5" indent="-317354" algn="l">
              <a:spcBef>
                <a:spcPts val="300"/>
              </a:spcBef>
              <a:spcAft>
                <a:spcPts val="0"/>
              </a:spcAft>
              <a:buClr>
                <a:schemeClr val="dk1"/>
              </a:buClr>
              <a:buSzPts val="1400"/>
              <a:buChar char="•"/>
              <a:defRPr/>
            </a:lvl6pPr>
            <a:lvl7pPr marL="3198905" lvl="6" indent="-317354" algn="l">
              <a:spcBef>
                <a:spcPts val="300"/>
              </a:spcBef>
              <a:spcAft>
                <a:spcPts val="0"/>
              </a:spcAft>
              <a:buClr>
                <a:schemeClr val="dk1"/>
              </a:buClr>
              <a:buSzPts val="1400"/>
              <a:buChar char="•"/>
              <a:defRPr/>
            </a:lvl7pPr>
            <a:lvl8pPr marL="3655891" lvl="7" indent="-317354" algn="l">
              <a:spcBef>
                <a:spcPts val="300"/>
              </a:spcBef>
              <a:spcAft>
                <a:spcPts val="0"/>
              </a:spcAft>
              <a:buClr>
                <a:schemeClr val="dk1"/>
              </a:buClr>
              <a:buSzPts val="1400"/>
              <a:buChar char="•"/>
              <a:defRPr/>
            </a:lvl8pPr>
            <a:lvl9pPr marL="4112882" lvl="8" indent="-317354" algn="l">
              <a:spcBef>
                <a:spcPts val="300"/>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4792483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DOE template">
    <p:spTree>
      <p:nvGrpSpPr>
        <p:cNvPr id="1" name=""/>
        <p:cNvGrpSpPr/>
        <p:nvPr/>
      </p:nvGrpSpPr>
      <p:grpSpPr>
        <a:xfrm>
          <a:off x="0" y="0"/>
          <a:ext cx="0" cy="0"/>
          <a:chOff x="0" y="0"/>
          <a:chExt cx="0" cy="0"/>
        </a:xfrm>
      </p:grpSpPr>
      <p:pic>
        <p:nvPicPr>
          <p:cNvPr id="4" name="Google Shape;136;p19"/>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34" y="7"/>
            <a:ext cx="9144000" cy="714662"/>
          </a:xfrm>
          <a:prstGeom prst="rect">
            <a:avLst/>
          </a:prstGeom>
          <a:noFill/>
          <a:ln>
            <a:noFill/>
          </a:ln>
        </p:spPr>
      </p:pic>
      <p:sp>
        <p:nvSpPr>
          <p:cNvPr id="3" name="Rectangle 2"/>
          <p:cNvSpPr/>
          <p:nvPr/>
        </p:nvSpPr>
        <p:spPr bwMode="auto">
          <a:xfrm>
            <a:off x="24" y="56"/>
            <a:ext cx="9144000" cy="641747"/>
          </a:xfrm>
          <a:prstGeom prst="rect">
            <a:avLst/>
          </a:prstGeom>
          <a:no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685624" eaLnBrk="0" fontAlgn="base" hangingPunct="0">
              <a:spcBef>
                <a:spcPct val="0"/>
              </a:spcBef>
              <a:spcAft>
                <a:spcPct val="0"/>
              </a:spcAft>
              <a:buClr>
                <a:srgbClr val="000000"/>
              </a:buClr>
              <a:buSzPct val="100000"/>
              <a:buFont typeface="Times New Roman" charset="0"/>
              <a:buNone/>
              <a:defRPr/>
            </a:pPr>
            <a:endParaRPr lang="en-US" sz="1800">
              <a:solidFill>
                <a:prstClr val="black"/>
              </a:solidFill>
              <a:latin typeface="Arial" charset="0"/>
              <a:ea typeface="ＭＳ Ｐゴシック" charset="-128"/>
              <a:cs typeface="ＭＳ Ｐゴシック" charset="-128"/>
            </a:endParaRPr>
          </a:p>
        </p:txBody>
      </p:sp>
      <p:sp>
        <p:nvSpPr>
          <p:cNvPr id="16" name="Title 1"/>
          <p:cNvSpPr>
            <a:spLocks noGrp="1"/>
          </p:cNvSpPr>
          <p:nvPr>
            <p:ph type="title"/>
          </p:nvPr>
        </p:nvSpPr>
        <p:spPr>
          <a:xfrm>
            <a:off x="24" y="9434"/>
            <a:ext cx="9144000" cy="641824"/>
          </a:xfrm>
          <a:prstGeom prst="rect">
            <a:avLst/>
          </a:prstGeom>
          <a:noFill/>
        </p:spPr>
        <p:txBody>
          <a:bodyPr anchor="ctr"/>
          <a:lstStyle>
            <a:lvl1pPr>
              <a:defRPr sz="21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1824472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7_DOE template">
    <p:spTree>
      <p:nvGrpSpPr>
        <p:cNvPr id="1" name=""/>
        <p:cNvGrpSpPr/>
        <p:nvPr/>
      </p:nvGrpSpPr>
      <p:grpSpPr>
        <a:xfrm>
          <a:off x="0" y="0"/>
          <a:ext cx="0" cy="0"/>
          <a:chOff x="0" y="0"/>
          <a:chExt cx="0" cy="0"/>
        </a:xfrm>
      </p:grpSpPr>
      <p:pic>
        <p:nvPicPr>
          <p:cNvPr id="4" name="Google Shape;136;p19"/>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34" y="7"/>
            <a:ext cx="9144000" cy="714662"/>
          </a:xfrm>
          <a:prstGeom prst="rect">
            <a:avLst/>
          </a:prstGeom>
          <a:noFill/>
          <a:ln>
            <a:noFill/>
          </a:ln>
        </p:spPr>
      </p:pic>
      <p:sp>
        <p:nvSpPr>
          <p:cNvPr id="3" name="Rectangle 2"/>
          <p:cNvSpPr/>
          <p:nvPr/>
        </p:nvSpPr>
        <p:spPr bwMode="auto">
          <a:xfrm>
            <a:off x="24" y="56"/>
            <a:ext cx="9144000" cy="641747"/>
          </a:xfrm>
          <a:prstGeom prst="rect">
            <a:avLst/>
          </a:prstGeom>
          <a:no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685624" eaLnBrk="0" fontAlgn="base" hangingPunct="0">
              <a:spcBef>
                <a:spcPct val="0"/>
              </a:spcBef>
              <a:spcAft>
                <a:spcPct val="0"/>
              </a:spcAft>
              <a:buClr>
                <a:srgbClr val="000000"/>
              </a:buClr>
              <a:buSzPct val="100000"/>
              <a:buFont typeface="Times New Roman" charset="0"/>
              <a:buNone/>
              <a:defRPr/>
            </a:pPr>
            <a:endParaRPr lang="en-US" sz="1800">
              <a:solidFill>
                <a:prstClr val="black"/>
              </a:solidFill>
              <a:latin typeface="Arial" charset="0"/>
              <a:ea typeface="ＭＳ Ｐゴシック" charset="-128"/>
              <a:cs typeface="ＭＳ Ｐゴシック" charset="-128"/>
            </a:endParaRPr>
          </a:p>
        </p:txBody>
      </p:sp>
      <p:sp>
        <p:nvSpPr>
          <p:cNvPr id="16" name="Title 1"/>
          <p:cNvSpPr>
            <a:spLocks noGrp="1"/>
          </p:cNvSpPr>
          <p:nvPr>
            <p:ph type="title"/>
          </p:nvPr>
        </p:nvSpPr>
        <p:spPr>
          <a:xfrm>
            <a:off x="24" y="9434"/>
            <a:ext cx="9144000" cy="641824"/>
          </a:xfrm>
          <a:prstGeom prst="rect">
            <a:avLst/>
          </a:prstGeom>
          <a:noFill/>
        </p:spPr>
        <p:txBody>
          <a:bodyPr anchor="ctr"/>
          <a:lstStyle>
            <a:lvl1pPr>
              <a:defRPr sz="2100">
                <a:solidFill>
                  <a:srgbClr val="FFFFFF"/>
                </a:solidFill>
              </a:defRPr>
            </a:lvl1pPr>
          </a:lstStyle>
          <a:p>
            <a:r>
              <a:rPr lang="en-US" dirty="0"/>
              <a:t>Click to edit Master title style</a:t>
            </a:r>
          </a:p>
        </p:txBody>
      </p:sp>
      <p:sp>
        <p:nvSpPr>
          <p:cNvPr id="5" name="Google Shape;6;p1"/>
          <p:cNvSpPr txBox="1"/>
          <p:nvPr userDrawn="1"/>
        </p:nvSpPr>
        <p:spPr>
          <a:xfrm>
            <a:off x="4386262" y="4936330"/>
            <a:ext cx="377100" cy="207600"/>
          </a:xfrm>
          <a:prstGeom prst="rect">
            <a:avLst/>
          </a:prstGeom>
          <a:noFill/>
          <a:ln>
            <a:noFill/>
          </a:ln>
        </p:spPr>
        <p:txBody>
          <a:bodyPr spcFirstLastPara="1" wrap="square" lIns="91398" tIns="45699" rIns="91398" bIns="45699" anchor="t" anchorCtr="0">
            <a:noAutofit/>
          </a:bodyPr>
          <a:lstStyle/>
          <a:p>
            <a:pPr defTabSz="685800">
              <a:buClr>
                <a:srgbClr val="FFFFFF"/>
              </a:buClr>
              <a:buFont typeface="Arial"/>
              <a:buNone/>
            </a:pPr>
            <a:fld id="{00000000-1234-1234-1234-123412341234}" type="slidenum">
              <a:rPr lang="en" sz="1200" kern="0">
                <a:solidFill>
                  <a:srgbClr val="FFFFFF"/>
                </a:solidFill>
                <a:latin typeface="Arial"/>
                <a:ea typeface="Arial"/>
                <a:cs typeface="Arial"/>
                <a:sym typeface="Arial"/>
              </a:rPr>
              <a:pPr defTabSz="685800">
                <a:buClr>
                  <a:srgbClr val="FFFFFF"/>
                </a:buClr>
                <a:buFont typeface="Arial"/>
                <a:buNone/>
              </a:pPr>
              <a:t>‹#›</a:t>
            </a:fld>
            <a:endParaRPr sz="1200" kern="0">
              <a:solidFill>
                <a:srgbClr val="FFFFFF"/>
              </a:solidFill>
              <a:latin typeface="Arial"/>
              <a:ea typeface="Arial"/>
              <a:cs typeface="Arial"/>
              <a:sym typeface="Arial"/>
            </a:endParaRPr>
          </a:p>
        </p:txBody>
      </p:sp>
      <p:sp>
        <p:nvSpPr>
          <p:cNvPr id="6" name="Google Shape;7;p1"/>
          <p:cNvSpPr/>
          <p:nvPr userDrawn="1"/>
        </p:nvSpPr>
        <p:spPr>
          <a:xfrm>
            <a:off x="-750" y="4806925"/>
            <a:ext cx="9144000" cy="342900"/>
          </a:xfrm>
          <a:prstGeom prst="rect">
            <a:avLst/>
          </a:prstGeom>
          <a:solidFill>
            <a:schemeClr val="dk2"/>
          </a:solidFill>
          <a:ln w="9525" cap="flat" cmpd="sng">
            <a:solidFill>
              <a:schemeClr val="dk2">
                <a:alpha val="0"/>
              </a:schemeClr>
            </a:solidFill>
            <a:prstDash val="solid"/>
            <a:round/>
            <a:headEnd type="none" w="sm" len="sm"/>
            <a:tailEnd type="none" w="sm" len="sm"/>
          </a:ln>
        </p:spPr>
        <p:txBody>
          <a:bodyPr spcFirstLastPara="1" wrap="square" lIns="91398" tIns="45699" rIns="91398" bIns="45699" anchor="ctr" anchorCtr="0">
            <a:noAutofit/>
          </a:bodyPr>
          <a:lstStyle/>
          <a:p>
            <a:pPr algn="ctr" defTabSz="685800">
              <a:buClr>
                <a:srgbClr val="000000"/>
              </a:buClr>
              <a:buFont typeface="Arial"/>
              <a:buNone/>
            </a:pPr>
            <a:endParaRPr sz="1800" kern="0">
              <a:solidFill>
                <a:srgbClr val="FFFFFF"/>
              </a:solidFill>
              <a:latin typeface="Arial"/>
              <a:ea typeface="Arial"/>
              <a:cs typeface="Arial"/>
              <a:sym typeface="Arial"/>
            </a:endParaRPr>
          </a:p>
          <a:p>
            <a:pPr algn="ctr" defTabSz="685800">
              <a:buClr>
                <a:srgbClr val="000000"/>
              </a:buClr>
              <a:buFont typeface="Arial"/>
              <a:buNone/>
            </a:pPr>
            <a:endParaRPr sz="1800" kern="0">
              <a:solidFill>
                <a:srgbClr val="FFFFFF"/>
              </a:solidFill>
              <a:latin typeface="Arial"/>
              <a:ea typeface="Arial"/>
              <a:cs typeface="Arial"/>
              <a:sym typeface="Arial"/>
            </a:endParaRPr>
          </a:p>
        </p:txBody>
      </p:sp>
      <p:pic>
        <p:nvPicPr>
          <p:cNvPr id="8" name="Google Shape;9;p1"/>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69852" y="4822830"/>
            <a:ext cx="534300" cy="292500"/>
          </a:xfrm>
          <a:prstGeom prst="rect">
            <a:avLst/>
          </a:prstGeom>
          <a:noFill/>
          <a:ln>
            <a:noFill/>
          </a:ln>
        </p:spPr>
      </p:pic>
      <p:pic>
        <p:nvPicPr>
          <p:cNvPr id="9" name="Google Shape;10;p1"/>
          <p:cNvPicPr preferRelativeResize="0"/>
          <p:nvPr userDrawn="1"/>
        </p:nvPicPr>
        <p:blipFill rotWithShape="1">
          <a:blip r:embed="rId4" cstate="email">
            <a:alphaModFix/>
            <a:extLst>
              <a:ext uri="{28A0092B-C50C-407E-A947-70E740481C1C}">
                <a14:useLocalDpi xmlns:a14="http://schemas.microsoft.com/office/drawing/2010/main"/>
              </a:ext>
            </a:extLst>
          </a:blip>
          <a:srcRect/>
          <a:stretch/>
        </p:blipFill>
        <p:spPr>
          <a:xfrm>
            <a:off x="1608137" y="4819983"/>
            <a:ext cx="1600200" cy="316800"/>
          </a:xfrm>
          <a:prstGeom prst="rect">
            <a:avLst/>
          </a:prstGeom>
          <a:noFill/>
          <a:ln>
            <a:noFill/>
          </a:ln>
        </p:spPr>
      </p:pic>
      <p:sp>
        <p:nvSpPr>
          <p:cNvPr id="10" name="Google Shape;11;p1"/>
          <p:cNvSpPr txBox="1"/>
          <p:nvPr userDrawn="1"/>
        </p:nvSpPr>
        <p:spPr>
          <a:xfrm>
            <a:off x="3281400" y="4792275"/>
            <a:ext cx="1639800" cy="345300"/>
          </a:xfrm>
          <a:prstGeom prst="rect">
            <a:avLst/>
          </a:prstGeom>
          <a:noFill/>
          <a:ln>
            <a:noFill/>
          </a:ln>
        </p:spPr>
        <p:txBody>
          <a:bodyPr spcFirstLastPara="1" wrap="square" lIns="91398" tIns="45699" rIns="91398" bIns="45699" anchor="ctr" anchorCtr="0">
            <a:noAutofit/>
          </a:bodyPr>
          <a:lstStyle/>
          <a:p>
            <a:pPr defTabSz="685800">
              <a:buClr>
                <a:srgbClr val="FFFFFF"/>
              </a:buClr>
              <a:buFont typeface="Arial"/>
              <a:buNone/>
            </a:pPr>
            <a:r>
              <a:rPr lang="en" sz="1200" kern="0">
                <a:solidFill>
                  <a:srgbClr val="FFFFFF"/>
                </a:solidFill>
                <a:latin typeface="Roboto"/>
                <a:ea typeface="Roboto"/>
                <a:cs typeface="Roboto"/>
                <a:sym typeface="Roboto"/>
              </a:rPr>
              <a:t>Office of Science</a:t>
            </a:r>
            <a:endParaRPr sz="1425" kern="0">
              <a:solidFill>
                <a:srgbClr val="000000"/>
              </a:solidFill>
              <a:latin typeface="Arial"/>
              <a:ea typeface="Arial"/>
              <a:cs typeface="Arial"/>
              <a:sym typeface="Arial"/>
            </a:endParaRPr>
          </a:p>
        </p:txBody>
      </p:sp>
      <p:pic>
        <p:nvPicPr>
          <p:cNvPr id="11" name="Google Shape;14;p1" descr="ATAP_footer_orange_reversed_.png"/>
          <p:cNvPicPr preferRelativeResize="0"/>
          <p:nvPr userDrawn="1"/>
        </p:nvPicPr>
        <p:blipFill rotWithShape="1">
          <a:blip r:embed="rId5" cstate="email">
            <a:alphaModFix/>
            <a:extLst>
              <a:ext uri="{28A0092B-C50C-407E-A947-70E740481C1C}">
                <a14:useLocalDpi xmlns:a14="http://schemas.microsoft.com/office/drawing/2010/main"/>
              </a:ext>
            </a:extLst>
          </a:blip>
          <a:srcRect/>
          <a:stretch/>
        </p:blipFill>
        <p:spPr>
          <a:xfrm>
            <a:off x="5264150" y="4837508"/>
            <a:ext cx="2898900" cy="324900"/>
          </a:xfrm>
          <a:prstGeom prst="rect">
            <a:avLst/>
          </a:prstGeom>
          <a:noFill/>
          <a:ln>
            <a:noFill/>
          </a:ln>
        </p:spPr>
      </p:pic>
      <p:pic>
        <p:nvPicPr>
          <p:cNvPr id="12" name="Google Shape;17;p1"/>
          <p:cNvPicPr preferRelativeResize="0"/>
          <p:nvPr userDrawn="1"/>
        </p:nvPicPr>
        <p:blipFill>
          <a:blip r:embed="rId6" cstate="email">
            <a:alphaModFix/>
            <a:extLst>
              <a:ext uri="{28A0092B-C50C-407E-A947-70E740481C1C}">
                <a14:useLocalDpi xmlns:a14="http://schemas.microsoft.com/office/drawing/2010/main"/>
              </a:ext>
            </a:extLst>
          </a:blip>
          <a:stretch>
            <a:fillRect/>
          </a:stretch>
        </p:blipFill>
        <p:spPr>
          <a:xfrm>
            <a:off x="-726" y="4844274"/>
            <a:ext cx="1306503" cy="292500"/>
          </a:xfrm>
          <a:prstGeom prst="rect">
            <a:avLst/>
          </a:prstGeom>
          <a:noFill/>
          <a:ln>
            <a:noFill/>
          </a:ln>
        </p:spPr>
      </p:pic>
    </p:spTree>
    <p:extLst>
      <p:ext uri="{BB962C8B-B14F-4D97-AF65-F5344CB8AC3E}">
        <p14:creationId xmlns:p14="http://schemas.microsoft.com/office/powerpoint/2010/main" val="13436462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8_DOE template">
    <p:spTree>
      <p:nvGrpSpPr>
        <p:cNvPr id="1" name=""/>
        <p:cNvGrpSpPr/>
        <p:nvPr/>
      </p:nvGrpSpPr>
      <p:grpSpPr>
        <a:xfrm>
          <a:off x="0" y="0"/>
          <a:ext cx="0" cy="0"/>
          <a:chOff x="0" y="0"/>
          <a:chExt cx="0" cy="0"/>
        </a:xfrm>
      </p:grpSpPr>
      <p:pic>
        <p:nvPicPr>
          <p:cNvPr id="4" name="Google Shape;136;p19"/>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34" y="7"/>
            <a:ext cx="9144000" cy="714662"/>
          </a:xfrm>
          <a:prstGeom prst="rect">
            <a:avLst/>
          </a:prstGeom>
          <a:noFill/>
          <a:ln>
            <a:noFill/>
          </a:ln>
        </p:spPr>
      </p:pic>
      <p:sp>
        <p:nvSpPr>
          <p:cNvPr id="3" name="Rectangle 2"/>
          <p:cNvSpPr/>
          <p:nvPr/>
        </p:nvSpPr>
        <p:spPr bwMode="auto">
          <a:xfrm>
            <a:off x="24" y="56"/>
            <a:ext cx="9144000" cy="641747"/>
          </a:xfrm>
          <a:prstGeom prst="rect">
            <a:avLst/>
          </a:prstGeom>
          <a:no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685624" eaLnBrk="0" fontAlgn="base" hangingPunct="0">
              <a:spcBef>
                <a:spcPct val="0"/>
              </a:spcBef>
              <a:spcAft>
                <a:spcPct val="0"/>
              </a:spcAft>
              <a:buClr>
                <a:srgbClr val="000000"/>
              </a:buClr>
              <a:buSzPct val="100000"/>
              <a:buFont typeface="Times New Roman" charset="0"/>
              <a:buNone/>
              <a:defRPr/>
            </a:pPr>
            <a:endParaRPr lang="en-US" sz="1800">
              <a:solidFill>
                <a:prstClr val="black"/>
              </a:solidFill>
              <a:latin typeface="Arial" charset="0"/>
              <a:ea typeface="ＭＳ Ｐゴシック" charset="-128"/>
              <a:cs typeface="ＭＳ Ｐゴシック" charset="-128"/>
            </a:endParaRPr>
          </a:p>
        </p:txBody>
      </p:sp>
      <p:sp>
        <p:nvSpPr>
          <p:cNvPr id="16" name="Title 1"/>
          <p:cNvSpPr>
            <a:spLocks noGrp="1"/>
          </p:cNvSpPr>
          <p:nvPr>
            <p:ph type="title"/>
          </p:nvPr>
        </p:nvSpPr>
        <p:spPr>
          <a:xfrm>
            <a:off x="24" y="9434"/>
            <a:ext cx="9144000" cy="641824"/>
          </a:xfrm>
          <a:prstGeom prst="rect">
            <a:avLst/>
          </a:prstGeom>
          <a:noFill/>
        </p:spPr>
        <p:txBody>
          <a:bodyPr anchor="ctr"/>
          <a:lstStyle>
            <a:lvl1pPr>
              <a:defRPr sz="2100">
                <a:solidFill>
                  <a:srgbClr val="FFFFFF"/>
                </a:solidFill>
              </a:defRPr>
            </a:lvl1pPr>
          </a:lstStyle>
          <a:p>
            <a:r>
              <a:rPr lang="en-US" dirty="0"/>
              <a:t>Click to edit Master title style</a:t>
            </a:r>
          </a:p>
        </p:txBody>
      </p:sp>
      <p:sp>
        <p:nvSpPr>
          <p:cNvPr id="13" name="Rectangle 12"/>
          <p:cNvSpPr/>
          <p:nvPr userDrawn="1"/>
        </p:nvSpPr>
        <p:spPr bwMode="auto">
          <a:xfrm>
            <a:off x="24" y="4762500"/>
            <a:ext cx="9144000" cy="381000"/>
          </a:xfrm>
          <a:prstGeom prst="rect">
            <a:avLst/>
          </a:prstGeom>
          <a:solidFill>
            <a:srgbClr val="10325B"/>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solidFill>
                <a:prstClr val="black"/>
              </a:solidFill>
              <a:latin typeface="Times New Roman" charset="0"/>
              <a:ea typeface="ＭＳ Ｐゴシック" pitchFamily="34" charset="-128"/>
              <a:cs typeface="ＭＳ Ｐゴシック" charset="-128"/>
            </a:endParaRPr>
          </a:p>
        </p:txBody>
      </p:sp>
      <p:cxnSp>
        <p:nvCxnSpPr>
          <p:cNvPr id="15" name="Straight Connector 14"/>
          <p:cNvCxnSpPr/>
          <p:nvPr userDrawn="1"/>
        </p:nvCxnSpPr>
        <p:spPr>
          <a:xfrm>
            <a:off x="739205" y="4836377"/>
            <a:ext cx="0" cy="27503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userDrawn="1"/>
        </p:nvSpPr>
        <p:spPr>
          <a:xfrm>
            <a:off x="2981945" y="4855028"/>
            <a:ext cx="3180111" cy="230832"/>
          </a:xfrm>
          <a:prstGeom prst="rect">
            <a:avLst/>
          </a:prstGeom>
          <a:noFill/>
        </p:spPr>
        <p:txBody>
          <a:bodyPr wrap="square" rtlCol="0">
            <a:spAutoFit/>
          </a:bodyPr>
          <a:lstStyle/>
          <a:p>
            <a:pPr defTabSz="685800" fontAlgn="base">
              <a:spcBef>
                <a:spcPct val="0"/>
              </a:spcBef>
              <a:spcAft>
                <a:spcPct val="0"/>
              </a:spcAft>
            </a:pPr>
            <a:r>
              <a:rPr lang="en-US" sz="900" dirty="0">
                <a:solidFill>
                  <a:prstClr val="white"/>
                </a:solidFill>
                <a:latin typeface="Avenir Book" panose="02000503020000020003" pitchFamily="2" charset="0"/>
                <a:ea typeface="ＭＳ Ｐゴシック" pitchFamily="34" charset="-128"/>
                <a:cs typeface="Calibri"/>
              </a:rPr>
              <a:t>Applied Nuclear Physics Program - 3D Scene Data Fusion</a:t>
            </a:r>
          </a:p>
        </p:txBody>
      </p:sp>
      <p:pic>
        <p:nvPicPr>
          <p:cNvPr id="18" name="Picture 12"/>
          <p:cNvPicPr>
            <a:picLocks noChangeAspect="1"/>
          </p:cNvPicPr>
          <p:nvPr userDrawn="1"/>
        </p:nvPicPr>
        <p:blipFill>
          <a:blip r:embed="rId3" cstate="email">
            <a:extLst>
              <a:ext uri="{28A0092B-C50C-407E-A947-70E740481C1C}">
                <a14:useLocalDpi xmlns:a14="http://schemas.microsoft.com/office/drawing/2010/main"/>
              </a:ext>
            </a:extLst>
          </a:blip>
          <a:srcRect l="6667" t="8601" r="7967" b="18398"/>
          <a:stretch>
            <a:fillRect/>
          </a:stretch>
        </p:blipFill>
        <p:spPr bwMode="auto">
          <a:xfrm>
            <a:off x="55463" y="4812595"/>
            <a:ext cx="434983" cy="292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67172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9_DOE template">
    <p:spTree>
      <p:nvGrpSpPr>
        <p:cNvPr id="1" name=""/>
        <p:cNvGrpSpPr/>
        <p:nvPr/>
      </p:nvGrpSpPr>
      <p:grpSpPr>
        <a:xfrm>
          <a:off x="0" y="0"/>
          <a:ext cx="0" cy="0"/>
          <a:chOff x="0" y="0"/>
          <a:chExt cx="0" cy="0"/>
        </a:xfrm>
      </p:grpSpPr>
      <p:pic>
        <p:nvPicPr>
          <p:cNvPr id="4" name="Google Shape;136;p19"/>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34" y="7"/>
            <a:ext cx="9144000" cy="714662"/>
          </a:xfrm>
          <a:prstGeom prst="rect">
            <a:avLst/>
          </a:prstGeom>
          <a:noFill/>
          <a:ln>
            <a:noFill/>
          </a:ln>
        </p:spPr>
      </p:pic>
      <p:sp>
        <p:nvSpPr>
          <p:cNvPr id="3" name="Rectangle 2"/>
          <p:cNvSpPr/>
          <p:nvPr/>
        </p:nvSpPr>
        <p:spPr bwMode="auto">
          <a:xfrm>
            <a:off x="24" y="56"/>
            <a:ext cx="9144000" cy="641747"/>
          </a:xfrm>
          <a:prstGeom prst="rect">
            <a:avLst/>
          </a:prstGeom>
          <a:no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a:lstStyle/>
          <a:p>
            <a:pPr defTabSz="685624" eaLnBrk="0" fontAlgn="base" hangingPunct="0">
              <a:spcBef>
                <a:spcPct val="0"/>
              </a:spcBef>
              <a:spcAft>
                <a:spcPct val="0"/>
              </a:spcAft>
              <a:buClr>
                <a:srgbClr val="000000"/>
              </a:buClr>
              <a:buSzPct val="100000"/>
              <a:buFont typeface="Times New Roman" charset="0"/>
              <a:buNone/>
              <a:defRPr/>
            </a:pPr>
            <a:endParaRPr lang="en-US" sz="1800">
              <a:solidFill>
                <a:prstClr val="black"/>
              </a:solidFill>
              <a:latin typeface="Arial" charset="0"/>
              <a:ea typeface="ＭＳ Ｐゴシック" charset="-128"/>
              <a:cs typeface="ＭＳ Ｐゴシック" charset="-128"/>
            </a:endParaRPr>
          </a:p>
        </p:txBody>
      </p:sp>
      <p:sp>
        <p:nvSpPr>
          <p:cNvPr id="16" name="Title 1"/>
          <p:cNvSpPr>
            <a:spLocks noGrp="1"/>
          </p:cNvSpPr>
          <p:nvPr>
            <p:ph type="title"/>
          </p:nvPr>
        </p:nvSpPr>
        <p:spPr>
          <a:xfrm>
            <a:off x="24" y="9434"/>
            <a:ext cx="9144000" cy="641824"/>
          </a:xfrm>
          <a:prstGeom prst="rect">
            <a:avLst/>
          </a:prstGeom>
          <a:noFill/>
        </p:spPr>
        <p:txBody>
          <a:bodyPr anchor="ctr"/>
          <a:lstStyle>
            <a:lvl1pPr>
              <a:defRPr sz="2100">
                <a:solidFill>
                  <a:srgbClr val="FFFFFF"/>
                </a:solidFill>
              </a:defRPr>
            </a:lvl1pPr>
          </a:lstStyle>
          <a:p>
            <a:r>
              <a:rPr lang="en-US" dirty="0"/>
              <a:t>Click to edit Master title style</a:t>
            </a:r>
          </a:p>
        </p:txBody>
      </p:sp>
      <p:sp>
        <p:nvSpPr>
          <p:cNvPr id="13" name="Rectangle 12"/>
          <p:cNvSpPr/>
          <p:nvPr userDrawn="1"/>
        </p:nvSpPr>
        <p:spPr bwMode="auto">
          <a:xfrm>
            <a:off x="24" y="4762500"/>
            <a:ext cx="9144000" cy="381000"/>
          </a:xfrm>
          <a:prstGeom prst="rect">
            <a:avLst/>
          </a:prstGeom>
          <a:solidFill>
            <a:srgbClr val="10325B"/>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sz="1800">
              <a:solidFill>
                <a:prstClr val="black"/>
              </a:solidFill>
              <a:latin typeface="Times New Roman" charset="0"/>
              <a:ea typeface="ＭＳ Ｐゴシック" pitchFamily="34" charset="-128"/>
              <a:cs typeface="ＭＳ Ｐゴシック" charset="-128"/>
            </a:endParaRPr>
          </a:p>
        </p:txBody>
      </p:sp>
      <p:cxnSp>
        <p:nvCxnSpPr>
          <p:cNvPr id="15" name="Straight Connector 14"/>
          <p:cNvCxnSpPr/>
          <p:nvPr userDrawn="1"/>
        </p:nvCxnSpPr>
        <p:spPr>
          <a:xfrm>
            <a:off x="739205" y="4836377"/>
            <a:ext cx="0" cy="275035"/>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userDrawn="1"/>
        </p:nvSpPr>
        <p:spPr>
          <a:xfrm>
            <a:off x="2981945" y="4855028"/>
            <a:ext cx="3180111" cy="230832"/>
          </a:xfrm>
          <a:prstGeom prst="rect">
            <a:avLst/>
          </a:prstGeom>
          <a:noFill/>
        </p:spPr>
        <p:txBody>
          <a:bodyPr wrap="square" rtlCol="0">
            <a:spAutoFit/>
          </a:bodyPr>
          <a:lstStyle/>
          <a:p>
            <a:pPr algn="ctr" defTabSz="685800" fontAlgn="base">
              <a:spcBef>
                <a:spcPct val="0"/>
              </a:spcBef>
              <a:spcAft>
                <a:spcPct val="0"/>
              </a:spcAft>
            </a:pPr>
            <a:r>
              <a:rPr lang="en-US" sz="900" dirty="0">
                <a:solidFill>
                  <a:prstClr val="white"/>
                </a:solidFill>
                <a:latin typeface="Avenir Book" panose="02000503020000020003" pitchFamily="2" charset="0"/>
                <a:ea typeface="ＭＳ Ｐゴシック" pitchFamily="34" charset="-128"/>
                <a:cs typeface="Calibri"/>
              </a:rPr>
              <a:t>Applied Nuclear </a:t>
            </a:r>
            <a:r>
              <a:rPr lang="en-US" sz="900">
                <a:solidFill>
                  <a:prstClr val="white"/>
                </a:solidFill>
                <a:latin typeface="Avenir Book" panose="02000503020000020003" pitchFamily="2" charset="0"/>
                <a:ea typeface="ＭＳ Ｐゴシック" pitchFamily="34" charset="-128"/>
                <a:cs typeface="Calibri"/>
              </a:rPr>
              <a:t>Physics Program </a:t>
            </a:r>
            <a:endParaRPr lang="en-US" sz="900" dirty="0">
              <a:solidFill>
                <a:prstClr val="white"/>
              </a:solidFill>
              <a:latin typeface="Avenir Book" panose="02000503020000020003" pitchFamily="2" charset="0"/>
              <a:ea typeface="ＭＳ Ｐゴシック" pitchFamily="34" charset="-128"/>
              <a:cs typeface="Calibri"/>
            </a:endParaRPr>
          </a:p>
        </p:txBody>
      </p:sp>
      <p:pic>
        <p:nvPicPr>
          <p:cNvPr id="18" name="Picture 12"/>
          <p:cNvPicPr>
            <a:picLocks noChangeAspect="1"/>
          </p:cNvPicPr>
          <p:nvPr userDrawn="1"/>
        </p:nvPicPr>
        <p:blipFill>
          <a:blip r:embed="rId3" cstate="email">
            <a:extLst>
              <a:ext uri="{28A0092B-C50C-407E-A947-70E740481C1C}">
                <a14:useLocalDpi xmlns:a14="http://schemas.microsoft.com/office/drawing/2010/main"/>
              </a:ext>
            </a:extLst>
          </a:blip>
          <a:srcRect l="6667" t="8601" r="7967" b="18398"/>
          <a:stretch>
            <a:fillRect/>
          </a:stretch>
        </p:blipFill>
        <p:spPr bwMode="auto">
          <a:xfrm>
            <a:off x="55463" y="4812595"/>
            <a:ext cx="434983" cy="292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06522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ext slide light swoosh background" preserve="1" userDrawn="1">
  <p:cSld name="Text slide light swoosh background">
    <p:bg>
      <p:bgPr>
        <a:solidFill>
          <a:schemeClr val="lt1"/>
        </a:solidFill>
        <a:effectLst/>
      </p:bgPr>
    </p:bg>
    <p:spTree>
      <p:nvGrpSpPr>
        <p:cNvPr id="1" name="Shape 132"/>
        <p:cNvGrpSpPr/>
        <p:nvPr/>
      </p:nvGrpSpPr>
      <p:grpSpPr>
        <a:xfrm>
          <a:off x="0" y="0"/>
          <a:ext cx="0" cy="0"/>
          <a:chOff x="0" y="0"/>
          <a:chExt cx="0" cy="0"/>
        </a:xfrm>
      </p:grpSpPr>
      <p:pic>
        <p:nvPicPr>
          <p:cNvPr id="133" name="Google Shape;133;p19"/>
          <p:cNvPicPr preferRelativeResize="0"/>
          <p:nvPr/>
        </p:nvPicPr>
        <p:blipFill rotWithShape="1">
          <a:blip r:embed="rId2" cstate="email">
            <a:alphaModFix amt="25000"/>
            <a:extLst>
              <a:ext uri="{28A0092B-C50C-407E-A947-70E740481C1C}">
                <a14:useLocalDpi xmlns:a14="http://schemas.microsoft.com/office/drawing/2010/main"/>
              </a:ext>
            </a:extLst>
          </a:blip>
          <a:srcRect/>
          <a:stretch/>
        </p:blipFill>
        <p:spPr>
          <a:xfrm>
            <a:off x="-38362" y="530164"/>
            <a:ext cx="9220772" cy="4608380"/>
          </a:xfrm>
          <a:prstGeom prst="rect">
            <a:avLst/>
          </a:prstGeom>
          <a:noFill/>
          <a:ln>
            <a:noFill/>
          </a:ln>
        </p:spPr>
      </p:pic>
      <p:pic>
        <p:nvPicPr>
          <p:cNvPr id="136" name="Google Shape;136;p1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 y="7"/>
            <a:ext cx="9144000" cy="714662"/>
          </a:xfrm>
          <a:prstGeom prst="rect">
            <a:avLst/>
          </a:prstGeom>
          <a:noFill/>
          <a:ln>
            <a:noFill/>
          </a:ln>
        </p:spPr>
      </p:pic>
      <p:sp>
        <p:nvSpPr>
          <p:cNvPr id="135" name="Google Shape;135;p19"/>
          <p:cNvSpPr txBox="1">
            <a:spLocks noGrp="1"/>
          </p:cNvSpPr>
          <p:nvPr>
            <p:ph type="sldNum" idx="12"/>
          </p:nvPr>
        </p:nvSpPr>
        <p:spPr>
          <a:xfrm>
            <a:off x="8634603" y="5015"/>
            <a:ext cx="509412" cy="273844"/>
          </a:xfrm>
          <a:prstGeom prst="rect">
            <a:avLst/>
          </a:prstGeom>
          <a:noFill/>
          <a:ln>
            <a:noFill/>
          </a:ln>
        </p:spPr>
        <p:txBody>
          <a:bodyPr spcFirstLastPara="1" wrap="square" lIns="91389" tIns="45679" rIns="91389" bIns="45679" anchor="ctr" anchorCtr="0">
            <a:noAutofit/>
          </a:bodyPr>
          <a:lstStyle>
            <a:lvl1pPr marL="0" marR="0" lvl="0" indent="0" algn="r">
              <a:spcBef>
                <a:spcPts val="0"/>
              </a:spcBef>
              <a:spcAft>
                <a:spcPts val="0"/>
              </a:spcAft>
              <a:buClr>
                <a:schemeClr val="dk1"/>
              </a:buClr>
              <a:buSzPts val="800"/>
              <a:buFont typeface="Times New Roman"/>
              <a:buNone/>
              <a:defRPr sz="825" b="0" i="0">
                <a:solidFill>
                  <a:schemeClr val="bg1"/>
                </a:solidFill>
                <a:latin typeface="Arial"/>
                <a:ea typeface="Arial"/>
                <a:cs typeface="Arial"/>
                <a:sym typeface="Arial"/>
              </a:defRPr>
            </a:lvl1pPr>
            <a:lvl2pPr marL="0" marR="0" lvl="1" indent="0" algn="r">
              <a:spcBef>
                <a:spcPts val="0"/>
              </a:spcBef>
              <a:spcAft>
                <a:spcPts val="0"/>
              </a:spcAft>
              <a:buClr>
                <a:schemeClr val="dk1"/>
              </a:buClr>
              <a:buSzPts val="800"/>
              <a:buFont typeface="Times New Roman"/>
              <a:buNone/>
              <a:defRPr sz="825" b="0" i="0">
                <a:solidFill>
                  <a:schemeClr val="dk1"/>
                </a:solidFill>
                <a:latin typeface="Arial"/>
                <a:ea typeface="Arial"/>
                <a:cs typeface="Arial"/>
                <a:sym typeface="Arial"/>
              </a:defRPr>
            </a:lvl2pPr>
            <a:lvl3pPr marL="0" marR="0" lvl="2" indent="0" algn="r">
              <a:spcBef>
                <a:spcPts val="0"/>
              </a:spcBef>
              <a:spcAft>
                <a:spcPts val="0"/>
              </a:spcAft>
              <a:buClr>
                <a:schemeClr val="dk1"/>
              </a:buClr>
              <a:buSzPts val="800"/>
              <a:buFont typeface="Times New Roman"/>
              <a:buNone/>
              <a:defRPr sz="825" b="0" i="0">
                <a:solidFill>
                  <a:schemeClr val="dk1"/>
                </a:solidFill>
                <a:latin typeface="Arial"/>
                <a:ea typeface="Arial"/>
                <a:cs typeface="Arial"/>
                <a:sym typeface="Arial"/>
              </a:defRPr>
            </a:lvl3pPr>
            <a:lvl4pPr marL="0" marR="0" lvl="3" indent="0" algn="r">
              <a:spcBef>
                <a:spcPts val="0"/>
              </a:spcBef>
              <a:spcAft>
                <a:spcPts val="0"/>
              </a:spcAft>
              <a:buClr>
                <a:schemeClr val="dk1"/>
              </a:buClr>
              <a:buSzPts val="800"/>
              <a:buFont typeface="Times New Roman"/>
              <a:buNone/>
              <a:defRPr sz="825" b="0" i="0">
                <a:solidFill>
                  <a:schemeClr val="dk1"/>
                </a:solidFill>
                <a:latin typeface="Arial"/>
                <a:ea typeface="Arial"/>
                <a:cs typeface="Arial"/>
                <a:sym typeface="Arial"/>
              </a:defRPr>
            </a:lvl4pPr>
            <a:lvl5pPr marL="0" marR="0" lvl="4" indent="0" algn="r">
              <a:spcBef>
                <a:spcPts val="0"/>
              </a:spcBef>
              <a:spcAft>
                <a:spcPts val="0"/>
              </a:spcAft>
              <a:buClr>
                <a:schemeClr val="dk1"/>
              </a:buClr>
              <a:buSzPts val="800"/>
              <a:buFont typeface="Times New Roman"/>
              <a:buNone/>
              <a:defRPr sz="825" b="0" i="0">
                <a:solidFill>
                  <a:schemeClr val="dk1"/>
                </a:solidFill>
                <a:latin typeface="Arial"/>
                <a:ea typeface="Arial"/>
                <a:cs typeface="Arial"/>
                <a:sym typeface="Arial"/>
              </a:defRPr>
            </a:lvl5pPr>
            <a:lvl6pPr marL="0" marR="0" lvl="5" indent="0" algn="r">
              <a:spcBef>
                <a:spcPts val="0"/>
              </a:spcBef>
              <a:spcAft>
                <a:spcPts val="0"/>
              </a:spcAft>
              <a:buClr>
                <a:schemeClr val="dk1"/>
              </a:buClr>
              <a:buSzPts val="800"/>
              <a:buFont typeface="Times New Roman"/>
              <a:buNone/>
              <a:defRPr sz="825" b="0" i="0">
                <a:solidFill>
                  <a:schemeClr val="dk1"/>
                </a:solidFill>
                <a:latin typeface="Arial"/>
                <a:ea typeface="Arial"/>
                <a:cs typeface="Arial"/>
                <a:sym typeface="Arial"/>
              </a:defRPr>
            </a:lvl6pPr>
            <a:lvl7pPr marL="0" marR="0" lvl="6" indent="0" algn="r">
              <a:spcBef>
                <a:spcPts val="0"/>
              </a:spcBef>
              <a:spcAft>
                <a:spcPts val="0"/>
              </a:spcAft>
              <a:buClr>
                <a:schemeClr val="dk1"/>
              </a:buClr>
              <a:buSzPts val="800"/>
              <a:buFont typeface="Times New Roman"/>
              <a:buNone/>
              <a:defRPr sz="825" b="0" i="0">
                <a:solidFill>
                  <a:schemeClr val="dk1"/>
                </a:solidFill>
                <a:latin typeface="Arial"/>
                <a:ea typeface="Arial"/>
                <a:cs typeface="Arial"/>
                <a:sym typeface="Arial"/>
              </a:defRPr>
            </a:lvl7pPr>
            <a:lvl8pPr marL="0" marR="0" lvl="7" indent="0" algn="r">
              <a:spcBef>
                <a:spcPts val="0"/>
              </a:spcBef>
              <a:spcAft>
                <a:spcPts val="0"/>
              </a:spcAft>
              <a:buClr>
                <a:schemeClr val="dk1"/>
              </a:buClr>
              <a:buSzPts val="800"/>
              <a:buFont typeface="Times New Roman"/>
              <a:buNone/>
              <a:defRPr sz="825" b="0" i="0">
                <a:solidFill>
                  <a:schemeClr val="dk1"/>
                </a:solidFill>
                <a:latin typeface="Arial"/>
                <a:ea typeface="Arial"/>
                <a:cs typeface="Arial"/>
                <a:sym typeface="Arial"/>
              </a:defRPr>
            </a:lvl8pPr>
            <a:lvl9pPr marL="0" marR="0" lvl="8" indent="0" algn="r">
              <a:spcBef>
                <a:spcPts val="0"/>
              </a:spcBef>
              <a:spcAft>
                <a:spcPts val="0"/>
              </a:spcAft>
              <a:buClr>
                <a:schemeClr val="dk1"/>
              </a:buClr>
              <a:buSzPts val="800"/>
              <a:buFont typeface="Times New Roman"/>
              <a:buNone/>
              <a:defRPr sz="825" b="0" i="0">
                <a:solidFill>
                  <a:schemeClr val="dk1"/>
                </a:solidFill>
                <a:latin typeface="Arial"/>
                <a:ea typeface="Arial"/>
                <a:cs typeface="Arial"/>
                <a:sym typeface="Arial"/>
              </a:defRPr>
            </a:lvl9pPr>
          </a:lstStyle>
          <a:p>
            <a:pPr>
              <a:buClr>
                <a:srgbClr val="00303C"/>
              </a:buClr>
            </a:pPr>
            <a:fld id="{00000000-1234-1234-1234-123412341234}" type="slidenum">
              <a:rPr lang="uk-UA" smtClean="0">
                <a:solidFill>
                  <a:srgbClr val="FFFFFF"/>
                </a:solidFill>
              </a:rPr>
              <a:pPr>
                <a:buClr>
                  <a:srgbClr val="00303C"/>
                </a:buClr>
              </a:pPr>
              <a:t>‹#›</a:t>
            </a:fld>
            <a:endParaRPr lang="uk-UA" dirty="0">
              <a:solidFill>
                <a:srgbClr val="FFFFFF"/>
              </a:solidFill>
            </a:endParaRPr>
          </a:p>
        </p:txBody>
      </p:sp>
    </p:spTree>
    <p:extLst>
      <p:ext uri="{BB962C8B-B14F-4D97-AF65-F5344CB8AC3E}">
        <p14:creationId xmlns:p14="http://schemas.microsoft.com/office/powerpoint/2010/main" val="28092776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xt slide white background &amp; footer">
    <p:bg>
      <p:bgRef idx="1001">
        <a:schemeClr val="bg1"/>
      </p:bgRef>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CA0978E-7F09-9344-9B55-6F63200F0A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4" y="4607807"/>
            <a:ext cx="9144000" cy="535695"/>
          </a:xfrm>
          <a:prstGeom prst="rect">
            <a:avLst/>
          </a:prstGeom>
        </p:spPr>
      </p:pic>
      <p:sp>
        <p:nvSpPr>
          <p:cNvPr id="6" name="Text Placeholder 5">
            <a:extLst>
              <a:ext uri="{FF2B5EF4-FFF2-40B4-BE49-F238E27FC236}">
                <a16:creationId xmlns:a16="http://schemas.microsoft.com/office/drawing/2014/main" id="{B5062DBE-2264-E844-A0E2-D954D04B3A5D}"/>
              </a:ext>
            </a:extLst>
          </p:cNvPr>
          <p:cNvSpPr>
            <a:spLocks noGrp="1"/>
          </p:cNvSpPr>
          <p:nvPr>
            <p:ph type="body" sz="quarter" idx="11"/>
          </p:nvPr>
        </p:nvSpPr>
        <p:spPr>
          <a:xfrm>
            <a:off x="355157" y="963221"/>
            <a:ext cx="8433708" cy="33783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BF54F10-9F0D-094B-9149-1988A9DB49A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 y="3"/>
            <a:ext cx="9144000" cy="714662"/>
          </a:xfrm>
          <a:prstGeom prst="rect">
            <a:avLst/>
          </a:prstGeom>
        </p:spPr>
      </p:pic>
      <p:sp>
        <p:nvSpPr>
          <p:cNvPr id="10" name="Text Placeholder 9">
            <a:extLst>
              <a:ext uri="{FF2B5EF4-FFF2-40B4-BE49-F238E27FC236}">
                <a16:creationId xmlns:a16="http://schemas.microsoft.com/office/drawing/2014/main" id="{DA6693BC-DAF4-B742-9E2C-0D0ABDE8CF15}"/>
              </a:ext>
            </a:extLst>
          </p:cNvPr>
          <p:cNvSpPr>
            <a:spLocks noGrp="1"/>
          </p:cNvSpPr>
          <p:nvPr>
            <p:ph type="body" sz="quarter" idx="12"/>
          </p:nvPr>
        </p:nvSpPr>
        <p:spPr>
          <a:xfrm>
            <a:off x="1363312" y="147467"/>
            <a:ext cx="6417469" cy="407704"/>
          </a:xfrm>
        </p:spPr>
        <p:txBody>
          <a:bodyPr/>
          <a:lstStyle>
            <a:lvl1pPr algn="ctr">
              <a:buNone/>
              <a:defRPr sz="2100" b="1">
                <a:solidFill>
                  <a:schemeClr val="bg1"/>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25" name="Slide Number Placeholder 24">
            <a:extLst>
              <a:ext uri="{FF2B5EF4-FFF2-40B4-BE49-F238E27FC236}">
                <a16:creationId xmlns:a16="http://schemas.microsoft.com/office/drawing/2014/main" id="{BDEF9E4D-5DAA-E441-8E60-AC4289E8BA2D}"/>
              </a:ext>
            </a:extLst>
          </p:cNvPr>
          <p:cNvSpPr>
            <a:spLocks noGrp="1"/>
          </p:cNvSpPr>
          <p:nvPr>
            <p:ph type="sldNum" sz="quarter" idx="13"/>
          </p:nvPr>
        </p:nvSpPr>
        <p:spPr/>
        <p:txBody>
          <a:bodyPr/>
          <a:lstStyle>
            <a:lvl1pPr>
              <a:defRPr>
                <a:solidFill>
                  <a:schemeClr val="bg1"/>
                </a:solidFill>
              </a:defRPr>
            </a:lvl1pPr>
          </a:lstStyle>
          <a:p>
            <a:pPr>
              <a:buClrTx/>
            </a:pPr>
            <a:fld id="{D260E43B-7F43-FA45-AAB7-E054FD6CC4E3}" type="slidenum">
              <a:rPr lang="en-US" smtClean="0">
                <a:solidFill>
                  <a:srgbClr val="FFFFFF"/>
                </a:solidFill>
              </a:rPr>
              <a:pPr>
                <a:buClrTx/>
              </a:pPr>
              <a:t>‹#›</a:t>
            </a:fld>
            <a:endParaRPr lang="en-US">
              <a:solidFill>
                <a:srgbClr val="FFFFFF"/>
              </a:solidFill>
            </a:endParaRPr>
          </a:p>
        </p:txBody>
      </p:sp>
      <p:cxnSp>
        <p:nvCxnSpPr>
          <p:cNvPr id="30" name="Straight Connector 29">
            <a:extLst>
              <a:ext uri="{FF2B5EF4-FFF2-40B4-BE49-F238E27FC236}">
                <a16:creationId xmlns:a16="http://schemas.microsoft.com/office/drawing/2014/main" id="{E9A51114-9750-DB4D-B843-02CA41EF75ED}"/>
              </a:ext>
            </a:extLst>
          </p:cNvPr>
          <p:cNvCxnSpPr>
            <a:cxnSpLocks/>
          </p:cNvCxnSpPr>
          <p:nvPr userDrawn="1"/>
        </p:nvCxnSpPr>
        <p:spPr>
          <a:xfrm>
            <a:off x="34" y="4607805"/>
            <a:ext cx="914400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14BDF5BC-7B7D-8B4F-A2A8-3E1B9BB84607}"/>
              </a:ext>
            </a:extLst>
          </p:cNvPr>
          <p:cNvGrpSpPr/>
          <p:nvPr userDrawn="1"/>
        </p:nvGrpSpPr>
        <p:grpSpPr>
          <a:xfrm>
            <a:off x="1326086" y="4673119"/>
            <a:ext cx="6295955" cy="411480"/>
            <a:chOff x="1898697" y="6230825"/>
            <a:chExt cx="8394606" cy="548640"/>
          </a:xfrm>
        </p:grpSpPr>
        <p:pic>
          <p:nvPicPr>
            <p:cNvPr id="32" name="Picture 31">
              <a:extLst>
                <a:ext uri="{FF2B5EF4-FFF2-40B4-BE49-F238E27FC236}">
                  <a16:creationId xmlns:a16="http://schemas.microsoft.com/office/drawing/2014/main" id="{96C68D84-2EA1-0545-A08D-3E2572635BE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275589" y="6325373"/>
              <a:ext cx="2017714" cy="340169"/>
            </a:xfrm>
            <a:prstGeom prst="rect">
              <a:avLst/>
            </a:prstGeom>
          </p:spPr>
        </p:pic>
        <p:pic>
          <p:nvPicPr>
            <p:cNvPr id="33" name="Picture 32">
              <a:extLst>
                <a:ext uri="{FF2B5EF4-FFF2-40B4-BE49-F238E27FC236}">
                  <a16:creationId xmlns:a16="http://schemas.microsoft.com/office/drawing/2014/main" id="{2AAB2F11-2E66-6F40-BF96-5836C9F9BBF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898697" y="6230825"/>
              <a:ext cx="2017714" cy="548640"/>
            </a:xfrm>
            <a:prstGeom prst="rect">
              <a:avLst/>
            </a:prstGeom>
          </p:spPr>
        </p:pic>
        <p:pic>
          <p:nvPicPr>
            <p:cNvPr id="34" name="Picture 33">
              <a:extLst>
                <a:ext uri="{FF2B5EF4-FFF2-40B4-BE49-F238E27FC236}">
                  <a16:creationId xmlns:a16="http://schemas.microsoft.com/office/drawing/2014/main" id="{67789D0A-7F9F-D541-9EB8-6007687E8C7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880637" y="6356393"/>
              <a:ext cx="2278325" cy="340297"/>
            </a:xfrm>
            <a:prstGeom prst="rect">
              <a:avLst/>
            </a:prstGeom>
          </p:spPr>
        </p:pic>
      </p:grpSp>
    </p:spTree>
    <p:extLst>
      <p:ext uri="{BB962C8B-B14F-4D97-AF65-F5344CB8AC3E}">
        <p14:creationId xmlns:p14="http://schemas.microsoft.com/office/powerpoint/2010/main" val="1357462784"/>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4 Split Horizontal" userDrawn="1">
  <p:cSld name="4 Split Horizontal">
    <p:spTree>
      <p:nvGrpSpPr>
        <p:cNvPr id="1" name="Shape 622"/>
        <p:cNvGrpSpPr/>
        <p:nvPr/>
      </p:nvGrpSpPr>
      <p:grpSpPr>
        <a:xfrm>
          <a:off x="0" y="0"/>
          <a:ext cx="0" cy="0"/>
          <a:chOff x="0" y="0"/>
          <a:chExt cx="0" cy="0"/>
        </a:xfrm>
      </p:grpSpPr>
      <p:grpSp>
        <p:nvGrpSpPr>
          <p:cNvPr id="623" name="Google Shape;623;p7"/>
          <p:cNvGrpSpPr/>
          <p:nvPr/>
        </p:nvGrpSpPr>
        <p:grpSpPr>
          <a:xfrm>
            <a:off x="-147834" y="-104420"/>
            <a:ext cx="9439687" cy="5352395"/>
            <a:chOff x="-151324" y="-141165"/>
            <a:chExt cx="9439923" cy="7136527"/>
          </a:xfrm>
        </p:grpSpPr>
        <p:grpSp>
          <p:nvGrpSpPr>
            <p:cNvPr id="624" name="Google Shape;624;p7"/>
            <p:cNvGrpSpPr/>
            <p:nvPr/>
          </p:nvGrpSpPr>
          <p:grpSpPr>
            <a:xfrm>
              <a:off x="457731" y="6873247"/>
              <a:ext cx="8226688" cy="122115"/>
              <a:chOff x="457731" y="6582508"/>
              <a:chExt cx="8226688" cy="486507"/>
            </a:xfrm>
          </p:grpSpPr>
          <p:cxnSp>
            <p:nvCxnSpPr>
              <p:cNvPr id="625" name="Google Shape;625;p7"/>
              <p:cNvCxnSpPr/>
              <p:nvPr/>
            </p:nvCxnSpPr>
            <p:spPr>
              <a:xfrm>
                <a:off x="457731"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26" name="Google Shape;626;p7"/>
              <p:cNvCxnSpPr/>
              <p:nvPr/>
            </p:nvCxnSpPr>
            <p:spPr>
              <a:xfrm>
                <a:off x="8684419" y="6582508"/>
                <a:ext cx="0" cy="486507"/>
              </a:xfrm>
              <a:prstGeom prst="straightConnector1">
                <a:avLst/>
              </a:prstGeom>
              <a:noFill/>
              <a:ln w="9525" cap="flat" cmpd="sng">
                <a:solidFill>
                  <a:schemeClr val="dk1"/>
                </a:solidFill>
                <a:prstDash val="dot"/>
                <a:round/>
                <a:headEnd type="none" w="sm" len="sm"/>
                <a:tailEnd type="none" w="sm" len="sm"/>
              </a:ln>
            </p:spPr>
          </p:cxnSp>
          <p:grpSp>
            <p:nvGrpSpPr>
              <p:cNvPr id="627" name="Google Shape;627;p7"/>
              <p:cNvGrpSpPr/>
              <p:nvPr/>
            </p:nvGrpSpPr>
            <p:grpSpPr>
              <a:xfrm>
                <a:off x="7986158" y="6582508"/>
                <a:ext cx="152400" cy="486507"/>
                <a:chOff x="7983415" y="6582508"/>
                <a:chExt cx="152400" cy="486507"/>
              </a:xfrm>
            </p:grpSpPr>
            <p:cxnSp>
              <p:nvCxnSpPr>
                <p:cNvPr id="628" name="Google Shape;628;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29" name="Google Shape;629;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30" name="Google Shape;630;p7"/>
              <p:cNvGrpSpPr/>
              <p:nvPr/>
            </p:nvGrpSpPr>
            <p:grpSpPr>
              <a:xfrm>
                <a:off x="7287901" y="6582508"/>
                <a:ext cx="152400" cy="486507"/>
                <a:chOff x="7983415" y="6582508"/>
                <a:chExt cx="152400" cy="486507"/>
              </a:xfrm>
            </p:grpSpPr>
            <p:cxnSp>
              <p:nvCxnSpPr>
                <p:cNvPr id="631" name="Google Shape;631;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32" name="Google Shape;632;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33" name="Google Shape;633;p7"/>
              <p:cNvGrpSpPr/>
              <p:nvPr/>
            </p:nvGrpSpPr>
            <p:grpSpPr>
              <a:xfrm>
                <a:off x="6589644" y="6582508"/>
                <a:ext cx="152400" cy="486507"/>
                <a:chOff x="7983415" y="6582508"/>
                <a:chExt cx="152400" cy="486507"/>
              </a:xfrm>
            </p:grpSpPr>
            <p:cxnSp>
              <p:nvCxnSpPr>
                <p:cNvPr id="634" name="Google Shape;634;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35" name="Google Shape;635;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36" name="Google Shape;636;p7"/>
              <p:cNvGrpSpPr/>
              <p:nvPr/>
            </p:nvGrpSpPr>
            <p:grpSpPr>
              <a:xfrm>
                <a:off x="5891387" y="6582508"/>
                <a:ext cx="152400" cy="486507"/>
                <a:chOff x="7983415" y="6582508"/>
                <a:chExt cx="152400" cy="486507"/>
              </a:xfrm>
            </p:grpSpPr>
            <p:cxnSp>
              <p:nvCxnSpPr>
                <p:cNvPr id="637" name="Google Shape;637;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38" name="Google Shape;638;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39" name="Google Shape;639;p7"/>
              <p:cNvGrpSpPr/>
              <p:nvPr/>
            </p:nvGrpSpPr>
            <p:grpSpPr>
              <a:xfrm>
                <a:off x="5193130" y="6582508"/>
                <a:ext cx="152400" cy="486507"/>
                <a:chOff x="7983415" y="6582508"/>
                <a:chExt cx="152400" cy="486507"/>
              </a:xfrm>
            </p:grpSpPr>
            <p:cxnSp>
              <p:nvCxnSpPr>
                <p:cNvPr id="640" name="Google Shape;640;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41" name="Google Shape;641;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42" name="Google Shape;642;p7"/>
              <p:cNvGrpSpPr/>
              <p:nvPr/>
            </p:nvGrpSpPr>
            <p:grpSpPr>
              <a:xfrm>
                <a:off x="4494873" y="6582508"/>
                <a:ext cx="152400" cy="486507"/>
                <a:chOff x="7983415" y="6582508"/>
                <a:chExt cx="152400" cy="486507"/>
              </a:xfrm>
            </p:grpSpPr>
            <p:cxnSp>
              <p:nvCxnSpPr>
                <p:cNvPr id="643" name="Google Shape;643;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44" name="Google Shape;644;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45" name="Google Shape;645;p7"/>
              <p:cNvGrpSpPr/>
              <p:nvPr/>
            </p:nvGrpSpPr>
            <p:grpSpPr>
              <a:xfrm>
                <a:off x="3796616" y="6582508"/>
                <a:ext cx="152400" cy="486507"/>
                <a:chOff x="7983415" y="6582508"/>
                <a:chExt cx="152400" cy="486507"/>
              </a:xfrm>
            </p:grpSpPr>
            <p:cxnSp>
              <p:nvCxnSpPr>
                <p:cNvPr id="646" name="Google Shape;646;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47" name="Google Shape;647;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48" name="Google Shape;648;p7"/>
              <p:cNvGrpSpPr/>
              <p:nvPr/>
            </p:nvGrpSpPr>
            <p:grpSpPr>
              <a:xfrm>
                <a:off x="3098359" y="6582508"/>
                <a:ext cx="152400" cy="486507"/>
                <a:chOff x="7983415" y="6582508"/>
                <a:chExt cx="152400" cy="486507"/>
              </a:xfrm>
            </p:grpSpPr>
            <p:cxnSp>
              <p:nvCxnSpPr>
                <p:cNvPr id="649" name="Google Shape;649;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50" name="Google Shape;650;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51" name="Google Shape;651;p7"/>
              <p:cNvGrpSpPr/>
              <p:nvPr/>
            </p:nvGrpSpPr>
            <p:grpSpPr>
              <a:xfrm>
                <a:off x="2400102" y="6582508"/>
                <a:ext cx="152400" cy="486507"/>
                <a:chOff x="7983415" y="6582508"/>
                <a:chExt cx="152400" cy="486507"/>
              </a:xfrm>
            </p:grpSpPr>
            <p:cxnSp>
              <p:nvCxnSpPr>
                <p:cNvPr id="652" name="Google Shape;652;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53" name="Google Shape;653;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54" name="Google Shape;654;p7"/>
              <p:cNvGrpSpPr/>
              <p:nvPr/>
            </p:nvGrpSpPr>
            <p:grpSpPr>
              <a:xfrm>
                <a:off x="1701845" y="6582508"/>
                <a:ext cx="152400" cy="486507"/>
                <a:chOff x="7983415" y="6582508"/>
                <a:chExt cx="152400" cy="486507"/>
              </a:xfrm>
            </p:grpSpPr>
            <p:cxnSp>
              <p:nvCxnSpPr>
                <p:cNvPr id="655" name="Google Shape;655;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56" name="Google Shape;656;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57" name="Google Shape;657;p7"/>
              <p:cNvGrpSpPr/>
              <p:nvPr/>
            </p:nvGrpSpPr>
            <p:grpSpPr>
              <a:xfrm>
                <a:off x="1003588" y="6582508"/>
                <a:ext cx="152400" cy="486507"/>
                <a:chOff x="7983415" y="6582508"/>
                <a:chExt cx="152400" cy="486507"/>
              </a:xfrm>
            </p:grpSpPr>
            <p:cxnSp>
              <p:nvCxnSpPr>
                <p:cNvPr id="658" name="Google Shape;658;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59" name="Google Shape;659;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grpSp>
          <p:nvGrpSpPr>
            <p:cNvPr id="660" name="Google Shape;660;p7"/>
            <p:cNvGrpSpPr/>
            <p:nvPr/>
          </p:nvGrpSpPr>
          <p:grpSpPr>
            <a:xfrm>
              <a:off x="-151324" y="454006"/>
              <a:ext cx="122115" cy="5945205"/>
              <a:chOff x="-238874" y="454006"/>
              <a:chExt cx="122115" cy="5945205"/>
            </a:xfrm>
          </p:grpSpPr>
          <p:cxnSp>
            <p:nvCxnSpPr>
              <p:cNvPr id="661" name="Google Shape;661;p7"/>
              <p:cNvCxnSpPr/>
              <p:nvPr/>
            </p:nvCxnSpPr>
            <p:spPr>
              <a:xfrm>
                <a:off x="-177817" y="392949"/>
                <a:ext cx="0" cy="122115"/>
              </a:xfrm>
              <a:prstGeom prst="straightConnector1">
                <a:avLst/>
              </a:prstGeom>
              <a:noFill/>
              <a:ln w="9525" cap="flat" cmpd="sng">
                <a:solidFill>
                  <a:schemeClr val="dk1"/>
                </a:solidFill>
                <a:prstDash val="dot"/>
                <a:round/>
                <a:headEnd type="none" w="sm" len="sm"/>
                <a:tailEnd type="none" w="sm" len="sm"/>
              </a:ln>
            </p:spPr>
          </p:cxnSp>
          <p:grpSp>
            <p:nvGrpSpPr>
              <p:cNvPr id="662" name="Google Shape;662;p7"/>
              <p:cNvGrpSpPr/>
              <p:nvPr/>
            </p:nvGrpSpPr>
            <p:grpSpPr>
              <a:xfrm rot="5400000">
                <a:off x="-254017" y="5940709"/>
                <a:ext cx="152400" cy="122115"/>
                <a:chOff x="7983415" y="6582508"/>
                <a:chExt cx="152400" cy="486507"/>
              </a:xfrm>
            </p:grpSpPr>
            <p:cxnSp>
              <p:nvCxnSpPr>
                <p:cNvPr id="663" name="Google Shape;663;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64" name="Google Shape;664;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65" name="Google Shape;665;p7"/>
              <p:cNvGrpSpPr/>
              <p:nvPr/>
            </p:nvGrpSpPr>
            <p:grpSpPr>
              <a:xfrm rot="5400000">
                <a:off x="-254017" y="5467067"/>
                <a:ext cx="152400" cy="122115"/>
                <a:chOff x="7983415" y="6582508"/>
                <a:chExt cx="152400" cy="486507"/>
              </a:xfrm>
            </p:grpSpPr>
            <p:cxnSp>
              <p:nvCxnSpPr>
                <p:cNvPr id="666" name="Google Shape;666;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67" name="Google Shape;667;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68" name="Google Shape;668;p7"/>
              <p:cNvGrpSpPr/>
              <p:nvPr/>
            </p:nvGrpSpPr>
            <p:grpSpPr>
              <a:xfrm rot="5400000">
                <a:off x="-254017" y="4993425"/>
                <a:ext cx="152400" cy="122115"/>
                <a:chOff x="7983415" y="6582508"/>
                <a:chExt cx="152400" cy="486507"/>
              </a:xfrm>
            </p:grpSpPr>
            <p:cxnSp>
              <p:nvCxnSpPr>
                <p:cNvPr id="669" name="Google Shape;669;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70" name="Google Shape;670;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71" name="Google Shape;671;p7"/>
              <p:cNvGrpSpPr/>
              <p:nvPr/>
            </p:nvGrpSpPr>
            <p:grpSpPr>
              <a:xfrm rot="5400000">
                <a:off x="-254017" y="4519783"/>
                <a:ext cx="152400" cy="122115"/>
                <a:chOff x="7983415" y="6582508"/>
                <a:chExt cx="152400" cy="486507"/>
              </a:xfrm>
            </p:grpSpPr>
            <p:cxnSp>
              <p:nvCxnSpPr>
                <p:cNvPr id="672" name="Google Shape;672;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73" name="Google Shape;673;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74" name="Google Shape;674;p7"/>
              <p:cNvGrpSpPr/>
              <p:nvPr/>
            </p:nvGrpSpPr>
            <p:grpSpPr>
              <a:xfrm rot="5400000">
                <a:off x="-254017" y="4046141"/>
                <a:ext cx="152400" cy="122115"/>
                <a:chOff x="7983415" y="6582508"/>
                <a:chExt cx="152400" cy="486507"/>
              </a:xfrm>
            </p:grpSpPr>
            <p:cxnSp>
              <p:nvCxnSpPr>
                <p:cNvPr id="675" name="Google Shape;675;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76" name="Google Shape;676;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77" name="Google Shape;677;p7"/>
              <p:cNvGrpSpPr/>
              <p:nvPr/>
            </p:nvGrpSpPr>
            <p:grpSpPr>
              <a:xfrm rot="5400000">
                <a:off x="-254017" y="3572499"/>
                <a:ext cx="152400" cy="122115"/>
                <a:chOff x="7983415" y="6582508"/>
                <a:chExt cx="152400" cy="486507"/>
              </a:xfrm>
            </p:grpSpPr>
            <p:cxnSp>
              <p:nvCxnSpPr>
                <p:cNvPr id="678" name="Google Shape;678;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79" name="Google Shape;679;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80" name="Google Shape;680;p7"/>
              <p:cNvGrpSpPr/>
              <p:nvPr/>
            </p:nvGrpSpPr>
            <p:grpSpPr>
              <a:xfrm rot="5400000">
                <a:off x="-254017" y="3098857"/>
                <a:ext cx="152400" cy="122115"/>
                <a:chOff x="7983415" y="6582508"/>
                <a:chExt cx="152400" cy="486507"/>
              </a:xfrm>
            </p:grpSpPr>
            <p:cxnSp>
              <p:nvCxnSpPr>
                <p:cNvPr id="681" name="Google Shape;681;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82" name="Google Shape;682;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83" name="Google Shape;683;p7"/>
              <p:cNvGrpSpPr/>
              <p:nvPr/>
            </p:nvGrpSpPr>
            <p:grpSpPr>
              <a:xfrm rot="5400000">
                <a:off x="-254017" y="2625215"/>
                <a:ext cx="152400" cy="122115"/>
                <a:chOff x="7983415" y="6582508"/>
                <a:chExt cx="152400" cy="486507"/>
              </a:xfrm>
            </p:grpSpPr>
            <p:cxnSp>
              <p:nvCxnSpPr>
                <p:cNvPr id="684" name="Google Shape;684;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85" name="Google Shape;685;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86" name="Google Shape;686;p7"/>
              <p:cNvGrpSpPr/>
              <p:nvPr/>
            </p:nvGrpSpPr>
            <p:grpSpPr>
              <a:xfrm rot="5400000">
                <a:off x="-254017" y="2151573"/>
                <a:ext cx="152400" cy="122115"/>
                <a:chOff x="7983415" y="6582508"/>
                <a:chExt cx="152400" cy="486507"/>
              </a:xfrm>
            </p:grpSpPr>
            <p:cxnSp>
              <p:nvCxnSpPr>
                <p:cNvPr id="687" name="Google Shape;687;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88" name="Google Shape;688;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89" name="Google Shape;689;p7"/>
              <p:cNvGrpSpPr/>
              <p:nvPr/>
            </p:nvGrpSpPr>
            <p:grpSpPr>
              <a:xfrm rot="5400000">
                <a:off x="-254017" y="1677931"/>
                <a:ext cx="152400" cy="122115"/>
                <a:chOff x="7983415" y="6582508"/>
                <a:chExt cx="152400" cy="486507"/>
              </a:xfrm>
            </p:grpSpPr>
            <p:cxnSp>
              <p:nvCxnSpPr>
                <p:cNvPr id="690" name="Google Shape;690;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91" name="Google Shape;691;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92" name="Google Shape;692;p7"/>
              <p:cNvGrpSpPr/>
              <p:nvPr/>
            </p:nvGrpSpPr>
            <p:grpSpPr>
              <a:xfrm rot="5400000">
                <a:off x="-254017" y="997340"/>
                <a:ext cx="152400" cy="122115"/>
                <a:chOff x="7983415" y="6582508"/>
                <a:chExt cx="152400" cy="486507"/>
              </a:xfrm>
            </p:grpSpPr>
            <p:cxnSp>
              <p:nvCxnSpPr>
                <p:cNvPr id="693" name="Google Shape;693;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94" name="Google Shape;694;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cxnSp>
            <p:nvCxnSpPr>
              <p:cNvPr id="695" name="Google Shape;695;p7"/>
              <p:cNvCxnSpPr/>
              <p:nvPr/>
            </p:nvCxnSpPr>
            <p:spPr>
              <a:xfrm>
                <a:off x="-177817" y="6338154"/>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696" name="Google Shape;696;p7"/>
            <p:cNvGrpSpPr/>
            <p:nvPr/>
          </p:nvGrpSpPr>
          <p:grpSpPr>
            <a:xfrm>
              <a:off x="9166483" y="454006"/>
              <a:ext cx="122115" cy="5945205"/>
              <a:chOff x="-238874" y="454006"/>
              <a:chExt cx="122115" cy="5945205"/>
            </a:xfrm>
          </p:grpSpPr>
          <p:cxnSp>
            <p:nvCxnSpPr>
              <p:cNvPr id="697" name="Google Shape;697;p7"/>
              <p:cNvCxnSpPr/>
              <p:nvPr/>
            </p:nvCxnSpPr>
            <p:spPr>
              <a:xfrm>
                <a:off x="-177817" y="392949"/>
                <a:ext cx="0" cy="122115"/>
              </a:xfrm>
              <a:prstGeom prst="straightConnector1">
                <a:avLst/>
              </a:prstGeom>
              <a:noFill/>
              <a:ln w="9525" cap="flat" cmpd="sng">
                <a:solidFill>
                  <a:schemeClr val="dk1"/>
                </a:solidFill>
                <a:prstDash val="dot"/>
                <a:round/>
                <a:headEnd type="none" w="sm" len="sm"/>
                <a:tailEnd type="none" w="sm" len="sm"/>
              </a:ln>
            </p:spPr>
          </p:cxnSp>
          <p:grpSp>
            <p:nvGrpSpPr>
              <p:cNvPr id="698" name="Google Shape;698;p7"/>
              <p:cNvGrpSpPr/>
              <p:nvPr/>
            </p:nvGrpSpPr>
            <p:grpSpPr>
              <a:xfrm rot="5400000">
                <a:off x="-254017" y="5940709"/>
                <a:ext cx="152400" cy="122115"/>
                <a:chOff x="7983415" y="6582508"/>
                <a:chExt cx="152400" cy="486507"/>
              </a:xfrm>
            </p:grpSpPr>
            <p:cxnSp>
              <p:nvCxnSpPr>
                <p:cNvPr id="699" name="Google Shape;699;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00" name="Google Shape;700;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01" name="Google Shape;701;p7"/>
              <p:cNvGrpSpPr/>
              <p:nvPr/>
            </p:nvGrpSpPr>
            <p:grpSpPr>
              <a:xfrm rot="5400000">
                <a:off x="-254017" y="5467067"/>
                <a:ext cx="152400" cy="122115"/>
                <a:chOff x="7983415" y="6582508"/>
                <a:chExt cx="152400" cy="486507"/>
              </a:xfrm>
            </p:grpSpPr>
            <p:cxnSp>
              <p:nvCxnSpPr>
                <p:cNvPr id="702" name="Google Shape;702;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03" name="Google Shape;703;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04" name="Google Shape;704;p7"/>
              <p:cNvGrpSpPr/>
              <p:nvPr/>
            </p:nvGrpSpPr>
            <p:grpSpPr>
              <a:xfrm rot="5400000">
                <a:off x="-254017" y="4993425"/>
                <a:ext cx="152400" cy="122115"/>
                <a:chOff x="7983415" y="6582508"/>
                <a:chExt cx="152400" cy="486507"/>
              </a:xfrm>
            </p:grpSpPr>
            <p:cxnSp>
              <p:nvCxnSpPr>
                <p:cNvPr id="705" name="Google Shape;705;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06" name="Google Shape;706;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07" name="Google Shape;707;p7"/>
              <p:cNvGrpSpPr/>
              <p:nvPr/>
            </p:nvGrpSpPr>
            <p:grpSpPr>
              <a:xfrm rot="5400000">
                <a:off x="-254017" y="4519783"/>
                <a:ext cx="152400" cy="122115"/>
                <a:chOff x="7983415" y="6582508"/>
                <a:chExt cx="152400" cy="486507"/>
              </a:xfrm>
            </p:grpSpPr>
            <p:cxnSp>
              <p:nvCxnSpPr>
                <p:cNvPr id="708" name="Google Shape;708;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09" name="Google Shape;709;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10" name="Google Shape;710;p7"/>
              <p:cNvGrpSpPr/>
              <p:nvPr/>
            </p:nvGrpSpPr>
            <p:grpSpPr>
              <a:xfrm rot="5400000">
                <a:off x="-254017" y="4046141"/>
                <a:ext cx="152400" cy="122115"/>
                <a:chOff x="7983415" y="6582508"/>
                <a:chExt cx="152400" cy="486507"/>
              </a:xfrm>
            </p:grpSpPr>
            <p:cxnSp>
              <p:nvCxnSpPr>
                <p:cNvPr id="711" name="Google Shape;711;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12" name="Google Shape;712;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13" name="Google Shape;713;p7"/>
              <p:cNvGrpSpPr/>
              <p:nvPr/>
            </p:nvGrpSpPr>
            <p:grpSpPr>
              <a:xfrm rot="5400000">
                <a:off x="-254017" y="3572499"/>
                <a:ext cx="152400" cy="122115"/>
                <a:chOff x="7983415" y="6582508"/>
                <a:chExt cx="152400" cy="486507"/>
              </a:xfrm>
            </p:grpSpPr>
            <p:cxnSp>
              <p:nvCxnSpPr>
                <p:cNvPr id="714" name="Google Shape;714;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15" name="Google Shape;715;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16" name="Google Shape;716;p7"/>
              <p:cNvGrpSpPr/>
              <p:nvPr/>
            </p:nvGrpSpPr>
            <p:grpSpPr>
              <a:xfrm rot="5400000">
                <a:off x="-254017" y="3098857"/>
                <a:ext cx="152400" cy="122115"/>
                <a:chOff x="7983415" y="6582508"/>
                <a:chExt cx="152400" cy="486507"/>
              </a:xfrm>
            </p:grpSpPr>
            <p:cxnSp>
              <p:nvCxnSpPr>
                <p:cNvPr id="717" name="Google Shape;717;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18" name="Google Shape;718;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19" name="Google Shape;719;p7"/>
              <p:cNvGrpSpPr/>
              <p:nvPr/>
            </p:nvGrpSpPr>
            <p:grpSpPr>
              <a:xfrm rot="5400000">
                <a:off x="-254017" y="2625215"/>
                <a:ext cx="152400" cy="122115"/>
                <a:chOff x="7983415" y="6582508"/>
                <a:chExt cx="152400" cy="486507"/>
              </a:xfrm>
            </p:grpSpPr>
            <p:cxnSp>
              <p:nvCxnSpPr>
                <p:cNvPr id="720" name="Google Shape;720;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21" name="Google Shape;721;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22" name="Google Shape;722;p7"/>
              <p:cNvGrpSpPr/>
              <p:nvPr/>
            </p:nvGrpSpPr>
            <p:grpSpPr>
              <a:xfrm rot="5400000">
                <a:off x="-254017" y="2151573"/>
                <a:ext cx="152400" cy="122115"/>
                <a:chOff x="7983415" y="6582508"/>
                <a:chExt cx="152400" cy="486507"/>
              </a:xfrm>
            </p:grpSpPr>
            <p:cxnSp>
              <p:nvCxnSpPr>
                <p:cNvPr id="723" name="Google Shape;723;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24" name="Google Shape;724;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25" name="Google Shape;725;p7"/>
              <p:cNvGrpSpPr/>
              <p:nvPr/>
            </p:nvGrpSpPr>
            <p:grpSpPr>
              <a:xfrm rot="5400000">
                <a:off x="-254017" y="1677931"/>
                <a:ext cx="152400" cy="122115"/>
                <a:chOff x="7983415" y="6582508"/>
                <a:chExt cx="152400" cy="486507"/>
              </a:xfrm>
            </p:grpSpPr>
            <p:cxnSp>
              <p:nvCxnSpPr>
                <p:cNvPr id="726" name="Google Shape;726;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27" name="Google Shape;727;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28" name="Google Shape;728;p7"/>
              <p:cNvGrpSpPr/>
              <p:nvPr/>
            </p:nvGrpSpPr>
            <p:grpSpPr>
              <a:xfrm rot="5400000">
                <a:off x="-254017" y="997340"/>
                <a:ext cx="152400" cy="122115"/>
                <a:chOff x="7983415" y="6582508"/>
                <a:chExt cx="152400" cy="486507"/>
              </a:xfrm>
            </p:grpSpPr>
            <p:cxnSp>
              <p:nvCxnSpPr>
                <p:cNvPr id="729" name="Google Shape;729;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30" name="Google Shape;730;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cxnSp>
            <p:nvCxnSpPr>
              <p:cNvPr id="731" name="Google Shape;731;p7"/>
              <p:cNvCxnSpPr/>
              <p:nvPr/>
            </p:nvCxnSpPr>
            <p:spPr>
              <a:xfrm>
                <a:off x="-177817" y="6338154"/>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732" name="Google Shape;732;p7"/>
            <p:cNvGrpSpPr/>
            <p:nvPr/>
          </p:nvGrpSpPr>
          <p:grpSpPr>
            <a:xfrm>
              <a:off x="457731" y="-141165"/>
              <a:ext cx="8226688" cy="122115"/>
              <a:chOff x="457731" y="6582508"/>
              <a:chExt cx="8226688" cy="486507"/>
            </a:xfrm>
          </p:grpSpPr>
          <p:cxnSp>
            <p:nvCxnSpPr>
              <p:cNvPr id="733" name="Google Shape;733;p7"/>
              <p:cNvCxnSpPr/>
              <p:nvPr/>
            </p:nvCxnSpPr>
            <p:spPr>
              <a:xfrm>
                <a:off x="457731"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34" name="Google Shape;734;p7"/>
              <p:cNvCxnSpPr/>
              <p:nvPr/>
            </p:nvCxnSpPr>
            <p:spPr>
              <a:xfrm>
                <a:off x="8684419" y="6582508"/>
                <a:ext cx="0" cy="486507"/>
              </a:xfrm>
              <a:prstGeom prst="straightConnector1">
                <a:avLst/>
              </a:prstGeom>
              <a:noFill/>
              <a:ln w="9525" cap="flat" cmpd="sng">
                <a:solidFill>
                  <a:schemeClr val="dk1"/>
                </a:solidFill>
                <a:prstDash val="dot"/>
                <a:round/>
                <a:headEnd type="none" w="sm" len="sm"/>
                <a:tailEnd type="none" w="sm" len="sm"/>
              </a:ln>
            </p:spPr>
          </p:cxnSp>
          <p:grpSp>
            <p:nvGrpSpPr>
              <p:cNvPr id="735" name="Google Shape;735;p7"/>
              <p:cNvGrpSpPr/>
              <p:nvPr/>
            </p:nvGrpSpPr>
            <p:grpSpPr>
              <a:xfrm>
                <a:off x="7986158" y="6582508"/>
                <a:ext cx="152400" cy="486507"/>
                <a:chOff x="7983415" y="6582508"/>
                <a:chExt cx="152400" cy="486507"/>
              </a:xfrm>
            </p:grpSpPr>
            <p:cxnSp>
              <p:nvCxnSpPr>
                <p:cNvPr id="736" name="Google Shape;736;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37" name="Google Shape;737;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38" name="Google Shape;738;p7"/>
              <p:cNvGrpSpPr/>
              <p:nvPr/>
            </p:nvGrpSpPr>
            <p:grpSpPr>
              <a:xfrm>
                <a:off x="7287901" y="6582508"/>
                <a:ext cx="152400" cy="486507"/>
                <a:chOff x="7983415" y="6582508"/>
                <a:chExt cx="152400" cy="486507"/>
              </a:xfrm>
            </p:grpSpPr>
            <p:cxnSp>
              <p:nvCxnSpPr>
                <p:cNvPr id="739" name="Google Shape;739;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40" name="Google Shape;740;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41" name="Google Shape;741;p7"/>
              <p:cNvGrpSpPr/>
              <p:nvPr/>
            </p:nvGrpSpPr>
            <p:grpSpPr>
              <a:xfrm>
                <a:off x="6589644" y="6582508"/>
                <a:ext cx="152400" cy="486507"/>
                <a:chOff x="7983415" y="6582508"/>
                <a:chExt cx="152400" cy="486507"/>
              </a:xfrm>
            </p:grpSpPr>
            <p:cxnSp>
              <p:nvCxnSpPr>
                <p:cNvPr id="742" name="Google Shape;742;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43" name="Google Shape;743;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44" name="Google Shape;744;p7"/>
              <p:cNvGrpSpPr/>
              <p:nvPr/>
            </p:nvGrpSpPr>
            <p:grpSpPr>
              <a:xfrm>
                <a:off x="5891387" y="6582508"/>
                <a:ext cx="152400" cy="486507"/>
                <a:chOff x="7983415" y="6582508"/>
                <a:chExt cx="152400" cy="486507"/>
              </a:xfrm>
            </p:grpSpPr>
            <p:cxnSp>
              <p:nvCxnSpPr>
                <p:cNvPr id="745" name="Google Shape;745;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46" name="Google Shape;746;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47" name="Google Shape;747;p7"/>
              <p:cNvGrpSpPr/>
              <p:nvPr/>
            </p:nvGrpSpPr>
            <p:grpSpPr>
              <a:xfrm>
                <a:off x="5193130" y="6582508"/>
                <a:ext cx="152400" cy="486507"/>
                <a:chOff x="7983415" y="6582508"/>
                <a:chExt cx="152400" cy="486507"/>
              </a:xfrm>
            </p:grpSpPr>
            <p:cxnSp>
              <p:nvCxnSpPr>
                <p:cNvPr id="748" name="Google Shape;748;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49" name="Google Shape;749;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50" name="Google Shape;750;p7"/>
              <p:cNvGrpSpPr/>
              <p:nvPr/>
            </p:nvGrpSpPr>
            <p:grpSpPr>
              <a:xfrm>
                <a:off x="4494873" y="6582508"/>
                <a:ext cx="152400" cy="486507"/>
                <a:chOff x="7983415" y="6582508"/>
                <a:chExt cx="152400" cy="486507"/>
              </a:xfrm>
            </p:grpSpPr>
            <p:cxnSp>
              <p:nvCxnSpPr>
                <p:cNvPr id="751" name="Google Shape;751;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52" name="Google Shape;752;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53" name="Google Shape;753;p7"/>
              <p:cNvGrpSpPr/>
              <p:nvPr/>
            </p:nvGrpSpPr>
            <p:grpSpPr>
              <a:xfrm>
                <a:off x="3796616" y="6582508"/>
                <a:ext cx="152400" cy="486507"/>
                <a:chOff x="7983415" y="6582508"/>
                <a:chExt cx="152400" cy="486507"/>
              </a:xfrm>
            </p:grpSpPr>
            <p:cxnSp>
              <p:nvCxnSpPr>
                <p:cNvPr id="754" name="Google Shape;754;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55" name="Google Shape;755;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56" name="Google Shape;756;p7"/>
              <p:cNvGrpSpPr/>
              <p:nvPr/>
            </p:nvGrpSpPr>
            <p:grpSpPr>
              <a:xfrm>
                <a:off x="3098359" y="6582508"/>
                <a:ext cx="152400" cy="486507"/>
                <a:chOff x="7983415" y="6582508"/>
                <a:chExt cx="152400" cy="486507"/>
              </a:xfrm>
            </p:grpSpPr>
            <p:cxnSp>
              <p:nvCxnSpPr>
                <p:cNvPr id="757" name="Google Shape;757;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58" name="Google Shape;758;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59" name="Google Shape;759;p7"/>
              <p:cNvGrpSpPr/>
              <p:nvPr/>
            </p:nvGrpSpPr>
            <p:grpSpPr>
              <a:xfrm>
                <a:off x="2400102" y="6582508"/>
                <a:ext cx="152400" cy="486507"/>
                <a:chOff x="7983415" y="6582508"/>
                <a:chExt cx="152400" cy="486507"/>
              </a:xfrm>
            </p:grpSpPr>
            <p:cxnSp>
              <p:nvCxnSpPr>
                <p:cNvPr id="760" name="Google Shape;760;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61" name="Google Shape;761;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62" name="Google Shape;762;p7"/>
              <p:cNvGrpSpPr/>
              <p:nvPr/>
            </p:nvGrpSpPr>
            <p:grpSpPr>
              <a:xfrm>
                <a:off x="1701845" y="6582508"/>
                <a:ext cx="152400" cy="486507"/>
                <a:chOff x="7983415" y="6582508"/>
                <a:chExt cx="152400" cy="486507"/>
              </a:xfrm>
            </p:grpSpPr>
            <p:cxnSp>
              <p:nvCxnSpPr>
                <p:cNvPr id="763" name="Google Shape;763;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64" name="Google Shape;764;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65" name="Google Shape;765;p7"/>
              <p:cNvGrpSpPr/>
              <p:nvPr/>
            </p:nvGrpSpPr>
            <p:grpSpPr>
              <a:xfrm>
                <a:off x="1003588" y="6582508"/>
                <a:ext cx="152400" cy="486507"/>
                <a:chOff x="7983415" y="6582508"/>
                <a:chExt cx="152400" cy="486507"/>
              </a:xfrm>
            </p:grpSpPr>
            <p:cxnSp>
              <p:nvCxnSpPr>
                <p:cNvPr id="766" name="Google Shape;766;p7"/>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67" name="Google Shape;767;p7"/>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grpSp>
      <p:sp>
        <p:nvSpPr>
          <p:cNvPr id="771" name="Google Shape;771;p7"/>
          <p:cNvSpPr txBox="1">
            <a:spLocks noGrp="1"/>
          </p:cNvSpPr>
          <p:nvPr>
            <p:ph type="subTitle" idx="1"/>
          </p:nvPr>
        </p:nvSpPr>
        <p:spPr>
          <a:xfrm>
            <a:off x="459510" y="857250"/>
            <a:ext cx="8229600" cy="411525"/>
          </a:xfrm>
          <a:prstGeom prst="rect">
            <a:avLst/>
          </a:prstGeom>
        </p:spPr>
        <p:txBody>
          <a:bodyPr spcFirstLastPara="1" wrap="square" lIns="91425" tIns="45700" rIns="91425" bIns="45700" anchor="t" anchorCtr="0">
            <a:noAutofit/>
          </a:bodyPr>
          <a:lstStyle>
            <a:lvl1pPr lvl="0">
              <a:spcBef>
                <a:spcPts val="600"/>
              </a:spcBef>
              <a:spcAft>
                <a:spcPts val="0"/>
              </a:spcAft>
              <a:buSzPts val="2000"/>
              <a:buNone/>
              <a:defRPr>
                <a:solidFill>
                  <a:schemeClr val="accent2"/>
                </a:solidFill>
              </a:defRPr>
            </a:lvl1pPr>
            <a:lvl2pPr lvl="1">
              <a:spcBef>
                <a:spcPts val="300"/>
              </a:spcBef>
              <a:spcAft>
                <a:spcPts val="0"/>
              </a:spcAft>
              <a:buSzPts val="2000"/>
              <a:buNone/>
              <a:defRPr/>
            </a:lvl2pPr>
            <a:lvl3pPr lvl="2">
              <a:spcBef>
                <a:spcPts val="300"/>
              </a:spcBef>
              <a:spcAft>
                <a:spcPts val="0"/>
              </a:spcAft>
              <a:buSzPts val="1700"/>
              <a:buNone/>
              <a:defRPr/>
            </a:lvl3pPr>
            <a:lvl4pPr lvl="3">
              <a:spcBef>
                <a:spcPts val="300"/>
              </a:spcBef>
              <a:spcAft>
                <a:spcPts val="0"/>
              </a:spcAft>
              <a:buSzPts val="1700"/>
              <a:buNone/>
              <a:defRPr/>
            </a:lvl4pPr>
            <a:lvl5pPr lvl="4">
              <a:spcBef>
                <a:spcPts val="300"/>
              </a:spcBef>
              <a:spcAft>
                <a:spcPts val="0"/>
              </a:spcAft>
              <a:buSzPts val="2000"/>
              <a:buNone/>
              <a:defRPr/>
            </a:lvl5pPr>
            <a:lvl6pPr lvl="5">
              <a:spcBef>
                <a:spcPts val="300"/>
              </a:spcBef>
              <a:spcAft>
                <a:spcPts val="0"/>
              </a:spcAft>
              <a:buSzPts val="2000"/>
              <a:buNone/>
              <a:defRPr/>
            </a:lvl6pPr>
            <a:lvl7pPr lvl="6">
              <a:spcBef>
                <a:spcPts val="300"/>
              </a:spcBef>
              <a:spcAft>
                <a:spcPts val="0"/>
              </a:spcAft>
              <a:buSzPts val="2000"/>
              <a:buNone/>
              <a:defRPr/>
            </a:lvl7pPr>
            <a:lvl8pPr lvl="7">
              <a:spcBef>
                <a:spcPts val="300"/>
              </a:spcBef>
              <a:spcAft>
                <a:spcPts val="0"/>
              </a:spcAft>
              <a:buSzPts val="2000"/>
              <a:buNone/>
              <a:defRPr/>
            </a:lvl8pPr>
            <a:lvl9pPr lvl="8">
              <a:spcBef>
                <a:spcPts val="300"/>
              </a:spcBef>
              <a:spcAft>
                <a:spcPts val="0"/>
              </a:spcAft>
              <a:buSzPts val="2000"/>
              <a:buNone/>
              <a:defRPr/>
            </a:lvl9pPr>
          </a:lstStyle>
          <a:p>
            <a:endParaRPr/>
          </a:p>
        </p:txBody>
      </p:sp>
      <p:sp>
        <p:nvSpPr>
          <p:cNvPr id="772" name="Google Shape;772;p7"/>
          <p:cNvSpPr txBox="1">
            <a:spLocks noGrp="1"/>
          </p:cNvSpPr>
          <p:nvPr>
            <p:ph type="body" idx="2"/>
          </p:nvPr>
        </p:nvSpPr>
        <p:spPr>
          <a:xfrm>
            <a:off x="2525516" y="1371600"/>
            <a:ext cx="1942425" cy="1371600"/>
          </a:xfrm>
          <a:prstGeom prst="rect">
            <a:avLst/>
          </a:prstGeom>
          <a:noFill/>
          <a:ln>
            <a:noFill/>
          </a:ln>
        </p:spPr>
        <p:txBody>
          <a:bodyPr spcFirstLastPara="1" wrap="square" lIns="91425" tIns="45700" rIns="91425" bIns="45700" anchor="t" anchorCtr="0">
            <a:noAutofit/>
          </a:bodyPr>
          <a:lstStyle>
            <a:lvl1pPr marL="342900" lvl="0" indent="-247650" algn="l" rtl="0">
              <a:lnSpc>
                <a:spcPct val="100000"/>
              </a:lnSpc>
              <a:spcBef>
                <a:spcPts val="300"/>
              </a:spcBef>
              <a:spcAft>
                <a:spcPts val="0"/>
              </a:spcAft>
              <a:buSzPts val="1600"/>
              <a:buChar char="•"/>
              <a:defRPr sz="1050"/>
            </a:lvl1pPr>
            <a:lvl2pPr marL="685800" lvl="1" indent="-247650" algn="l" rtl="0">
              <a:lnSpc>
                <a:spcPct val="100000"/>
              </a:lnSpc>
              <a:spcBef>
                <a:spcPts val="300"/>
              </a:spcBef>
              <a:spcAft>
                <a:spcPts val="0"/>
              </a:spcAft>
              <a:buSzPts val="1600"/>
              <a:buChar char="–"/>
              <a:defRPr sz="1050"/>
            </a:lvl2pPr>
            <a:lvl3pPr marL="1028700" lvl="2" indent="-233363" algn="l" rtl="0">
              <a:lnSpc>
                <a:spcPct val="100000"/>
              </a:lnSpc>
              <a:spcBef>
                <a:spcPts val="300"/>
              </a:spcBef>
              <a:spcAft>
                <a:spcPts val="0"/>
              </a:spcAft>
              <a:buSzPts val="1300"/>
              <a:buChar char="•"/>
              <a:defRPr sz="1050"/>
            </a:lvl3pPr>
            <a:lvl4pPr marL="1371600" lvl="3" indent="-233363" algn="l" rtl="0">
              <a:lnSpc>
                <a:spcPct val="100000"/>
              </a:lnSpc>
              <a:spcBef>
                <a:spcPts val="300"/>
              </a:spcBef>
              <a:spcAft>
                <a:spcPts val="0"/>
              </a:spcAft>
              <a:buSzPts val="1300"/>
              <a:buChar char="–"/>
              <a:defRPr sz="1050"/>
            </a:lvl4pPr>
            <a:lvl5pPr marL="1714500" lvl="4" indent="-247650" algn="l" rtl="0">
              <a:lnSpc>
                <a:spcPct val="100000"/>
              </a:lnSpc>
              <a:spcBef>
                <a:spcPts val="300"/>
              </a:spcBef>
              <a:spcAft>
                <a:spcPts val="0"/>
              </a:spcAft>
              <a:buSzPts val="1600"/>
              <a:buChar char="»"/>
              <a:defRPr sz="1050"/>
            </a:lvl5pPr>
            <a:lvl6pPr marL="2057400" lvl="5" indent="-247650" algn="l" rtl="0">
              <a:lnSpc>
                <a:spcPct val="100000"/>
              </a:lnSpc>
              <a:spcBef>
                <a:spcPts val="300"/>
              </a:spcBef>
              <a:spcAft>
                <a:spcPts val="0"/>
              </a:spcAft>
              <a:buSzPts val="1600"/>
              <a:buChar char="•"/>
              <a:defRPr sz="1050"/>
            </a:lvl6pPr>
            <a:lvl7pPr marL="2400300" lvl="6" indent="-247650" algn="l" rtl="0">
              <a:lnSpc>
                <a:spcPct val="100000"/>
              </a:lnSpc>
              <a:spcBef>
                <a:spcPts val="300"/>
              </a:spcBef>
              <a:spcAft>
                <a:spcPts val="0"/>
              </a:spcAft>
              <a:buSzPts val="1600"/>
              <a:buChar char="•"/>
              <a:defRPr sz="1050"/>
            </a:lvl7pPr>
            <a:lvl8pPr marL="2743200" lvl="7" indent="-247650" algn="l" rtl="0">
              <a:lnSpc>
                <a:spcPct val="100000"/>
              </a:lnSpc>
              <a:spcBef>
                <a:spcPts val="300"/>
              </a:spcBef>
              <a:spcAft>
                <a:spcPts val="0"/>
              </a:spcAft>
              <a:buSzPts val="1600"/>
              <a:buChar char="•"/>
              <a:defRPr sz="1050"/>
            </a:lvl8pPr>
            <a:lvl9pPr marL="3086100" lvl="8" indent="-247650" algn="l" rtl="0">
              <a:lnSpc>
                <a:spcPct val="100000"/>
              </a:lnSpc>
              <a:spcBef>
                <a:spcPts val="300"/>
              </a:spcBef>
              <a:spcAft>
                <a:spcPts val="0"/>
              </a:spcAft>
              <a:buSzPts val="1600"/>
              <a:buChar char="•"/>
              <a:defRPr sz="1050"/>
            </a:lvl9pPr>
          </a:lstStyle>
          <a:p>
            <a:endParaRPr/>
          </a:p>
        </p:txBody>
      </p:sp>
      <p:sp>
        <p:nvSpPr>
          <p:cNvPr id="773" name="Google Shape;773;p7"/>
          <p:cNvSpPr txBox="1">
            <a:spLocks noGrp="1"/>
          </p:cNvSpPr>
          <p:nvPr>
            <p:ph type="body" idx="3"/>
          </p:nvPr>
        </p:nvSpPr>
        <p:spPr>
          <a:xfrm>
            <a:off x="4620290" y="1371600"/>
            <a:ext cx="1942425" cy="1371600"/>
          </a:xfrm>
          <a:prstGeom prst="rect">
            <a:avLst/>
          </a:prstGeom>
          <a:noFill/>
          <a:ln>
            <a:noFill/>
          </a:ln>
        </p:spPr>
        <p:txBody>
          <a:bodyPr spcFirstLastPara="1" wrap="square" lIns="91425" tIns="45700" rIns="91425" bIns="45700" anchor="t" anchorCtr="0">
            <a:noAutofit/>
          </a:bodyPr>
          <a:lstStyle>
            <a:lvl1pPr marL="342900" lvl="0" indent="-247650" algn="l" rtl="0">
              <a:lnSpc>
                <a:spcPct val="100000"/>
              </a:lnSpc>
              <a:spcBef>
                <a:spcPts val="300"/>
              </a:spcBef>
              <a:spcAft>
                <a:spcPts val="0"/>
              </a:spcAft>
              <a:buSzPts val="1600"/>
              <a:buChar char="•"/>
              <a:defRPr sz="1050"/>
            </a:lvl1pPr>
            <a:lvl2pPr marL="685800" lvl="1" indent="-247650" algn="l" rtl="0">
              <a:lnSpc>
                <a:spcPct val="100000"/>
              </a:lnSpc>
              <a:spcBef>
                <a:spcPts val="300"/>
              </a:spcBef>
              <a:spcAft>
                <a:spcPts val="0"/>
              </a:spcAft>
              <a:buSzPts val="1600"/>
              <a:buChar char="–"/>
              <a:defRPr sz="1050"/>
            </a:lvl2pPr>
            <a:lvl3pPr marL="1028700" lvl="2" indent="-233363" algn="l" rtl="0">
              <a:lnSpc>
                <a:spcPct val="100000"/>
              </a:lnSpc>
              <a:spcBef>
                <a:spcPts val="300"/>
              </a:spcBef>
              <a:spcAft>
                <a:spcPts val="0"/>
              </a:spcAft>
              <a:buSzPts val="1300"/>
              <a:buChar char="•"/>
              <a:defRPr sz="1050"/>
            </a:lvl3pPr>
            <a:lvl4pPr marL="1371600" lvl="3" indent="-233363" algn="l" rtl="0">
              <a:lnSpc>
                <a:spcPct val="100000"/>
              </a:lnSpc>
              <a:spcBef>
                <a:spcPts val="300"/>
              </a:spcBef>
              <a:spcAft>
                <a:spcPts val="0"/>
              </a:spcAft>
              <a:buSzPts val="1300"/>
              <a:buChar char="–"/>
              <a:defRPr sz="1050"/>
            </a:lvl4pPr>
            <a:lvl5pPr marL="1714500" lvl="4" indent="-247650" algn="l" rtl="0">
              <a:lnSpc>
                <a:spcPct val="100000"/>
              </a:lnSpc>
              <a:spcBef>
                <a:spcPts val="300"/>
              </a:spcBef>
              <a:spcAft>
                <a:spcPts val="0"/>
              </a:spcAft>
              <a:buSzPts val="1600"/>
              <a:buChar char="»"/>
              <a:defRPr sz="1050"/>
            </a:lvl5pPr>
            <a:lvl6pPr marL="2057400" lvl="5" indent="-247650" algn="l" rtl="0">
              <a:lnSpc>
                <a:spcPct val="100000"/>
              </a:lnSpc>
              <a:spcBef>
                <a:spcPts val="300"/>
              </a:spcBef>
              <a:spcAft>
                <a:spcPts val="0"/>
              </a:spcAft>
              <a:buSzPts val="1600"/>
              <a:buChar char="•"/>
              <a:defRPr sz="1050"/>
            </a:lvl6pPr>
            <a:lvl7pPr marL="2400300" lvl="6" indent="-247650" algn="l" rtl="0">
              <a:lnSpc>
                <a:spcPct val="100000"/>
              </a:lnSpc>
              <a:spcBef>
                <a:spcPts val="300"/>
              </a:spcBef>
              <a:spcAft>
                <a:spcPts val="0"/>
              </a:spcAft>
              <a:buSzPts val="1600"/>
              <a:buChar char="•"/>
              <a:defRPr sz="1050"/>
            </a:lvl7pPr>
            <a:lvl8pPr marL="2743200" lvl="7" indent="-247650" algn="l" rtl="0">
              <a:lnSpc>
                <a:spcPct val="100000"/>
              </a:lnSpc>
              <a:spcBef>
                <a:spcPts val="300"/>
              </a:spcBef>
              <a:spcAft>
                <a:spcPts val="0"/>
              </a:spcAft>
              <a:buSzPts val="1600"/>
              <a:buChar char="•"/>
              <a:defRPr sz="1050"/>
            </a:lvl8pPr>
            <a:lvl9pPr marL="3086100" lvl="8" indent="-247650" algn="l" rtl="0">
              <a:lnSpc>
                <a:spcPct val="100000"/>
              </a:lnSpc>
              <a:spcBef>
                <a:spcPts val="300"/>
              </a:spcBef>
              <a:spcAft>
                <a:spcPts val="0"/>
              </a:spcAft>
              <a:buSzPts val="1600"/>
              <a:buChar char="•"/>
              <a:defRPr sz="1050"/>
            </a:lvl9pPr>
          </a:lstStyle>
          <a:p>
            <a:endParaRPr/>
          </a:p>
        </p:txBody>
      </p:sp>
      <p:sp>
        <p:nvSpPr>
          <p:cNvPr id="774" name="Google Shape;774;p7"/>
          <p:cNvSpPr txBox="1">
            <a:spLocks noGrp="1"/>
          </p:cNvSpPr>
          <p:nvPr>
            <p:ph type="body" idx="4"/>
          </p:nvPr>
        </p:nvSpPr>
        <p:spPr>
          <a:xfrm>
            <a:off x="6717443" y="1371600"/>
            <a:ext cx="1942425" cy="1371600"/>
          </a:xfrm>
          <a:prstGeom prst="rect">
            <a:avLst/>
          </a:prstGeom>
          <a:noFill/>
          <a:ln>
            <a:noFill/>
          </a:ln>
        </p:spPr>
        <p:txBody>
          <a:bodyPr spcFirstLastPara="1" wrap="square" lIns="91425" tIns="45700" rIns="91425" bIns="45700" anchor="t" anchorCtr="0">
            <a:noAutofit/>
          </a:bodyPr>
          <a:lstStyle>
            <a:lvl1pPr marL="342900" lvl="0" indent="-247650" algn="l" rtl="0">
              <a:lnSpc>
                <a:spcPct val="100000"/>
              </a:lnSpc>
              <a:spcBef>
                <a:spcPts val="300"/>
              </a:spcBef>
              <a:spcAft>
                <a:spcPts val="0"/>
              </a:spcAft>
              <a:buSzPts val="1600"/>
              <a:buChar char="•"/>
              <a:defRPr sz="1050"/>
            </a:lvl1pPr>
            <a:lvl2pPr marL="685800" lvl="1" indent="-247650" algn="l" rtl="0">
              <a:lnSpc>
                <a:spcPct val="100000"/>
              </a:lnSpc>
              <a:spcBef>
                <a:spcPts val="300"/>
              </a:spcBef>
              <a:spcAft>
                <a:spcPts val="0"/>
              </a:spcAft>
              <a:buSzPts val="1600"/>
              <a:buChar char="–"/>
              <a:defRPr sz="1050"/>
            </a:lvl2pPr>
            <a:lvl3pPr marL="1028700" lvl="2" indent="-233363" algn="l" rtl="0">
              <a:lnSpc>
                <a:spcPct val="100000"/>
              </a:lnSpc>
              <a:spcBef>
                <a:spcPts val="300"/>
              </a:spcBef>
              <a:spcAft>
                <a:spcPts val="0"/>
              </a:spcAft>
              <a:buSzPts val="1300"/>
              <a:buChar char="•"/>
              <a:defRPr sz="1050"/>
            </a:lvl3pPr>
            <a:lvl4pPr marL="1371600" lvl="3" indent="-233363" algn="l" rtl="0">
              <a:lnSpc>
                <a:spcPct val="100000"/>
              </a:lnSpc>
              <a:spcBef>
                <a:spcPts val="300"/>
              </a:spcBef>
              <a:spcAft>
                <a:spcPts val="0"/>
              </a:spcAft>
              <a:buSzPts val="1300"/>
              <a:buChar char="–"/>
              <a:defRPr sz="1050"/>
            </a:lvl4pPr>
            <a:lvl5pPr marL="1714500" lvl="4" indent="-247650" algn="l" rtl="0">
              <a:lnSpc>
                <a:spcPct val="100000"/>
              </a:lnSpc>
              <a:spcBef>
                <a:spcPts val="300"/>
              </a:spcBef>
              <a:spcAft>
                <a:spcPts val="0"/>
              </a:spcAft>
              <a:buSzPts val="1600"/>
              <a:buChar char="»"/>
              <a:defRPr sz="1050"/>
            </a:lvl5pPr>
            <a:lvl6pPr marL="2057400" lvl="5" indent="-247650" algn="l" rtl="0">
              <a:lnSpc>
                <a:spcPct val="100000"/>
              </a:lnSpc>
              <a:spcBef>
                <a:spcPts val="300"/>
              </a:spcBef>
              <a:spcAft>
                <a:spcPts val="0"/>
              </a:spcAft>
              <a:buSzPts val="1600"/>
              <a:buChar char="•"/>
              <a:defRPr sz="1050"/>
            </a:lvl6pPr>
            <a:lvl7pPr marL="2400300" lvl="6" indent="-247650" algn="l" rtl="0">
              <a:lnSpc>
                <a:spcPct val="100000"/>
              </a:lnSpc>
              <a:spcBef>
                <a:spcPts val="300"/>
              </a:spcBef>
              <a:spcAft>
                <a:spcPts val="0"/>
              </a:spcAft>
              <a:buSzPts val="1600"/>
              <a:buChar char="•"/>
              <a:defRPr sz="1050"/>
            </a:lvl7pPr>
            <a:lvl8pPr marL="2743200" lvl="7" indent="-247650" algn="l" rtl="0">
              <a:lnSpc>
                <a:spcPct val="100000"/>
              </a:lnSpc>
              <a:spcBef>
                <a:spcPts val="300"/>
              </a:spcBef>
              <a:spcAft>
                <a:spcPts val="0"/>
              </a:spcAft>
              <a:buSzPts val="1600"/>
              <a:buChar char="•"/>
              <a:defRPr sz="1050"/>
            </a:lvl8pPr>
            <a:lvl9pPr marL="3086100" lvl="8" indent="-247650" algn="l" rtl="0">
              <a:lnSpc>
                <a:spcPct val="100000"/>
              </a:lnSpc>
              <a:spcBef>
                <a:spcPts val="300"/>
              </a:spcBef>
              <a:spcAft>
                <a:spcPts val="0"/>
              </a:spcAft>
              <a:buSzPts val="1600"/>
              <a:buChar char="•"/>
              <a:defRPr sz="1050"/>
            </a:lvl9pPr>
          </a:lstStyle>
          <a:p>
            <a:endParaRPr/>
          </a:p>
        </p:txBody>
      </p:sp>
      <p:sp>
        <p:nvSpPr>
          <p:cNvPr id="775" name="Google Shape;775;p7"/>
          <p:cNvSpPr txBox="1">
            <a:spLocks noGrp="1"/>
          </p:cNvSpPr>
          <p:nvPr>
            <p:ph type="body" idx="5"/>
          </p:nvPr>
        </p:nvSpPr>
        <p:spPr>
          <a:xfrm>
            <a:off x="459486" y="3086100"/>
            <a:ext cx="1939950" cy="1371600"/>
          </a:xfrm>
          <a:prstGeom prst="rect">
            <a:avLst/>
          </a:prstGeom>
          <a:noFill/>
          <a:ln>
            <a:noFill/>
          </a:ln>
        </p:spPr>
        <p:txBody>
          <a:bodyPr spcFirstLastPara="1" wrap="square" lIns="91425" tIns="45700" rIns="91425" bIns="45700" anchor="t" anchorCtr="0">
            <a:noAutofit/>
          </a:bodyPr>
          <a:lstStyle>
            <a:lvl1pPr marL="342900" lvl="0" indent="-238125" rtl="0">
              <a:lnSpc>
                <a:spcPct val="100000"/>
              </a:lnSpc>
              <a:spcBef>
                <a:spcPts val="300"/>
              </a:spcBef>
              <a:spcAft>
                <a:spcPts val="0"/>
              </a:spcAft>
              <a:buSzPts val="1400"/>
              <a:buChar char="•"/>
              <a:defRPr sz="1050"/>
            </a:lvl1pPr>
            <a:lvl2pPr marL="685800" lvl="1" indent="-238125" rtl="0">
              <a:lnSpc>
                <a:spcPct val="100000"/>
              </a:lnSpc>
              <a:spcBef>
                <a:spcPts val="300"/>
              </a:spcBef>
              <a:spcAft>
                <a:spcPts val="0"/>
              </a:spcAft>
              <a:buSzPts val="1400"/>
              <a:buChar char="–"/>
              <a:defRPr sz="1050"/>
            </a:lvl2pPr>
            <a:lvl3pPr marL="1028700" lvl="2" indent="-238125" rtl="0">
              <a:lnSpc>
                <a:spcPct val="100000"/>
              </a:lnSpc>
              <a:spcBef>
                <a:spcPts val="300"/>
              </a:spcBef>
              <a:spcAft>
                <a:spcPts val="0"/>
              </a:spcAft>
              <a:buSzPts val="1400"/>
              <a:buChar char="•"/>
              <a:defRPr sz="1050"/>
            </a:lvl3pPr>
            <a:lvl4pPr marL="1371600" lvl="3" indent="-238125" rtl="0">
              <a:lnSpc>
                <a:spcPct val="100000"/>
              </a:lnSpc>
              <a:spcBef>
                <a:spcPts val="300"/>
              </a:spcBef>
              <a:spcAft>
                <a:spcPts val="0"/>
              </a:spcAft>
              <a:buSzPts val="1400"/>
              <a:buChar char="–"/>
              <a:defRPr sz="1050"/>
            </a:lvl4pPr>
            <a:lvl5pPr marL="1714500" lvl="4" indent="-238125" rtl="0">
              <a:lnSpc>
                <a:spcPct val="100000"/>
              </a:lnSpc>
              <a:spcBef>
                <a:spcPts val="300"/>
              </a:spcBef>
              <a:spcAft>
                <a:spcPts val="0"/>
              </a:spcAft>
              <a:buSzPts val="1400"/>
              <a:buChar char="»"/>
              <a:defRPr sz="1050"/>
            </a:lvl5pPr>
            <a:lvl6pPr marL="2057400" lvl="5" indent="-238125" rtl="0">
              <a:lnSpc>
                <a:spcPct val="100000"/>
              </a:lnSpc>
              <a:spcBef>
                <a:spcPts val="300"/>
              </a:spcBef>
              <a:spcAft>
                <a:spcPts val="0"/>
              </a:spcAft>
              <a:buSzPts val="1400"/>
              <a:buChar char="•"/>
              <a:defRPr sz="1050"/>
            </a:lvl6pPr>
            <a:lvl7pPr marL="2400300" lvl="6" indent="-238125" rtl="0">
              <a:lnSpc>
                <a:spcPct val="100000"/>
              </a:lnSpc>
              <a:spcBef>
                <a:spcPts val="300"/>
              </a:spcBef>
              <a:spcAft>
                <a:spcPts val="0"/>
              </a:spcAft>
              <a:buSzPts val="1400"/>
              <a:buChar char="•"/>
              <a:defRPr sz="1050"/>
            </a:lvl7pPr>
            <a:lvl8pPr marL="2743200" lvl="7" indent="-238125" rtl="0">
              <a:lnSpc>
                <a:spcPct val="100000"/>
              </a:lnSpc>
              <a:spcBef>
                <a:spcPts val="300"/>
              </a:spcBef>
              <a:spcAft>
                <a:spcPts val="0"/>
              </a:spcAft>
              <a:buSzPts val="1400"/>
              <a:buChar char="•"/>
              <a:defRPr sz="1050"/>
            </a:lvl8pPr>
            <a:lvl9pPr marL="3086100" lvl="8" indent="-238125" rtl="0">
              <a:lnSpc>
                <a:spcPct val="100000"/>
              </a:lnSpc>
              <a:spcBef>
                <a:spcPts val="300"/>
              </a:spcBef>
              <a:spcAft>
                <a:spcPts val="0"/>
              </a:spcAft>
              <a:buSzPts val="1400"/>
              <a:buChar char="•"/>
              <a:defRPr sz="1050"/>
            </a:lvl9pPr>
          </a:lstStyle>
          <a:p>
            <a:endParaRPr/>
          </a:p>
        </p:txBody>
      </p:sp>
      <p:sp>
        <p:nvSpPr>
          <p:cNvPr id="776" name="Google Shape;776;p7"/>
          <p:cNvSpPr txBox="1">
            <a:spLocks noGrp="1"/>
          </p:cNvSpPr>
          <p:nvPr>
            <p:ph type="body" idx="6"/>
          </p:nvPr>
        </p:nvSpPr>
        <p:spPr>
          <a:xfrm>
            <a:off x="2525516" y="3086100"/>
            <a:ext cx="1939950" cy="1371600"/>
          </a:xfrm>
          <a:prstGeom prst="rect">
            <a:avLst/>
          </a:prstGeom>
          <a:noFill/>
          <a:ln>
            <a:noFill/>
          </a:ln>
        </p:spPr>
        <p:txBody>
          <a:bodyPr spcFirstLastPara="1" wrap="square" lIns="91425" tIns="45700" rIns="91425" bIns="45700" anchor="t" anchorCtr="0">
            <a:noAutofit/>
          </a:bodyPr>
          <a:lstStyle>
            <a:lvl1pPr marL="342900" lvl="0" indent="-238125" rtl="0">
              <a:lnSpc>
                <a:spcPct val="100000"/>
              </a:lnSpc>
              <a:spcBef>
                <a:spcPts val="300"/>
              </a:spcBef>
              <a:spcAft>
                <a:spcPts val="0"/>
              </a:spcAft>
              <a:buSzPts val="1400"/>
              <a:buChar char="•"/>
              <a:defRPr sz="1050"/>
            </a:lvl1pPr>
            <a:lvl2pPr marL="685800" lvl="1" indent="-238125" rtl="0">
              <a:lnSpc>
                <a:spcPct val="100000"/>
              </a:lnSpc>
              <a:spcBef>
                <a:spcPts val="300"/>
              </a:spcBef>
              <a:spcAft>
                <a:spcPts val="0"/>
              </a:spcAft>
              <a:buSzPts val="1400"/>
              <a:buChar char="–"/>
              <a:defRPr sz="1050"/>
            </a:lvl2pPr>
            <a:lvl3pPr marL="1028700" lvl="2" indent="-238125" rtl="0">
              <a:lnSpc>
                <a:spcPct val="100000"/>
              </a:lnSpc>
              <a:spcBef>
                <a:spcPts val="300"/>
              </a:spcBef>
              <a:spcAft>
                <a:spcPts val="0"/>
              </a:spcAft>
              <a:buSzPts val="1400"/>
              <a:buChar char="•"/>
              <a:defRPr sz="1050"/>
            </a:lvl3pPr>
            <a:lvl4pPr marL="1371600" lvl="3" indent="-238125" rtl="0">
              <a:lnSpc>
                <a:spcPct val="100000"/>
              </a:lnSpc>
              <a:spcBef>
                <a:spcPts val="300"/>
              </a:spcBef>
              <a:spcAft>
                <a:spcPts val="0"/>
              </a:spcAft>
              <a:buSzPts val="1400"/>
              <a:buChar char="–"/>
              <a:defRPr sz="1050"/>
            </a:lvl4pPr>
            <a:lvl5pPr marL="1714500" lvl="4" indent="-238125" rtl="0">
              <a:lnSpc>
                <a:spcPct val="100000"/>
              </a:lnSpc>
              <a:spcBef>
                <a:spcPts val="300"/>
              </a:spcBef>
              <a:spcAft>
                <a:spcPts val="0"/>
              </a:spcAft>
              <a:buSzPts val="1400"/>
              <a:buChar char="»"/>
              <a:defRPr sz="1050"/>
            </a:lvl5pPr>
            <a:lvl6pPr marL="2057400" lvl="5" indent="-238125" rtl="0">
              <a:lnSpc>
                <a:spcPct val="100000"/>
              </a:lnSpc>
              <a:spcBef>
                <a:spcPts val="300"/>
              </a:spcBef>
              <a:spcAft>
                <a:spcPts val="0"/>
              </a:spcAft>
              <a:buSzPts val="1400"/>
              <a:buChar char="•"/>
              <a:defRPr sz="1050"/>
            </a:lvl6pPr>
            <a:lvl7pPr marL="2400300" lvl="6" indent="-238125" rtl="0">
              <a:lnSpc>
                <a:spcPct val="100000"/>
              </a:lnSpc>
              <a:spcBef>
                <a:spcPts val="300"/>
              </a:spcBef>
              <a:spcAft>
                <a:spcPts val="0"/>
              </a:spcAft>
              <a:buSzPts val="1400"/>
              <a:buChar char="•"/>
              <a:defRPr sz="1050"/>
            </a:lvl7pPr>
            <a:lvl8pPr marL="2743200" lvl="7" indent="-238125" rtl="0">
              <a:lnSpc>
                <a:spcPct val="100000"/>
              </a:lnSpc>
              <a:spcBef>
                <a:spcPts val="300"/>
              </a:spcBef>
              <a:spcAft>
                <a:spcPts val="0"/>
              </a:spcAft>
              <a:buSzPts val="1400"/>
              <a:buChar char="•"/>
              <a:defRPr sz="1050"/>
            </a:lvl8pPr>
            <a:lvl9pPr marL="3086100" lvl="8" indent="-238125" rtl="0">
              <a:lnSpc>
                <a:spcPct val="100000"/>
              </a:lnSpc>
              <a:spcBef>
                <a:spcPts val="300"/>
              </a:spcBef>
              <a:spcAft>
                <a:spcPts val="0"/>
              </a:spcAft>
              <a:buSzPts val="1400"/>
              <a:buChar char="•"/>
              <a:defRPr sz="1050"/>
            </a:lvl9pPr>
          </a:lstStyle>
          <a:p>
            <a:endParaRPr/>
          </a:p>
        </p:txBody>
      </p:sp>
      <p:sp>
        <p:nvSpPr>
          <p:cNvPr id="777" name="Google Shape;777;p7"/>
          <p:cNvSpPr txBox="1">
            <a:spLocks noGrp="1"/>
          </p:cNvSpPr>
          <p:nvPr>
            <p:ph type="body" idx="7"/>
          </p:nvPr>
        </p:nvSpPr>
        <p:spPr>
          <a:xfrm>
            <a:off x="4620288" y="3086100"/>
            <a:ext cx="1939950" cy="1371600"/>
          </a:xfrm>
          <a:prstGeom prst="rect">
            <a:avLst/>
          </a:prstGeom>
          <a:noFill/>
          <a:ln>
            <a:noFill/>
          </a:ln>
        </p:spPr>
        <p:txBody>
          <a:bodyPr spcFirstLastPara="1" wrap="square" lIns="91425" tIns="45700" rIns="91425" bIns="45700" anchor="t" anchorCtr="0">
            <a:noAutofit/>
          </a:bodyPr>
          <a:lstStyle>
            <a:lvl1pPr marL="342900" lvl="0" indent="-238125" rtl="0">
              <a:lnSpc>
                <a:spcPct val="100000"/>
              </a:lnSpc>
              <a:spcBef>
                <a:spcPts val="300"/>
              </a:spcBef>
              <a:spcAft>
                <a:spcPts val="0"/>
              </a:spcAft>
              <a:buSzPts val="1400"/>
              <a:buChar char="•"/>
              <a:defRPr sz="1050"/>
            </a:lvl1pPr>
            <a:lvl2pPr marL="685800" lvl="1" indent="-238125" rtl="0">
              <a:lnSpc>
                <a:spcPct val="100000"/>
              </a:lnSpc>
              <a:spcBef>
                <a:spcPts val="300"/>
              </a:spcBef>
              <a:spcAft>
                <a:spcPts val="0"/>
              </a:spcAft>
              <a:buSzPts val="1400"/>
              <a:buChar char="–"/>
              <a:defRPr sz="1050"/>
            </a:lvl2pPr>
            <a:lvl3pPr marL="1028700" lvl="2" indent="-238125" rtl="0">
              <a:lnSpc>
                <a:spcPct val="100000"/>
              </a:lnSpc>
              <a:spcBef>
                <a:spcPts val="300"/>
              </a:spcBef>
              <a:spcAft>
                <a:spcPts val="0"/>
              </a:spcAft>
              <a:buSzPts val="1400"/>
              <a:buChar char="•"/>
              <a:defRPr sz="1050"/>
            </a:lvl3pPr>
            <a:lvl4pPr marL="1371600" lvl="3" indent="-238125" rtl="0">
              <a:lnSpc>
                <a:spcPct val="100000"/>
              </a:lnSpc>
              <a:spcBef>
                <a:spcPts val="300"/>
              </a:spcBef>
              <a:spcAft>
                <a:spcPts val="0"/>
              </a:spcAft>
              <a:buSzPts val="1400"/>
              <a:buChar char="–"/>
              <a:defRPr sz="1050"/>
            </a:lvl4pPr>
            <a:lvl5pPr marL="1714500" lvl="4" indent="-238125" rtl="0">
              <a:lnSpc>
                <a:spcPct val="100000"/>
              </a:lnSpc>
              <a:spcBef>
                <a:spcPts val="300"/>
              </a:spcBef>
              <a:spcAft>
                <a:spcPts val="0"/>
              </a:spcAft>
              <a:buSzPts val="1400"/>
              <a:buChar char="»"/>
              <a:defRPr sz="1050"/>
            </a:lvl5pPr>
            <a:lvl6pPr marL="2057400" lvl="5" indent="-238125" rtl="0">
              <a:lnSpc>
                <a:spcPct val="100000"/>
              </a:lnSpc>
              <a:spcBef>
                <a:spcPts val="300"/>
              </a:spcBef>
              <a:spcAft>
                <a:spcPts val="0"/>
              </a:spcAft>
              <a:buSzPts val="1400"/>
              <a:buChar char="•"/>
              <a:defRPr sz="1050"/>
            </a:lvl6pPr>
            <a:lvl7pPr marL="2400300" lvl="6" indent="-238125" rtl="0">
              <a:lnSpc>
                <a:spcPct val="100000"/>
              </a:lnSpc>
              <a:spcBef>
                <a:spcPts val="300"/>
              </a:spcBef>
              <a:spcAft>
                <a:spcPts val="0"/>
              </a:spcAft>
              <a:buSzPts val="1400"/>
              <a:buChar char="•"/>
              <a:defRPr sz="1050"/>
            </a:lvl7pPr>
            <a:lvl8pPr marL="2743200" lvl="7" indent="-238125" rtl="0">
              <a:lnSpc>
                <a:spcPct val="100000"/>
              </a:lnSpc>
              <a:spcBef>
                <a:spcPts val="300"/>
              </a:spcBef>
              <a:spcAft>
                <a:spcPts val="0"/>
              </a:spcAft>
              <a:buSzPts val="1400"/>
              <a:buChar char="•"/>
              <a:defRPr sz="1050"/>
            </a:lvl8pPr>
            <a:lvl9pPr marL="3086100" lvl="8" indent="-238125" rtl="0">
              <a:lnSpc>
                <a:spcPct val="100000"/>
              </a:lnSpc>
              <a:spcBef>
                <a:spcPts val="300"/>
              </a:spcBef>
              <a:spcAft>
                <a:spcPts val="0"/>
              </a:spcAft>
              <a:buSzPts val="1400"/>
              <a:buChar char="•"/>
              <a:defRPr sz="1050"/>
            </a:lvl9pPr>
          </a:lstStyle>
          <a:p>
            <a:endParaRPr/>
          </a:p>
        </p:txBody>
      </p:sp>
      <p:sp>
        <p:nvSpPr>
          <p:cNvPr id="778" name="Google Shape;778;p7"/>
          <p:cNvSpPr txBox="1">
            <a:spLocks noGrp="1"/>
          </p:cNvSpPr>
          <p:nvPr>
            <p:ph type="body" idx="8"/>
          </p:nvPr>
        </p:nvSpPr>
        <p:spPr>
          <a:xfrm>
            <a:off x="6715061" y="3086100"/>
            <a:ext cx="1944675" cy="1371600"/>
          </a:xfrm>
          <a:prstGeom prst="rect">
            <a:avLst/>
          </a:prstGeom>
          <a:noFill/>
          <a:ln>
            <a:noFill/>
          </a:ln>
        </p:spPr>
        <p:txBody>
          <a:bodyPr spcFirstLastPara="1" wrap="square" lIns="91425" tIns="45700" rIns="91425" bIns="45700" anchor="t" anchorCtr="0">
            <a:noAutofit/>
          </a:bodyPr>
          <a:lstStyle>
            <a:lvl1pPr marL="342900" lvl="0" indent="-238125" rtl="0">
              <a:lnSpc>
                <a:spcPct val="100000"/>
              </a:lnSpc>
              <a:spcBef>
                <a:spcPts val="300"/>
              </a:spcBef>
              <a:spcAft>
                <a:spcPts val="0"/>
              </a:spcAft>
              <a:buSzPts val="1400"/>
              <a:buChar char="•"/>
              <a:defRPr sz="1050"/>
            </a:lvl1pPr>
            <a:lvl2pPr marL="685800" lvl="1" indent="-238125" rtl="0">
              <a:lnSpc>
                <a:spcPct val="100000"/>
              </a:lnSpc>
              <a:spcBef>
                <a:spcPts val="300"/>
              </a:spcBef>
              <a:spcAft>
                <a:spcPts val="0"/>
              </a:spcAft>
              <a:buSzPts val="1400"/>
              <a:buChar char="–"/>
              <a:defRPr sz="1050"/>
            </a:lvl2pPr>
            <a:lvl3pPr marL="1028700" lvl="2" indent="-238125" rtl="0">
              <a:lnSpc>
                <a:spcPct val="100000"/>
              </a:lnSpc>
              <a:spcBef>
                <a:spcPts val="300"/>
              </a:spcBef>
              <a:spcAft>
                <a:spcPts val="0"/>
              </a:spcAft>
              <a:buSzPts val="1400"/>
              <a:buChar char="•"/>
              <a:defRPr sz="1050"/>
            </a:lvl3pPr>
            <a:lvl4pPr marL="1371600" lvl="3" indent="-238125" rtl="0">
              <a:lnSpc>
                <a:spcPct val="100000"/>
              </a:lnSpc>
              <a:spcBef>
                <a:spcPts val="300"/>
              </a:spcBef>
              <a:spcAft>
                <a:spcPts val="0"/>
              </a:spcAft>
              <a:buSzPts val="1400"/>
              <a:buChar char="–"/>
              <a:defRPr sz="1050"/>
            </a:lvl4pPr>
            <a:lvl5pPr marL="1714500" lvl="4" indent="-238125" rtl="0">
              <a:lnSpc>
                <a:spcPct val="100000"/>
              </a:lnSpc>
              <a:spcBef>
                <a:spcPts val="300"/>
              </a:spcBef>
              <a:spcAft>
                <a:spcPts val="0"/>
              </a:spcAft>
              <a:buSzPts val="1400"/>
              <a:buChar char="»"/>
              <a:defRPr sz="1050"/>
            </a:lvl5pPr>
            <a:lvl6pPr marL="2057400" lvl="5" indent="-238125" rtl="0">
              <a:lnSpc>
                <a:spcPct val="100000"/>
              </a:lnSpc>
              <a:spcBef>
                <a:spcPts val="300"/>
              </a:spcBef>
              <a:spcAft>
                <a:spcPts val="0"/>
              </a:spcAft>
              <a:buSzPts val="1400"/>
              <a:buChar char="•"/>
              <a:defRPr sz="1050"/>
            </a:lvl6pPr>
            <a:lvl7pPr marL="2400300" lvl="6" indent="-238125" rtl="0">
              <a:lnSpc>
                <a:spcPct val="100000"/>
              </a:lnSpc>
              <a:spcBef>
                <a:spcPts val="300"/>
              </a:spcBef>
              <a:spcAft>
                <a:spcPts val="0"/>
              </a:spcAft>
              <a:buSzPts val="1400"/>
              <a:buChar char="•"/>
              <a:defRPr sz="1050"/>
            </a:lvl7pPr>
            <a:lvl8pPr marL="2743200" lvl="7" indent="-238125" rtl="0">
              <a:lnSpc>
                <a:spcPct val="100000"/>
              </a:lnSpc>
              <a:spcBef>
                <a:spcPts val="300"/>
              </a:spcBef>
              <a:spcAft>
                <a:spcPts val="0"/>
              </a:spcAft>
              <a:buSzPts val="1400"/>
              <a:buChar char="•"/>
              <a:defRPr sz="1050"/>
            </a:lvl8pPr>
            <a:lvl9pPr marL="3086100" lvl="8" indent="-238125" rtl="0">
              <a:lnSpc>
                <a:spcPct val="100000"/>
              </a:lnSpc>
              <a:spcBef>
                <a:spcPts val="300"/>
              </a:spcBef>
              <a:spcAft>
                <a:spcPts val="0"/>
              </a:spcAft>
              <a:buSzPts val="1400"/>
              <a:buChar char="•"/>
              <a:defRPr sz="1050"/>
            </a:lvl9pPr>
          </a:lstStyle>
          <a:p>
            <a:endParaRPr/>
          </a:p>
        </p:txBody>
      </p:sp>
      <p:sp>
        <p:nvSpPr>
          <p:cNvPr id="779" name="Google Shape;779;p7"/>
          <p:cNvSpPr txBox="1">
            <a:spLocks noGrp="1"/>
          </p:cNvSpPr>
          <p:nvPr>
            <p:ph type="body" idx="9"/>
          </p:nvPr>
        </p:nvSpPr>
        <p:spPr>
          <a:xfrm>
            <a:off x="459488" y="1371600"/>
            <a:ext cx="1942425" cy="1371600"/>
          </a:xfrm>
          <a:prstGeom prst="rect">
            <a:avLst/>
          </a:prstGeom>
          <a:noFill/>
          <a:ln>
            <a:noFill/>
          </a:ln>
        </p:spPr>
        <p:txBody>
          <a:bodyPr spcFirstLastPara="1" wrap="square" lIns="91425" tIns="45700" rIns="91425" bIns="45700" anchor="t" anchorCtr="0">
            <a:noAutofit/>
          </a:bodyPr>
          <a:lstStyle>
            <a:lvl1pPr marL="342900" lvl="0" indent="-238125" algn="l" rtl="0">
              <a:lnSpc>
                <a:spcPct val="100000"/>
              </a:lnSpc>
              <a:spcBef>
                <a:spcPts val="300"/>
              </a:spcBef>
              <a:spcAft>
                <a:spcPts val="0"/>
              </a:spcAft>
              <a:buSzPts val="1400"/>
              <a:buChar char="•"/>
              <a:defRPr sz="1050"/>
            </a:lvl1pPr>
            <a:lvl2pPr marL="685800" lvl="1" indent="-238125" rtl="0">
              <a:lnSpc>
                <a:spcPct val="100000"/>
              </a:lnSpc>
              <a:spcBef>
                <a:spcPts val="300"/>
              </a:spcBef>
              <a:spcAft>
                <a:spcPts val="0"/>
              </a:spcAft>
              <a:buSzPts val="1400"/>
              <a:buChar char="–"/>
              <a:defRPr sz="1050"/>
            </a:lvl2pPr>
            <a:lvl3pPr marL="1028700" lvl="2" indent="-238125" algn="l" rtl="0">
              <a:lnSpc>
                <a:spcPct val="100000"/>
              </a:lnSpc>
              <a:spcBef>
                <a:spcPts val="300"/>
              </a:spcBef>
              <a:spcAft>
                <a:spcPts val="0"/>
              </a:spcAft>
              <a:buSzPts val="1400"/>
              <a:buChar char="•"/>
              <a:defRPr sz="1050"/>
            </a:lvl3pPr>
            <a:lvl4pPr marL="1371600" lvl="3" indent="-238125" algn="l" rtl="0">
              <a:lnSpc>
                <a:spcPct val="100000"/>
              </a:lnSpc>
              <a:spcBef>
                <a:spcPts val="300"/>
              </a:spcBef>
              <a:spcAft>
                <a:spcPts val="0"/>
              </a:spcAft>
              <a:buSzPts val="1400"/>
              <a:buChar char="–"/>
              <a:defRPr sz="1050"/>
            </a:lvl4pPr>
            <a:lvl5pPr marL="1714500" lvl="4" indent="-238125" algn="l" rtl="0">
              <a:lnSpc>
                <a:spcPct val="100000"/>
              </a:lnSpc>
              <a:spcBef>
                <a:spcPts val="300"/>
              </a:spcBef>
              <a:spcAft>
                <a:spcPts val="0"/>
              </a:spcAft>
              <a:buSzPts val="1400"/>
              <a:buChar char="»"/>
              <a:defRPr sz="1050"/>
            </a:lvl5pPr>
            <a:lvl6pPr marL="2057400" lvl="5" indent="-238125" algn="l" rtl="0">
              <a:lnSpc>
                <a:spcPct val="100000"/>
              </a:lnSpc>
              <a:spcBef>
                <a:spcPts val="300"/>
              </a:spcBef>
              <a:spcAft>
                <a:spcPts val="0"/>
              </a:spcAft>
              <a:buSzPts val="1400"/>
              <a:buChar char="•"/>
              <a:defRPr sz="1050"/>
            </a:lvl6pPr>
            <a:lvl7pPr marL="2400300" lvl="6" indent="-238125" algn="l" rtl="0">
              <a:lnSpc>
                <a:spcPct val="100000"/>
              </a:lnSpc>
              <a:spcBef>
                <a:spcPts val="300"/>
              </a:spcBef>
              <a:spcAft>
                <a:spcPts val="0"/>
              </a:spcAft>
              <a:buSzPts val="1400"/>
              <a:buChar char="•"/>
              <a:defRPr sz="1050"/>
            </a:lvl7pPr>
            <a:lvl8pPr marL="2743200" lvl="7" indent="-238125" algn="l" rtl="0">
              <a:lnSpc>
                <a:spcPct val="100000"/>
              </a:lnSpc>
              <a:spcBef>
                <a:spcPts val="300"/>
              </a:spcBef>
              <a:spcAft>
                <a:spcPts val="0"/>
              </a:spcAft>
              <a:buSzPts val="1400"/>
              <a:buChar char="•"/>
              <a:defRPr sz="1050"/>
            </a:lvl8pPr>
            <a:lvl9pPr marL="3086100" lvl="8" indent="-238125" algn="l" rtl="0">
              <a:lnSpc>
                <a:spcPct val="100000"/>
              </a:lnSpc>
              <a:spcBef>
                <a:spcPts val="300"/>
              </a:spcBef>
              <a:spcAft>
                <a:spcPts val="0"/>
              </a:spcAft>
              <a:buSzPts val="1400"/>
              <a:buChar char="•"/>
              <a:defRPr sz="1050"/>
            </a:lvl9pPr>
          </a:lstStyle>
          <a:p>
            <a:endParaRPr/>
          </a:p>
        </p:txBody>
      </p:sp>
      <p:sp>
        <p:nvSpPr>
          <p:cNvPr id="2" name="Title 1">
            <a:extLst>
              <a:ext uri="{FF2B5EF4-FFF2-40B4-BE49-F238E27FC236}">
                <a16:creationId xmlns:a16="http://schemas.microsoft.com/office/drawing/2014/main" id="{D3BDD434-BFAA-0D42-9A52-337E6170557B}"/>
              </a:ext>
            </a:extLst>
          </p:cNvPr>
          <p:cNvSpPr>
            <a:spLocks noGrp="1"/>
          </p:cNvSpPr>
          <p:nvPr>
            <p:ph type="title"/>
          </p:nvPr>
        </p:nvSpPr>
        <p:spPr/>
        <p:txBody>
          <a:bodyPr/>
          <a:lstStyle/>
          <a:p>
            <a:r>
              <a:rPr lang="en-US"/>
              <a:t>Click to edit Master title style</a:t>
            </a:r>
          </a:p>
        </p:txBody>
      </p:sp>
      <p:sp>
        <p:nvSpPr>
          <p:cNvPr id="769" name="Google Shape;769;p7"/>
          <p:cNvSpPr txBox="1">
            <a:spLocks noGrp="1"/>
          </p:cNvSpPr>
          <p:nvPr>
            <p:ph type="sldNum" idx="12"/>
          </p:nvPr>
        </p:nvSpPr>
        <p:spPr>
          <a:xfrm>
            <a:off x="8612376" y="-6505"/>
            <a:ext cx="531651"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solidFill>
                  <a:prstClr val="white"/>
                </a:solidFill>
              </a:rPr>
              <a:pPr/>
              <a:t>‹#›</a:t>
            </a:fld>
            <a:endParaRPr dirty="0">
              <a:solidFill>
                <a:prstClr val="white"/>
              </a:solidFill>
            </a:endParaRPr>
          </a:p>
        </p:txBody>
      </p:sp>
    </p:spTree>
    <p:extLst>
      <p:ext uri="{BB962C8B-B14F-4D97-AF65-F5344CB8AC3E}">
        <p14:creationId xmlns:p14="http://schemas.microsoft.com/office/powerpoint/2010/main" val="1932287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7.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theme" Target="../theme/theme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7.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4.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image" Target="../media/image3.jp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image" Target="../media/image7.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 Id="rId9"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image" Target="../media/image7.png"/><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4679157"/>
            <a:ext cx="9144000" cy="464400"/>
          </a:xfrm>
          <a:prstGeom prst="rect">
            <a:avLst/>
          </a:prstGeom>
          <a:solidFill>
            <a:schemeClr val="dk2"/>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 name="Google Shape;7;p1"/>
          <p:cNvSpPr txBox="1">
            <a:spLocks noGrp="1"/>
          </p:cNvSpPr>
          <p:nvPr>
            <p:ph type="title"/>
          </p:nvPr>
        </p:nvSpPr>
        <p:spPr>
          <a:xfrm>
            <a:off x="0" y="0"/>
            <a:ext cx="9144000" cy="857400"/>
          </a:xfrm>
          <a:prstGeom prst="rect">
            <a:avLst/>
          </a:prstGeom>
          <a:solidFill>
            <a:schemeClr val="dk2"/>
          </a:solidFill>
          <a:ln>
            <a:noFill/>
          </a:ln>
          <a:effectLst>
            <a:outerShdw blurRad="50800" dist="38100" dir="2700000" algn="tl" rotWithShape="0">
              <a:srgbClr val="000000">
                <a:alpha val="41568"/>
              </a:srgbClr>
            </a:outerShdw>
          </a:effectLst>
        </p:spPr>
        <p:txBody>
          <a:bodyPr spcFirstLastPara="1" wrap="square" lIns="51425" tIns="25700" rIns="51425" bIns="25700" anchor="ctr" anchorCtr="0">
            <a:noAutofit/>
          </a:bodyPr>
          <a:lstStyle>
            <a:lvl1pPr marR="0" lvl="0" algn="ctr" rtl="0">
              <a:lnSpc>
                <a:spcPct val="100000"/>
              </a:lnSpc>
              <a:spcBef>
                <a:spcPts val="0"/>
              </a:spcBef>
              <a:spcAft>
                <a:spcPts val="0"/>
              </a:spcAft>
              <a:buClr>
                <a:srgbClr val="000000"/>
              </a:buClr>
              <a:buSzPts val="1100"/>
              <a:buFont typeface="Arial"/>
              <a:buNone/>
              <a:defRPr sz="18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800"/>
              <a:buFont typeface="Arial"/>
              <a:buNone/>
              <a:defRPr sz="1600" b="0" i="0" u="none" strike="noStrike" cap="none">
                <a:solidFill>
                  <a:schemeClr val="lt1"/>
                </a:solidFill>
                <a:latin typeface="Libre Franklin Medium"/>
                <a:ea typeface="Libre Franklin Medium"/>
                <a:cs typeface="Libre Franklin Medium"/>
                <a:sym typeface="Libre Franklin Medium"/>
              </a:defRPr>
            </a:lvl2pPr>
            <a:lvl3pPr marR="0" lvl="2" algn="ctr" rtl="0">
              <a:lnSpc>
                <a:spcPct val="100000"/>
              </a:lnSpc>
              <a:spcBef>
                <a:spcPts val="0"/>
              </a:spcBef>
              <a:spcAft>
                <a:spcPts val="0"/>
              </a:spcAft>
              <a:buClr>
                <a:srgbClr val="000000"/>
              </a:buClr>
              <a:buSzPts val="800"/>
              <a:buFont typeface="Arial"/>
              <a:buNone/>
              <a:defRPr sz="1600" b="0" i="0" u="none" strike="noStrike" cap="none">
                <a:solidFill>
                  <a:schemeClr val="lt1"/>
                </a:solidFill>
                <a:latin typeface="Libre Franklin Medium"/>
                <a:ea typeface="Libre Franklin Medium"/>
                <a:cs typeface="Libre Franklin Medium"/>
                <a:sym typeface="Libre Franklin Medium"/>
              </a:defRPr>
            </a:lvl3pPr>
            <a:lvl4pPr marR="0" lvl="3" algn="ctr" rtl="0">
              <a:lnSpc>
                <a:spcPct val="100000"/>
              </a:lnSpc>
              <a:spcBef>
                <a:spcPts val="0"/>
              </a:spcBef>
              <a:spcAft>
                <a:spcPts val="0"/>
              </a:spcAft>
              <a:buClr>
                <a:srgbClr val="000000"/>
              </a:buClr>
              <a:buSzPts val="800"/>
              <a:buFont typeface="Arial"/>
              <a:buNone/>
              <a:defRPr sz="1600" b="0" i="0" u="none" strike="noStrike" cap="none">
                <a:solidFill>
                  <a:schemeClr val="lt1"/>
                </a:solidFill>
                <a:latin typeface="Libre Franklin Medium"/>
                <a:ea typeface="Libre Franklin Medium"/>
                <a:cs typeface="Libre Franklin Medium"/>
                <a:sym typeface="Libre Franklin Medium"/>
              </a:defRPr>
            </a:lvl4pPr>
            <a:lvl5pPr marR="0" lvl="4" algn="ctr" rtl="0">
              <a:lnSpc>
                <a:spcPct val="100000"/>
              </a:lnSpc>
              <a:spcBef>
                <a:spcPts val="0"/>
              </a:spcBef>
              <a:spcAft>
                <a:spcPts val="0"/>
              </a:spcAft>
              <a:buClr>
                <a:srgbClr val="000000"/>
              </a:buClr>
              <a:buSzPts val="800"/>
              <a:buFont typeface="Arial"/>
              <a:buNone/>
              <a:defRPr sz="1600" b="0" i="0" u="none" strike="noStrike" cap="none">
                <a:solidFill>
                  <a:schemeClr val="lt1"/>
                </a:solidFill>
                <a:latin typeface="Libre Franklin Medium"/>
                <a:ea typeface="Libre Franklin Medium"/>
                <a:cs typeface="Libre Franklin Medium"/>
                <a:sym typeface="Libre Franklin Medium"/>
              </a:defRPr>
            </a:lvl5pPr>
            <a:lvl6pPr marR="0" lvl="5" algn="ctr" rtl="0">
              <a:lnSpc>
                <a:spcPct val="100000"/>
              </a:lnSpc>
              <a:spcBef>
                <a:spcPts val="0"/>
              </a:spcBef>
              <a:spcAft>
                <a:spcPts val="0"/>
              </a:spcAft>
              <a:buClr>
                <a:srgbClr val="000000"/>
              </a:buClr>
              <a:buSzPts val="800"/>
              <a:buFont typeface="Arial"/>
              <a:buNone/>
              <a:defRPr sz="1600" b="0" i="0" u="none" strike="noStrike" cap="none">
                <a:solidFill>
                  <a:schemeClr val="lt1"/>
                </a:solidFill>
                <a:latin typeface="Libre Franklin Medium"/>
                <a:ea typeface="Libre Franklin Medium"/>
                <a:cs typeface="Libre Franklin Medium"/>
                <a:sym typeface="Libre Franklin Medium"/>
              </a:defRPr>
            </a:lvl6pPr>
            <a:lvl7pPr marR="0" lvl="6" algn="ctr" rtl="0">
              <a:lnSpc>
                <a:spcPct val="100000"/>
              </a:lnSpc>
              <a:spcBef>
                <a:spcPts val="0"/>
              </a:spcBef>
              <a:spcAft>
                <a:spcPts val="0"/>
              </a:spcAft>
              <a:buClr>
                <a:srgbClr val="000000"/>
              </a:buClr>
              <a:buSzPts val="800"/>
              <a:buFont typeface="Arial"/>
              <a:buNone/>
              <a:defRPr sz="1600" b="0" i="0" u="none" strike="noStrike" cap="none">
                <a:solidFill>
                  <a:schemeClr val="lt1"/>
                </a:solidFill>
                <a:latin typeface="Libre Franklin Medium"/>
                <a:ea typeface="Libre Franklin Medium"/>
                <a:cs typeface="Libre Franklin Medium"/>
                <a:sym typeface="Libre Franklin Medium"/>
              </a:defRPr>
            </a:lvl7pPr>
            <a:lvl8pPr marR="0" lvl="7" algn="ctr" rtl="0">
              <a:lnSpc>
                <a:spcPct val="100000"/>
              </a:lnSpc>
              <a:spcBef>
                <a:spcPts val="0"/>
              </a:spcBef>
              <a:spcAft>
                <a:spcPts val="0"/>
              </a:spcAft>
              <a:buClr>
                <a:srgbClr val="000000"/>
              </a:buClr>
              <a:buSzPts val="800"/>
              <a:buFont typeface="Arial"/>
              <a:buNone/>
              <a:defRPr sz="1600" b="0" i="0" u="none" strike="noStrike" cap="none">
                <a:solidFill>
                  <a:schemeClr val="lt1"/>
                </a:solidFill>
                <a:latin typeface="Libre Franklin Medium"/>
                <a:ea typeface="Libre Franklin Medium"/>
                <a:cs typeface="Libre Franklin Medium"/>
                <a:sym typeface="Libre Franklin Medium"/>
              </a:defRPr>
            </a:lvl8pPr>
            <a:lvl9pPr marR="0" lvl="8" algn="ctr" rtl="0">
              <a:lnSpc>
                <a:spcPct val="100000"/>
              </a:lnSpc>
              <a:spcBef>
                <a:spcPts val="0"/>
              </a:spcBef>
              <a:spcAft>
                <a:spcPts val="0"/>
              </a:spcAft>
              <a:buClr>
                <a:srgbClr val="000000"/>
              </a:buClr>
              <a:buSzPts val="800"/>
              <a:buFont typeface="Arial"/>
              <a:buNone/>
              <a:defRPr sz="1600" b="0" i="0" u="none" strike="noStrike" cap="none">
                <a:solidFill>
                  <a:schemeClr val="lt1"/>
                </a:solidFill>
                <a:latin typeface="Libre Franklin Medium"/>
                <a:ea typeface="Libre Franklin Medium"/>
                <a:cs typeface="Libre Franklin Medium"/>
                <a:sym typeface="Libre Franklin Medium"/>
              </a:defRPr>
            </a:lvl9pPr>
          </a:lstStyle>
          <a:p>
            <a:endParaRPr/>
          </a:p>
        </p:txBody>
      </p:sp>
      <p:sp>
        <p:nvSpPr>
          <p:cNvPr id="8" name="Google Shape;8;p1"/>
          <p:cNvSpPr txBox="1">
            <a:spLocks noGrp="1"/>
          </p:cNvSpPr>
          <p:nvPr>
            <p:ph type="body" idx="1"/>
          </p:nvPr>
        </p:nvSpPr>
        <p:spPr>
          <a:xfrm>
            <a:off x="457200" y="1200151"/>
            <a:ext cx="8229600" cy="3394500"/>
          </a:xfrm>
          <a:prstGeom prst="rect">
            <a:avLst/>
          </a:prstGeom>
          <a:noFill/>
          <a:ln>
            <a:noFill/>
          </a:ln>
        </p:spPr>
        <p:txBody>
          <a:bodyPr spcFirstLastPara="1" wrap="square" lIns="51425" tIns="25700" rIns="51425" bIns="25700" anchor="t" anchorCtr="0">
            <a:noAutofit/>
          </a:bodyPr>
          <a:lstStyle>
            <a:lvl1pPr marL="457200" marR="0" lvl="0" indent="-317500" algn="l" rtl="0">
              <a:lnSpc>
                <a:spcPct val="100000"/>
              </a:lnSpc>
              <a:spcBef>
                <a:spcPts val="300"/>
              </a:spcBef>
              <a:spcAft>
                <a:spcPts val="0"/>
              </a:spcAft>
              <a:buClr>
                <a:srgbClr val="313C5A"/>
              </a:buClr>
              <a:buSzPts val="1400"/>
              <a:buFont typeface="Arial"/>
              <a:buChar char="•"/>
              <a:defRPr sz="1400" b="0" i="0" u="none" strike="noStrike" cap="none">
                <a:solidFill>
                  <a:srgbClr val="313C5A"/>
                </a:solidFill>
                <a:latin typeface="Arial"/>
                <a:ea typeface="Arial"/>
                <a:cs typeface="Arial"/>
                <a:sym typeface="Arial"/>
              </a:defRPr>
            </a:lvl1pPr>
            <a:lvl2pPr marL="914400" marR="0" lvl="1" indent="-298450" algn="l" rtl="0">
              <a:lnSpc>
                <a:spcPct val="100000"/>
              </a:lnSpc>
              <a:spcBef>
                <a:spcPts val="200"/>
              </a:spcBef>
              <a:spcAft>
                <a:spcPts val="0"/>
              </a:spcAft>
              <a:buClr>
                <a:srgbClr val="313C5A"/>
              </a:buClr>
              <a:buSzPts val="1100"/>
              <a:buFont typeface="Courier New"/>
              <a:buChar char="o"/>
              <a:defRPr sz="1100" b="0" i="0" u="none" strike="noStrike" cap="none">
                <a:solidFill>
                  <a:srgbClr val="313C5A"/>
                </a:solidFill>
                <a:latin typeface="Arial"/>
                <a:ea typeface="Arial"/>
                <a:cs typeface="Arial"/>
                <a:sym typeface="Arial"/>
              </a:defRPr>
            </a:lvl2pPr>
            <a:lvl3pPr marL="1371600" marR="0" lvl="2" indent="-298450" algn="l" rtl="0">
              <a:lnSpc>
                <a:spcPct val="100000"/>
              </a:lnSpc>
              <a:spcBef>
                <a:spcPts val="200"/>
              </a:spcBef>
              <a:spcAft>
                <a:spcPts val="0"/>
              </a:spcAft>
              <a:buClr>
                <a:srgbClr val="313C5A"/>
              </a:buClr>
              <a:buSzPts val="1100"/>
              <a:buFont typeface="Arial"/>
              <a:buChar char="•"/>
              <a:defRPr sz="1100" b="0" i="0" u="none" strike="noStrike" cap="none">
                <a:solidFill>
                  <a:srgbClr val="313C5A"/>
                </a:solidFill>
                <a:latin typeface="Arial"/>
                <a:ea typeface="Arial"/>
                <a:cs typeface="Arial"/>
                <a:sym typeface="Arial"/>
              </a:defRPr>
            </a:lvl3pPr>
            <a:lvl4pPr marL="1828800" marR="0" lvl="3" indent="-298450" algn="l" rtl="0">
              <a:lnSpc>
                <a:spcPct val="100000"/>
              </a:lnSpc>
              <a:spcBef>
                <a:spcPts val="200"/>
              </a:spcBef>
              <a:spcAft>
                <a:spcPts val="0"/>
              </a:spcAft>
              <a:buClr>
                <a:srgbClr val="313C5A"/>
              </a:buClr>
              <a:buSzPts val="1100"/>
              <a:buFont typeface="Arial"/>
              <a:buChar char="–"/>
              <a:defRPr sz="1100" b="0" i="0" u="none" strike="noStrike" cap="none">
                <a:solidFill>
                  <a:srgbClr val="313C5A"/>
                </a:solidFill>
                <a:latin typeface="Arial"/>
                <a:ea typeface="Arial"/>
                <a:cs typeface="Arial"/>
                <a:sym typeface="Arial"/>
              </a:defRPr>
            </a:lvl4pPr>
            <a:lvl5pPr marL="2286000" marR="0" lvl="4" indent="-298450" algn="l" rtl="0">
              <a:lnSpc>
                <a:spcPct val="100000"/>
              </a:lnSpc>
              <a:spcBef>
                <a:spcPts val="200"/>
              </a:spcBef>
              <a:spcAft>
                <a:spcPts val="0"/>
              </a:spcAft>
              <a:buClr>
                <a:srgbClr val="313C5A"/>
              </a:buClr>
              <a:buSzPts val="1100"/>
              <a:buFont typeface="Arial"/>
              <a:buChar char="»"/>
              <a:defRPr sz="1100" b="0" i="0" u="none" strike="noStrike" cap="none">
                <a:solidFill>
                  <a:srgbClr val="313C5A"/>
                </a:solidFill>
                <a:latin typeface="Arial"/>
                <a:ea typeface="Arial"/>
                <a:cs typeface="Arial"/>
                <a:sym typeface="Arial"/>
              </a:defRPr>
            </a:lvl5pPr>
            <a:lvl6pPr marL="2743200" marR="0" lvl="5" indent="-298450" algn="l" rtl="0">
              <a:lnSpc>
                <a:spcPct val="100000"/>
              </a:lnSpc>
              <a:spcBef>
                <a:spcPts val="200"/>
              </a:spcBef>
              <a:spcAft>
                <a:spcPts val="0"/>
              </a:spcAft>
              <a:buClr>
                <a:srgbClr val="313C5A"/>
              </a:buClr>
              <a:buSzPts val="1100"/>
              <a:buFont typeface="Arial"/>
              <a:buChar char="•"/>
              <a:defRPr sz="1100" b="0" i="0" u="none" strike="noStrike" cap="none">
                <a:solidFill>
                  <a:srgbClr val="313C5A"/>
                </a:solidFill>
                <a:latin typeface="Libre Franklin"/>
                <a:ea typeface="Libre Franklin"/>
                <a:cs typeface="Libre Franklin"/>
                <a:sym typeface="Libre Franklin"/>
              </a:defRPr>
            </a:lvl6pPr>
            <a:lvl7pPr marL="3200400" marR="0" lvl="6" indent="-298450" algn="l" rtl="0">
              <a:lnSpc>
                <a:spcPct val="100000"/>
              </a:lnSpc>
              <a:spcBef>
                <a:spcPts val="200"/>
              </a:spcBef>
              <a:spcAft>
                <a:spcPts val="0"/>
              </a:spcAft>
              <a:buClr>
                <a:srgbClr val="313C5A"/>
              </a:buClr>
              <a:buSzPts val="1100"/>
              <a:buFont typeface="Arial"/>
              <a:buChar char="•"/>
              <a:defRPr sz="1100" b="0" i="0" u="none" strike="noStrike" cap="none">
                <a:solidFill>
                  <a:srgbClr val="313C5A"/>
                </a:solidFill>
                <a:latin typeface="Libre Franklin"/>
                <a:ea typeface="Libre Franklin"/>
                <a:cs typeface="Libre Franklin"/>
                <a:sym typeface="Libre Franklin"/>
              </a:defRPr>
            </a:lvl7pPr>
            <a:lvl8pPr marL="3657600" marR="0" lvl="7" indent="-298450" algn="l" rtl="0">
              <a:lnSpc>
                <a:spcPct val="100000"/>
              </a:lnSpc>
              <a:spcBef>
                <a:spcPts val="200"/>
              </a:spcBef>
              <a:spcAft>
                <a:spcPts val="0"/>
              </a:spcAft>
              <a:buClr>
                <a:srgbClr val="313C5A"/>
              </a:buClr>
              <a:buSzPts val="1100"/>
              <a:buFont typeface="Arial"/>
              <a:buChar char="•"/>
              <a:defRPr sz="1100" b="0" i="0" u="none" strike="noStrike" cap="none">
                <a:solidFill>
                  <a:srgbClr val="313C5A"/>
                </a:solidFill>
                <a:latin typeface="Libre Franklin"/>
                <a:ea typeface="Libre Franklin"/>
                <a:cs typeface="Libre Franklin"/>
                <a:sym typeface="Libre Franklin"/>
              </a:defRPr>
            </a:lvl8pPr>
            <a:lvl9pPr marL="4114800" marR="0" lvl="8" indent="-298450" algn="l" rtl="0">
              <a:lnSpc>
                <a:spcPct val="100000"/>
              </a:lnSpc>
              <a:spcBef>
                <a:spcPts val="200"/>
              </a:spcBef>
              <a:spcAft>
                <a:spcPts val="0"/>
              </a:spcAft>
              <a:buClr>
                <a:srgbClr val="313C5A"/>
              </a:buClr>
              <a:buSzPts val="1100"/>
              <a:buFont typeface="Arial"/>
              <a:buChar char="•"/>
              <a:defRPr sz="1100" b="0" i="0" u="none" strike="noStrike" cap="none">
                <a:solidFill>
                  <a:srgbClr val="313C5A"/>
                </a:solidFill>
                <a:latin typeface="Libre Franklin"/>
                <a:ea typeface="Libre Franklin"/>
                <a:cs typeface="Libre Franklin"/>
                <a:sym typeface="Libre Franklin"/>
              </a:defRPr>
            </a:lvl9pPr>
          </a:lstStyle>
          <a:p>
            <a:endParaRPr/>
          </a:p>
        </p:txBody>
      </p:sp>
      <p:sp>
        <p:nvSpPr>
          <p:cNvPr id="9" name="Google Shape;9;p1"/>
          <p:cNvSpPr txBox="1">
            <a:spLocks noGrp="1"/>
          </p:cNvSpPr>
          <p:nvPr>
            <p:ph type="sldNum" idx="12"/>
          </p:nvPr>
        </p:nvSpPr>
        <p:spPr>
          <a:xfrm>
            <a:off x="8170864" y="4780359"/>
            <a:ext cx="516000" cy="273900"/>
          </a:xfrm>
          <a:prstGeom prst="rect">
            <a:avLst/>
          </a:prstGeom>
          <a:noFill/>
          <a:ln>
            <a:noFill/>
          </a:ln>
        </p:spPr>
        <p:txBody>
          <a:bodyPr spcFirstLastPara="1" wrap="square" lIns="51425" tIns="25700" rIns="51425" bIns="25700" anchor="ctr" anchorCtr="0">
            <a:noAutofit/>
          </a:bodyPr>
          <a:lstStyle>
            <a:lvl1pPr marL="0" marR="0" lvl="0"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800"/>
              <a:buFont typeface="Arial"/>
              <a:buNone/>
              <a:defRPr sz="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0" name="Google Shape;10;p1"/>
          <p:cNvGrpSpPr/>
          <p:nvPr/>
        </p:nvGrpSpPr>
        <p:grpSpPr>
          <a:xfrm>
            <a:off x="-158613" y="-107156"/>
            <a:ext cx="9447353" cy="5354118"/>
            <a:chOff x="-158579" y="-142630"/>
            <a:chExt cx="9447353" cy="7137872"/>
          </a:xfrm>
        </p:grpSpPr>
        <p:grpSp>
          <p:nvGrpSpPr>
            <p:cNvPr id="11" name="Google Shape;11;p1"/>
            <p:cNvGrpSpPr/>
            <p:nvPr/>
          </p:nvGrpSpPr>
          <p:grpSpPr>
            <a:xfrm>
              <a:off x="468362" y="6873142"/>
              <a:ext cx="8217144" cy="122100"/>
              <a:chOff x="468362" y="6873142"/>
              <a:chExt cx="8217144" cy="122100"/>
            </a:xfrm>
          </p:grpSpPr>
          <p:cxnSp>
            <p:nvCxnSpPr>
              <p:cNvPr id="12" name="Google Shape;12;p1"/>
              <p:cNvCxnSpPr/>
              <p:nvPr/>
            </p:nvCxnSpPr>
            <p:spPr>
              <a:xfrm>
                <a:off x="468362" y="6873142"/>
                <a:ext cx="0" cy="122100"/>
              </a:xfrm>
              <a:prstGeom prst="straightConnector1">
                <a:avLst/>
              </a:prstGeom>
              <a:noFill/>
              <a:ln w="9525" cap="flat" cmpd="sng">
                <a:solidFill>
                  <a:schemeClr val="dk1"/>
                </a:solidFill>
                <a:prstDash val="dot"/>
                <a:round/>
                <a:headEnd type="none" w="sm" len="sm"/>
                <a:tailEnd type="none" w="sm" len="sm"/>
              </a:ln>
            </p:spPr>
          </p:cxnSp>
          <p:cxnSp>
            <p:nvCxnSpPr>
              <p:cNvPr id="13" name="Google Shape;13;p1"/>
              <p:cNvCxnSpPr/>
              <p:nvPr/>
            </p:nvCxnSpPr>
            <p:spPr>
              <a:xfrm>
                <a:off x="8685506" y="6873142"/>
                <a:ext cx="0" cy="122100"/>
              </a:xfrm>
              <a:prstGeom prst="straightConnector1">
                <a:avLst/>
              </a:prstGeom>
              <a:noFill/>
              <a:ln w="9525" cap="flat" cmpd="sng">
                <a:solidFill>
                  <a:schemeClr val="dk1"/>
                </a:solidFill>
                <a:prstDash val="dot"/>
                <a:round/>
                <a:headEnd type="none" w="sm" len="sm"/>
                <a:tailEnd type="none" w="sm" len="sm"/>
              </a:ln>
            </p:spPr>
          </p:cxnSp>
          <p:grpSp>
            <p:nvGrpSpPr>
              <p:cNvPr id="14" name="Google Shape;14;p1"/>
              <p:cNvGrpSpPr/>
              <p:nvPr/>
            </p:nvGrpSpPr>
            <p:grpSpPr>
              <a:xfrm>
                <a:off x="5715205" y="6873142"/>
                <a:ext cx="457214" cy="122100"/>
                <a:chOff x="5715205" y="6873142"/>
                <a:chExt cx="457214" cy="122100"/>
              </a:xfrm>
            </p:grpSpPr>
            <p:cxnSp>
              <p:nvCxnSpPr>
                <p:cNvPr id="15" name="Google Shape;15;p1"/>
                <p:cNvCxnSpPr/>
                <p:nvPr/>
              </p:nvCxnSpPr>
              <p:spPr>
                <a:xfrm>
                  <a:off x="6172419" y="6873142"/>
                  <a:ext cx="0" cy="122100"/>
                </a:xfrm>
                <a:prstGeom prst="straightConnector1">
                  <a:avLst/>
                </a:prstGeom>
                <a:noFill/>
                <a:ln w="9525" cap="flat" cmpd="sng">
                  <a:solidFill>
                    <a:schemeClr val="dk1"/>
                  </a:solidFill>
                  <a:prstDash val="dot"/>
                  <a:round/>
                  <a:headEnd type="none" w="sm" len="sm"/>
                  <a:tailEnd type="none" w="sm" len="sm"/>
                </a:ln>
              </p:spPr>
            </p:cxnSp>
            <p:cxnSp>
              <p:nvCxnSpPr>
                <p:cNvPr id="16" name="Google Shape;16;p1"/>
                <p:cNvCxnSpPr/>
                <p:nvPr/>
              </p:nvCxnSpPr>
              <p:spPr>
                <a:xfrm>
                  <a:off x="5715205" y="6873142"/>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17" name="Google Shape;17;p1"/>
              <p:cNvGrpSpPr/>
              <p:nvPr/>
            </p:nvGrpSpPr>
            <p:grpSpPr>
              <a:xfrm>
                <a:off x="2971923" y="6873142"/>
                <a:ext cx="457214" cy="122100"/>
                <a:chOff x="5715123" y="6873142"/>
                <a:chExt cx="457214" cy="122100"/>
              </a:xfrm>
            </p:grpSpPr>
            <p:cxnSp>
              <p:nvCxnSpPr>
                <p:cNvPr id="18" name="Google Shape;18;p1"/>
                <p:cNvCxnSpPr/>
                <p:nvPr/>
              </p:nvCxnSpPr>
              <p:spPr>
                <a:xfrm>
                  <a:off x="6172337" y="6873142"/>
                  <a:ext cx="0" cy="122100"/>
                </a:xfrm>
                <a:prstGeom prst="straightConnector1">
                  <a:avLst/>
                </a:prstGeom>
                <a:noFill/>
                <a:ln w="9525" cap="flat" cmpd="sng">
                  <a:solidFill>
                    <a:schemeClr val="dk1"/>
                  </a:solidFill>
                  <a:prstDash val="dot"/>
                  <a:round/>
                  <a:headEnd type="none" w="sm" len="sm"/>
                  <a:tailEnd type="none" w="sm" len="sm"/>
                </a:ln>
              </p:spPr>
            </p:cxnSp>
            <p:cxnSp>
              <p:nvCxnSpPr>
                <p:cNvPr id="19" name="Google Shape;19;p1"/>
                <p:cNvCxnSpPr/>
                <p:nvPr/>
              </p:nvCxnSpPr>
              <p:spPr>
                <a:xfrm>
                  <a:off x="5715123" y="6873142"/>
                  <a:ext cx="0" cy="122100"/>
                </a:xfrm>
                <a:prstGeom prst="straightConnector1">
                  <a:avLst/>
                </a:prstGeom>
                <a:noFill/>
                <a:ln w="9525" cap="flat" cmpd="sng">
                  <a:solidFill>
                    <a:schemeClr val="dk1"/>
                  </a:solidFill>
                  <a:prstDash val="dot"/>
                  <a:round/>
                  <a:headEnd type="none" w="sm" len="sm"/>
                  <a:tailEnd type="none" w="sm" len="sm"/>
                </a:ln>
              </p:spPr>
            </p:cxnSp>
          </p:grpSp>
        </p:grpSp>
        <p:grpSp>
          <p:nvGrpSpPr>
            <p:cNvPr id="20" name="Google Shape;20;p1"/>
            <p:cNvGrpSpPr/>
            <p:nvPr/>
          </p:nvGrpSpPr>
          <p:grpSpPr>
            <a:xfrm>
              <a:off x="468362" y="-142630"/>
              <a:ext cx="8217144" cy="122100"/>
              <a:chOff x="468362" y="6873248"/>
              <a:chExt cx="8217144" cy="122100"/>
            </a:xfrm>
          </p:grpSpPr>
          <p:cxnSp>
            <p:nvCxnSpPr>
              <p:cNvPr id="21" name="Google Shape;21;p1"/>
              <p:cNvCxnSpPr/>
              <p:nvPr/>
            </p:nvCxnSpPr>
            <p:spPr>
              <a:xfrm>
                <a:off x="468362"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22" name="Google Shape;22;p1"/>
              <p:cNvCxnSpPr/>
              <p:nvPr/>
            </p:nvCxnSpPr>
            <p:spPr>
              <a:xfrm>
                <a:off x="8685506" y="6873248"/>
                <a:ext cx="0" cy="122100"/>
              </a:xfrm>
              <a:prstGeom prst="straightConnector1">
                <a:avLst/>
              </a:prstGeom>
              <a:noFill/>
              <a:ln w="9525" cap="flat" cmpd="sng">
                <a:solidFill>
                  <a:schemeClr val="dk1"/>
                </a:solidFill>
                <a:prstDash val="dot"/>
                <a:round/>
                <a:headEnd type="none" w="sm" len="sm"/>
                <a:tailEnd type="none" w="sm" len="sm"/>
              </a:ln>
            </p:spPr>
          </p:cxnSp>
          <p:grpSp>
            <p:nvGrpSpPr>
              <p:cNvPr id="23" name="Google Shape;23;p1"/>
              <p:cNvGrpSpPr/>
              <p:nvPr/>
            </p:nvGrpSpPr>
            <p:grpSpPr>
              <a:xfrm>
                <a:off x="5715205" y="6873248"/>
                <a:ext cx="457214" cy="122100"/>
                <a:chOff x="5715205" y="6873248"/>
                <a:chExt cx="457214" cy="122100"/>
              </a:xfrm>
            </p:grpSpPr>
            <p:cxnSp>
              <p:nvCxnSpPr>
                <p:cNvPr id="24" name="Google Shape;24;p1"/>
                <p:cNvCxnSpPr/>
                <p:nvPr/>
              </p:nvCxnSpPr>
              <p:spPr>
                <a:xfrm>
                  <a:off x="6172419"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25" name="Google Shape;25;p1"/>
                <p:cNvCxnSpPr/>
                <p:nvPr/>
              </p:nvCxnSpPr>
              <p:spPr>
                <a:xfrm>
                  <a:off x="5715205" y="6873248"/>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6" name="Google Shape;26;p1"/>
              <p:cNvGrpSpPr/>
              <p:nvPr/>
            </p:nvGrpSpPr>
            <p:grpSpPr>
              <a:xfrm>
                <a:off x="2971923" y="6873248"/>
                <a:ext cx="457214" cy="122100"/>
                <a:chOff x="5715123" y="6873248"/>
                <a:chExt cx="457214" cy="122100"/>
              </a:xfrm>
            </p:grpSpPr>
            <p:cxnSp>
              <p:nvCxnSpPr>
                <p:cNvPr id="27" name="Google Shape;27;p1"/>
                <p:cNvCxnSpPr/>
                <p:nvPr/>
              </p:nvCxnSpPr>
              <p:spPr>
                <a:xfrm>
                  <a:off x="6172337"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28" name="Google Shape;28;p1"/>
                <p:cNvCxnSpPr/>
                <p:nvPr/>
              </p:nvCxnSpPr>
              <p:spPr>
                <a:xfrm>
                  <a:off x="5715123" y="6873248"/>
                  <a:ext cx="0" cy="122100"/>
                </a:xfrm>
                <a:prstGeom prst="straightConnector1">
                  <a:avLst/>
                </a:prstGeom>
                <a:noFill/>
                <a:ln w="9525" cap="flat" cmpd="sng">
                  <a:solidFill>
                    <a:schemeClr val="dk1"/>
                  </a:solidFill>
                  <a:prstDash val="dot"/>
                  <a:round/>
                  <a:headEnd type="none" w="sm" len="sm"/>
                  <a:tailEnd type="none" w="sm" len="sm"/>
                </a:ln>
              </p:spPr>
            </p:cxnSp>
          </p:grpSp>
        </p:grpSp>
        <p:grpSp>
          <p:nvGrpSpPr>
            <p:cNvPr id="29" name="Google Shape;29;p1"/>
            <p:cNvGrpSpPr/>
            <p:nvPr/>
          </p:nvGrpSpPr>
          <p:grpSpPr>
            <a:xfrm>
              <a:off x="-158579" y="1082017"/>
              <a:ext cx="122100" cy="5150597"/>
              <a:chOff x="-158579" y="1082017"/>
              <a:chExt cx="122100" cy="5150597"/>
            </a:xfrm>
          </p:grpSpPr>
          <p:cxnSp>
            <p:nvCxnSpPr>
              <p:cNvPr id="30" name="Google Shape;30;p1"/>
              <p:cNvCxnSpPr/>
              <p:nvPr/>
            </p:nvCxnSpPr>
            <p:spPr>
              <a:xfrm>
                <a:off x="-97529" y="1082017"/>
                <a:ext cx="0" cy="122100"/>
              </a:xfrm>
              <a:prstGeom prst="straightConnector1">
                <a:avLst/>
              </a:prstGeom>
              <a:noFill/>
              <a:ln w="9525" cap="flat" cmpd="sng">
                <a:solidFill>
                  <a:schemeClr val="dk1"/>
                </a:solidFill>
                <a:prstDash val="dot"/>
                <a:round/>
                <a:headEnd type="none" w="sm" len="sm"/>
                <a:tailEnd type="none" w="sm" len="sm"/>
              </a:ln>
            </p:spPr>
          </p:cxnSp>
          <p:cxnSp>
            <p:nvCxnSpPr>
              <p:cNvPr id="31" name="Google Shape;31;p1"/>
              <p:cNvCxnSpPr/>
              <p:nvPr/>
            </p:nvCxnSpPr>
            <p:spPr>
              <a:xfrm>
                <a:off x="-97529" y="1539153"/>
                <a:ext cx="0" cy="122100"/>
              </a:xfrm>
              <a:prstGeom prst="straightConnector1">
                <a:avLst/>
              </a:prstGeom>
              <a:noFill/>
              <a:ln w="9525" cap="flat" cmpd="sng">
                <a:solidFill>
                  <a:schemeClr val="dk1"/>
                </a:solidFill>
                <a:prstDash val="dot"/>
                <a:round/>
                <a:headEnd type="none" w="sm" len="sm"/>
                <a:tailEnd type="none" w="sm" len="sm"/>
              </a:ln>
            </p:spPr>
          </p:cxnSp>
          <p:cxnSp>
            <p:nvCxnSpPr>
              <p:cNvPr id="32" name="Google Shape;32;p1"/>
              <p:cNvCxnSpPr/>
              <p:nvPr/>
            </p:nvCxnSpPr>
            <p:spPr>
              <a:xfrm>
                <a:off x="-97529" y="6110514"/>
                <a:ext cx="0" cy="122100"/>
              </a:xfrm>
              <a:prstGeom prst="straightConnector1">
                <a:avLst/>
              </a:prstGeom>
              <a:noFill/>
              <a:ln w="9525" cap="flat" cmpd="sng">
                <a:solidFill>
                  <a:schemeClr val="dk1"/>
                </a:solidFill>
                <a:prstDash val="dot"/>
                <a:round/>
                <a:headEnd type="none" w="sm" len="sm"/>
                <a:tailEnd type="none" w="sm" len="sm"/>
              </a:ln>
            </p:spPr>
          </p:cxnSp>
          <p:cxnSp>
            <p:nvCxnSpPr>
              <p:cNvPr id="33" name="Google Shape;33;p1"/>
              <p:cNvCxnSpPr/>
              <p:nvPr/>
            </p:nvCxnSpPr>
            <p:spPr>
              <a:xfrm rot="10800000">
                <a:off x="-158579" y="4074771"/>
                <a:ext cx="122100" cy="0"/>
              </a:xfrm>
              <a:prstGeom prst="straightConnector1">
                <a:avLst/>
              </a:prstGeom>
              <a:noFill/>
              <a:ln w="9525" cap="flat" cmpd="sng">
                <a:solidFill>
                  <a:schemeClr val="dk1"/>
                </a:solidFill>
                <a:prstDash val="dot"/>
                <a:round/>
                <a:headEnd type="none" w="sm" len="sm"/>
                <a:tailEnd type="none" w="sm" len="sm"/>
              </a:ln>
            </p:spPr>
          </p:cxnSp>
          <p:cxnSp>
            <p:nvCxnSpPr>
              <p:cNvPr id="34" name="Google Shape;34;p1"/>
              <p:cNvCxnSpPr/>
              <p:nvPr/>
            </p:nvCxnSpPr>
            <p:spPr>
              <a:xfrm rot="10800000">
                <a:off x="-158579" y="3679538"/>
                <a:ext cx="122100" cy="0"/>
              </a:xfrm>
              <a:prstGeom prst="straightConnector1">
                <a:avLst/>
              </a:prstGeom>
              <a:noFill/>
              <a:ln w="9525" cap="flat" cmpd="sng">
                <a:solidFill>
                  <a:schemeClr val="dk1"/>
                </a:solidFill>
                <a:prstDash val="dot"/>
                <a:round/>
                <a:headEnd type="none" w="sm" len="sm"/>
                <a:tailEnd type="none" w="sm" len="sm"/>
              </a:ln>
            </p:spPr>
          </p:cxnSp>
          <p:cxnSp>
            <p:nvCxnSpPr>
              <p:cNvPr id="35" name="Google Shape;35;p1"/>
              <p:cNvCxnSpPr/>
              <p:nvPr/>
            </p:nvCxnSpPr>
            <p:spPr>
              <a:xfrm rot="10800000">
                <a:off x="-158579" y="5773159"/>
                <a:ext cx="122100" cy="0"/>
              </a:xfrm>
              <a:prstGeom prst="straightConnector1">
                <a:avLst/>
              </a:prstGeom>
              <a:noFill/>
              <a:ln w="9525" cap="flat" cmpd="sng">
                <a:solidFill>
                  <a:schemeClr val="dk1"/>
                </a:solidFill>
                <a:prstDash val="dot"/>
                <a:round/>
                <a:headEnd type="none" w="sm" len="sm"/>
                <a:tailEnd type="none" w="sm" len="sm"/>
              </a:ln>
            </p:spPr>
          </p:cxnSp>
        </p:grpSp>
        <p:grpSp>
          <p:nvGrpSpPr>
            <p:cNvPr id="36" name="Google Shape;36;p1"/>
            <p:cNvGrpSpPr/>
            <p:nvPr/>
          </p:nvGrpSpPr>
          <p:grpSpPr>
            <a:xfrm>
              <a:off x="9166674" y="1082017"/>
              <a:ext cx="122100" cy="5150598"/>
              <a:chOff x="-158705" y="1082017"/>
              <a:chExt cx="122100" cy="5150598"/>
            </a:xfrm>
          </p:grpSpPr>
          <p:cxnSp>
            <p:nvCxnSpPr>
              <p:cNvPr id="37" name="Google Shape;37;p1"/>
              <p:cNvCxnSpPr/>
              <p:nvPr/>
            </p:nvCxnSpPr>
            <p:spPr>
              <a:xfrm>
                <a:off x="-97655" y="1082017"/>
                <a:ext cx="0" cy="122100"/>
              </a:xfrm>
              <a:prstGeom prst="straightConnector1">
                <a:avLst/>
              </a:prstGeom>
              <a:noFill/>
              <a:ln w="9525" cap="flat" cmpd="sng">
                <a:solidFill>
                  <a:schemeClr val="dk1"/>
                </a:solidFill>
                <a:prstDash val="dot"/>
                <a:round/>
                <a:headEnd type="none" w="sm" len="sm"/>
                <a:tailEnd type="none" w="sm" len="sm"/>
              </a:ln>
            </p:spPr>
          </p:cxnSp>
          <p:cxnSp>
            <p:nvCxnSpPr>
              <p:cNvPr id="38" name="Google Shape;38;p1"/>
              <p:cNvCxnSpPr/>
              <p:nvPr/>
            </p:nvCxnSpPr>
            <p:spPr>
              <a:xfrm>
                <a:off x="-97655" y="1539153"/>
                <a:ext cx="0" cy="122100"/>
              </a:xfrm>
              <a:prstGeom prst="straightConnector1">
                <a:avLst/>
              </a:prstGeom>
              <a:noFill/>
              <a:ln w="9525" cap="flat" cmpd="sng">
                <a:solidFill>
                  <a:schemeClr val="dk1"/>
                </a:solidFill>
                <a:prstDash val="dot"/>
                <a:round/>
                <a:headEnd type="none" w="sm" len="sm"/>
                <a:tailEnd type="none" w="sm" len="sm"/>
              </a:ln>
            </p:spPr>
          </p:cxnSp>
          <p:cxnSp>
            <p:nvCxnSpPr>
              <p:cNvPr id="39" name="Google Shape;39;p1"/>
              <p:cNvCxnSpPr/>
              <p:nvPr/>
            </p:nvCxnSpPr>
            <p:spPr>
              <a:xfrm>
                <a:off x="-97655" y="6110515"/>
                <a:ext cx="0" cy="122100"/>
              </a:xfrm>
              <a:prstGeom prst="straightConnector1">
                <a:avLst/>
              </a:prstGeom>
              <a:noFill/>
              <a:ln w="9525" cap="flat" cmpd="sng">
                <a:solidFill>
                  <a:schemeClr val="dk1"/>
                </a:solidFill>
                <a:prstDash val="dot"/>
                <a:round/>
                <a:headEnd type="none" w="sm" len="sm"/>
                <a:tailEnd type="none" w="sm" len="sm"/>
              </a:ln>
            </p:spPr>
          </p:cxnSp>
          <p:cxnSp>
            <p:nvCxnSpPr>
              <p:cNvPr id="40" name="Google Shape;40;p1"/>
              <p:cNvCxnSpPr/>
              <p:nvPr/>
            </p:nvCxnSpPr>
            <p:spPr>
              <a:xfrm rot="10800000">
                <a:off x="-158705" y="4074771"/>
                <a:ext cx="122100" cy="0"/>
              </a:xfrm>
              <a:prstGeom prst="straightConnector1">
                <a:avLst/>
              </a:prstGeom>
              <a:noFill/>
              <a:ln w="9525" cap="flat" cmpd="sng">
                <a:solidFill>
                  <a:schemeClr val="dk1"/>
                </a:solidFill>
                <a:prstDash val="dot"/>
                <a:round/>
                <a:headEnd type="none" w="sm" len="sm"/>
                <a:tailEnd type="none" w="sm" len="sm"/>
              </a:ln>
            </p:spPr>
          </p:cxnSp>
          <p:cxnSp>
            <p:nvCxnSpPr>
              <p:cNvPr id="41" name="Google Shape;41;p1"/>
              <p:cNvCxnSpPr/>
              <p:nvPr/>
            </p:nvCxnSpPr>
            <p:spPr>
              <a:xfrm rot="10800000">
                <a:off x="-158705" y="3679538"/>
                <a:ext cx="122100" cy="0"/>
              </a:xfrm>
              <a:prstGeom prst="straightConnector1">
                <a:avLst/>
              </a:prstGeom>
              <a:noFill/>
              <a:ln w="9525" cap="flat" cmpd="sng">
                <a:solidFill>
                  <a:schemeClr val="dk1"/>
                </a:solidFill>
                <a:prstDash val="dot"/>
                <a:round/>
                <a:headEnd type="none" w="sm" len="sm"/>
                <a:tailEnd type="none" w="sm" len="sm"/>
              </a:ln>
            </p:spPr>
          </p:cxnSp>
          <p:cxnSp>
            <p:nvCxnSpPr>
              <p:cNvPr id="42" name="Google Shape;42;p1"/>
              <p:cNvCxnSpPr/>
              <p:nvPr/>
            </p:nvCxnSpPr>
            <p:spPr>
              <a:xfrm rot="10800000">
                <a:off x="-158705" y="5773159"/>
                <a:ext cx="122100" cy="0"/>
              </a:xfrm>
              <a:prstGeom prst="straightConnector1">
                <a:avLst/>
              </a:prstGeom>
              <a:noFill/>
              <a:ln w="9525" cap="flat" cmpd="sng">
                <a:solidFill>
                  <a:schemeClr val="dk1"/>
                </a:solidFill>
                <a:prstDash val="dot"/>
                <a:round/>
                <a:headEnd type="none" w="sm" len="sm"/>
                <a:tailEnd type="none" w="sm" len="sm"/>
              </a:ln>
            </p:spPr>
          </p:cxnSp>
        </p:grpSp>
      </p:grpSp>
      <p:sp>
        <p:nvSpPr>
          <p:cNvPr id="43" name="Google Shape;43;p1"/>
          <p:cNvSpPr txBox="1"/>
          <p:nvPr/>
        </p:nvSpPr>
        <p:spPr>
          <a:xfrm>
            <a:off x="5578572" y="4752532"/>
            <a:ext cx="2539800" cy="346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800"/>
              <a:buFont typeface="Arial"/>
              <a:buNone/>
            </a:pPr>
            <a:r>
              <a:rPr lang="en" sz="1800" b="0" i="0" u="none" strike="noStrike" cap="none">
                <a:solidFill>
                  <a:schemeClr val="lt1"/>
                </a:solidFill>
                <a:latin typeface="Arial"/>
                <a:ea typeface="Arial"/>
                <a:cs typeface="Arial"/>
                <a:sym typeface="Arial"/>
              </a:rPr>
              <a:t>Physical Sciences Area</a:t>
            </a:r>
            <a:endParaRPr sz="1100" b="0" i="0" u="none" strike="noStrike" cap="none">
              <a:solidFill>
                <a:schemeClr val="dk1"/>
              </a:solidFill>
              <a:latin typeface="Arial"/>
              <a:ea typeface="Arial"/>
              <a:cs typeface="Arial"/>
              <a:sym typeface="Arial"/>
            </a:endParaRPr>
          </a:p>
        </p:txBody>
      </p:sp>
      <p:pic>
        <p:nvPicPr>
          <p:cNvPr id="44" name="Google Shape;44;p1"/>
          <p:cNvPicPr preferRelativeResize="0"/>
          <p:nvPr/>
        </p:nvPicPr>
        <p:blipFill rotWithShape="1">
          <a:blip r:embed="rId15" cstate="print">
            <a:alphaModFix/>
            <a:extLst>
              <a:ext uri="{28A0092B-C50C-407E-A947-70E740481C1C}">
                <a14:useLocalDpi xmlns:a14="http://schemas.microsoft.com/office/drawing/2010/main"/>
              </a:ext>
            </a:extLst>
          </a:blip>
          <a:srcRect/>
          <a:stretch/>
        </p:blipFill>
        <p:spPr>
          <a:xfrm>
            <a:off x="2895381" y="4758465"/>
            <a:ext cx="1992060" cy="334382"/>
          </a:xfrm>
          <a:prstGeom prst="rect">
            <a:avLst/>
          </a:prstGeom>
          <a:noFill/>
          <a:ln>
            <a:noFill/>
          </a:ln>
        </p:spPr>
      </p:pic>
      <p:pic>
        <p:nvPicPr>
          <p:cNvPr id="45" name="Google Shape;45;p1"/>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457198" y="4667015"/>
            <a:ext cx="1841864" cy="50209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
        <p:cNvGrpSpPr/>
        <p:nvPr/>
      </p:nvGrpSpPr>
      <p:grpSpPr>
        <a:xfrm>
          <a:off x="0" y="0"/>
          <a:ext cx="0" cy="0"/>
          <a:chOff x="0" y="0"/>
          <a:chExt cx="0" cy="0"/>
        </a:xfrm>
      </p:grpSpPr>
      <p:sp>
        <p:nvSpPr>
          <p:cNvPr id="333" name="Google Shape;333;p15"/>
          <p:cNvSpPr txBox="1">
            <a:spLocks noGrp="1"/>
          </p:cNvSpPr>
          <p:nvPr>
            <p:ph type="title"/>
          </p:nvPr>
        </p:nvSpPr>
        <p:spPr>
          <a:xfrm>
            <a:off x="0" y="0"/>
            <a:ext cx="9144000" cy="685800"/>
          </a:xfrm>
          <a:prstGeom prst="rect">
            <a:avLst/>
          </a:prstGeom>
          <a:solidFill>
            <a:srgbClr val="00395A"/>
          </a:solidFill>
          <a:ln>
            <a:noFill/>
          </a:ln>
          <a:effectLst>
            <a:outerShdw blurRad="50800" dist="38100" dir="2700000" algn="tl" rotWithShape="0">
              <a:srgbClr val="000000">
                <a:alpha val="42352"/>
              </a:srgbClr>
            </a:outerShdw>
          </a:effectLst>
        </p:spPr>
        <p:txBody>
          <a:bodyPr spcFirstLastPara="1" wrap="square" lIns="68575" tIns="34275" rIns="68575" bIns="34275" anchor="ctr" anchorCtr="0">
            <a:normAutofit/>
          </a:bodyPr>
          <a:lstStyle>
            <a:lvl1pPr marR="0" lvl="0" algn="ctr" rtl="0">
              <a:lnSpc>
                <a:spcPct val="100000"/>
              </a:lnSpc>
              <a:spcBef>
                <a:spcPts val="0"/>
              </a:spcBef>
              <a:spcAft>
                <a:spcPts val="0"/>
              </a:spcAft>
              <a:buClr>
                <a:schemeClr val="lt1"/>
              </a:buClr>
              <a:buSzPts val="2100"/>
              <a:buFont typeface="Arial"/>
              <a:buNone/>
              <a:defRPr sz="21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4" name="Google Shape;334;p15"/>
          <p:cNvSpPr txBox="1">
            <a:spLocks noGrp="1"/>
          </p:cNvSpPr>
          <p:nvPr>
            <p:ph type="body" idx="1"/>
          </p:nvPr>
        </p:nvSpPr>
        <p:spPr>
          <a:xfrm>
            <a:off x="400143" y="972856"/>
            <a:ext cx="8234446" cy="3394472"/>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100000"/>
              </a:lnSpc>
              <a:spcBef>
                <a:spcPts val="4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23850" algn="l" rtl="0">
              <a:lnSpc>
                <a:spcPct val="100000"/>
              </a:lnSpc>
              <a:spcBef>
                <a:spcPts val="300"/>
              </a:spcBef>
              <a:spcAft>
                <a:spcPts val="0"/>
              </a:spcAft>
              <a:buClr>
                <a:srgbClr val="1F497D"/>
              </a:buClr>
              <a:buSzPts val="1500"/>
              <a:buFont typeface="Courier New"/>
              <a:buChar char="o"/>
              <a:defRPr sz="1500" b="0" i="0" u="none" strike="noStrike" cap="none">
                <a:solidFill>
                  <a:srgbClr val="1F497D"/>
                </a:solidFill>
                <a:latin typeface="Arial"/>
                <a:ea typeface="Arial"/>
                <a:cs typeface="Arial"/>
                <a:sym typeface="Arial"/>
              </a:defRPr>
            </a:lvl2pPr>
            <a:lvl3pPr marL="1371600" marR="0" lvl="2" indent="-323850" algn="l" rtl="0">
              <a:lnSpc>
                <a:spcPct val="100000"/>
              </a:lnSpc>
              <a:spcBef>
                <a:spcPts val="300"/>
              </a:spcBef>
              <a:spcAft>
                <a:spcPts val="0"/>
              </a:spcAft>
              <a:buClr>
                <a:srgbClr val="1F497D"/>
              </a:buClr>
              <a:buSzPts val="1500"/>
              <a:buFont typeface="Arial"/>
              <a:buChar char="•"/>
              <a:defRPr sz="1500" b="0" i="0" u="none" strike="noStrike" cap="none">
                <a:solidFill>
                  <a:srgbClr val="1F497D"/>
                </a:solidFill>
                <a:latin typeface="Arial"/>
                <a:ea typeface="Arial"/>
                <a:cs typeface="Arial"/>
                <a:sym typeface="Arial"/>
              </a:defRPr>
            </a:lvl3pPr>
            <a:lvl4pPr marL="1828800" marR="0" lvl="3" indent="-323850" algn="l" rtl="0">
              <a:lnSpc>
                <a:spcPct val="100000"/>
              </a:lnSpc>
              <a:spcBef>
                <a:spcPts val="300"/>
              </a:spcBef>
              <a:spcAft>
                <a:spcPts val="0"/>
              </a:spcAft>
              <a:buClr>
                <a:srgbClr val="1F497D"/>
              </a:buClr>
              <a:buSzPts val="1500"/>
              <a:buFont typeface="Arial"/>
              <a:buChar char="–"/>
              <a:defRPr sz="1500" b="0" i="0" u="none" strike="noStrike" cap="none">
                <a:solidFill>
                  <a:srgbClr val="1F497D"/>
                </a:solidFill>
                <a:latin typeface="Arial"/>
                <a:ea typeface="Arial"/>
                <a:cs typeface="Arial"/>
                <a:sym typeface="Arial"/>
              </a:defRPr>
            </a:lvl4pPr>
            <a:lvl5pPr marL="2286000" marR="0" lvl="4" indent="-323850" algn="l" rtl="0">
              <a:lnSpc>
                <a:spcPct val="100000"/>
              </a:lnSpc>
              <a:spcBef>
                <a:spcPts val="300"/>
              </a:spcBef>
              <a:spcAft>
                <a:spcPts val="0"/>
              </a:spcAft>
              <a:buClr>
                <a:srgbClr val="1F497D"/>
              </a:buClr>
              <a:buSzPts val="1500"/>
              <a:buFont typeface="Arial"/>
              <a:buChar char="»"/>
              <a:defRPr sz="1500" b="0" i="0" u="none" strike="noStrike" cap="none">
                <a:solidFill>
                  <a:srgbClr val="1F497D"/>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grpSp>
        <p:nvGrpSpPr>
          <p:cNvPr id="335" name="Google Shape;335;p15"/>
          <p:cNvGrpSpPr/>
          <p:nvPr/>
        </p:nvGrpSpPr>
        <p:grpSpPr>
          <a:xfrm>
            <a:off x="-158720" y="-106972"/>
            <a:ext cx="9447491" cy="5353494"/>
            <a:chOff x="-158720" y="-142629"/>
            <a:chExt cx="9447491" cy="7137992"/>
          </a:xfrm>
        </p:grpSpPr>
        <p:grpSp>
          <p:nvGrpSpPr>
            <p:cNvPr id="336" name="Google Shape;336;p15"/>
            <p:cNvGrpSpPr/>
            <p:nvPr/>
          </p:nvGrpSpPr>
          <p:grpSpPr>
            <a:xfrm>
              <a:off x="467806" y="6873248"/>
              <a:ext cx="8217866" cy="122115"/>
              <a:chOff x="467806" y="6873248"/>
              <a:chExt cx="8217866" cy="122115"/>
            </a:xfrm>
          </p:grpSpPr>
          <p:cxnSp>
            <p:nvCxnSpPr>
              <p:cNvPr id="337" name="Google Shape;337;p15"/>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338" name="Google Shape;338;p15"/>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339" name="Google Shape;339;p15"/>
              <p:cNvGrpSpPr/>
              <p:nvPr/>
            </p:nvGrpSpPr>
            <p:grpSpPr>
              <a:xfrm>
                <a:off x="5715000" y="6873248"/>
                <a:ext cx="457200" cy="122115"/>
                <a:chOff x="5715000" y="6873248"/>
                <a:chExt cx="457200" cy="122115"/>
              </a:xfrm>
            </p:grpSpPr>
            <p:cxnSp>
              <p:nvCxnSpPr>
                <p:cNvPr id="340" name="Google Shape;340;p15"/>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341" name="Google Shape;341;p15"/>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342" name="Google Shape;342;p15"/>
              <p:cNvGrpSpPr/>
              <p:nvPr/>
            </p:nvGrpSpPr>
            <p:grpSpPr>
              <a:xfrm>
                <a:off x="2971800" y="6873248"/>
                <a:ext cx="457200" cy="122115"/>
                <a:chOff x="5715000" y="6873248"/>
                <a:chExt cx="457200" cy="122115"/>
              </a:xfrm>
            </p:grpSpPr>
            <p:cxnSp>
              <p:nvCxnSpPr>
                <p:cNvPr id="343" name="Google Shape;343;p15"/>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344" name="Google Shape;344;p15"/>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345" name="Google Shape;345;p15"/>
            <p:cNvGrpSpPr/>
            <p:nvPr/>
          </p:nvGrpSpPr>
          <p:grpSpPr>
            <a:xfrm>
              <a:off x="467806" y="-142629"/>
              <a:ext cx="8217866" cy="122115"/>
              <a:chOff x="467806" y="6873248"/>
              <a:chExt cx="8217866" cy="122115"/>
            </a:xfrm>
          </p:grpSpPr>
          <p:cxnSp>
            <p:nvCxnSpPr>
              <p:cNvPr id="346" name="Google Shape;346;p15"/>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347" name="Google Shape;347;p15"/>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348" name="Google Shape;348;p15"/>
              <p:cNvGrpSpPr/>
              <p:nvPr/>
            </p:nvGrpSpPr>
            <p:grpSpPr>
              <a:xfrm>
                <a:off x="5715000" y="6873248"/>
                <a:ext cx="457200" cy="122115"/>
                <a:chOff x="5715000" y="6873248"/>
                <a:chExt cx="457200" cy="122115"/>
              </a:xfrm>
            </p:grpSpPr>
            <p:cxnSp>
              <p:nvCxnSpPr>
                <p:cNvPr id="349" name="Google Shape;349;p15"/>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350" name="Google Shape;350;p15"/>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351" name="Google Shape;351;p15"/>
              <p:cNvGrpSpPr/>
              <p:nvPr/>
            </p:nvGrpSpPr>
            <p:grpSpPr>
              <a:xfrm>
                <a:off x="2971800" y="6873248"/>
                <a:ext cx="457200" cy="122115"/>
                <a:chOff x="5715000" y="6873248"/>
                <a:chExt cx="457200" cy="122115"/>
              </a:xfrm>
            </p:grpSpPr>
            <p:cxnSp>
              <p:nvCxnSpPr>
                <p:cNvPr id="352" name="Google Shape;352;p15"/>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353" name="Google Shape;353;p15"/>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354" name="Google Shape;354;p15"/>
            <p:cNvGrpSpPr/>
            <p:nvPr/>
          </p:nvGrpSpPr>
          <p:grpSpPr>
            <a:xfrm>
              <a:off x="-158720" y="1082007"/>
              <a:ext cx="122113" cy="5151249"/>
              <a:chOff x="-158720" y="1082008"/>
              <a:chExt cx="122113" cy="5151249"/>
            </a:xfrm>
          </p:grpSpPr>
          <p:cxnSp>
            <p:nvCxnSpPr>
              <p:cNvPr id="355" name="Google Shape;355;p15"/>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356" name="Google Shape;356;p15"/>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357" name="Google Shape;357;p15"/>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358" name="Google Shape;358;p15"/>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359" name="Google Shape;359;p15"/>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360" name="Google Shape;360;p15"/>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nvGrpSpPr>
            <p:cNvPr id="361" name="Google Shape;361;p15"/>
            <p:cNvGrpSpPr/>
            <p:nvPr/>
          </p:nvGrpSpPr>
          <p:grpSpPr>
            <a:xfrm>
              <a:off x="9166659" y="1082007"/>
              <a:ext cx="122112" cy="5151249"/>
              <a:chOff x="-158720" y="1082008"/>
              <a:chExt cx="122113" cy="5151249"/>
            </a:xfrm>
          </p:grpSpPr>
          <p:cxnSp>
            <p:nvCxnSpPr>
              <p:cNvPr id="362" name="Google Shape;362;p15"/>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363" name="Google Shape;363;p15"/>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364" name="Google Shape;364;p15"/>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365" name="Google Shape;365;p15"/>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366" name="Google Shape;366;p15"/>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367" name="Google Shape;367;p15"/>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pic>
        <p:nvPicPr>
          <p:cNvPr id="368" name="Google Shape;368;p15" descr="RGB_White-Seal_White-Mark_SC_Horizontal.png"/>
          <p:cNvPicPr preferRelativeResize="0"/>
          <p:nvPr/>
        </p:nvPicPr>
        <p:blipFill rotWithShape="1">
          <a:blip r:embed="rId7">
            <a:alphaModFix/>
          </a:blip>
          <a:srcRect/>
          <a:stretch/>
        </p:blipFill>
        <p:spPr>
          <a:xfrm>
            <a:off x="6172200" y="4767701"/>
            <a:ext cx="1714500" cy="287791"/>
          </a:xfrm>
          <a:prstGeom prst="rect">
            <a:avLst/>
          </a:prstGeom>
          <a:noFill/>
          <a:ln>
            <a:noFill/>
          </a:ln>
        </p:spPr>
      </p:pic>
      <p:sp>
        <p:nvSpPr>
          <p:cNvPr id="369" name="Google Shape;369;p15"/>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578"/>
        <p:cNvGrpSpPr/>
        <p:nvPr/>
      </p:nvGrpSpPr>
      <p:grpSpPr>
        <a:xfrm>
          <a:off x="0" y="0"/>
          <a:ext cx="0" cy="0"/>
          <a:chOff x="0" y="0"/>
          <a:chExt cx="0" cy="0"/>
        </a:xfrm>
      </p:grpSpPr>
      <p:sp>
        <p:nvSpPr>
          <p:cNvPr id="579" name="Google Shape;579;p40"/>
          <p:cNvSpPr txBox="1">
            <a:spLocks noGrp="1"/>
          </p:cNvSpPr>
          <p:nvPr>
            <p:ph type="title"/>
          </p:nvPr>
        </p:nvSpPr>
        <p:spPr>
          <a:xfrm>
            <a:off x="459486" y="340504"/>
            <a:ext cx="8229600" cy="8598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2"/>
              </a:buClr>
              <a:buSzPts val="2400"/>
              <a:buFont typeface="Arial"/>
              <a:buNone/>
              <a:defRPr sz="24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0" name="Google Shape;580;p40"/>
          <p:cNvSpPr txBox="1">
            <a:spLocks noGrp="1"/>
          </p:cNvSpPr>
          <p:nvPr>
            <p:ph type="body" idx="1"/>
          </p:nvPr>
        </p:nvSpPr>
        <p:spPr>
          <a:xfrm>
            <a:off x="459486" y="1200151"/>
            <a:ext cx="8229600" cy="3394500"/>
          </a:xfrm>
          <a:prstGeom prst="rect">
            <a:avLst/>
          </a:prstGeom>
          <a:noFill/>
          <a:ln>
            <a:noFill/>
          </a:ln>
        </p:spPr>
        <p:txBody>
          <a:bodyPr spcFirstLastPara="1" wrap="square" lIns="68575" tIns="34275" rIns="68575" bIns="34275" anchor="t" anchorCtr="0">
            <a:noAutofit/>
          </a:bodyPr>
          <a:lstStyle>
            <a:lvl1pPr marL="457200" marR="0" lvl="0" indent="-323850" algn="l" rtl="0">
              <a:lnSpc>
                <a:spcPct val="110000"/>
              </a:lnSpc>
              <a:spcBef>
                <a:spcPts val="600"/>
              </a:spcBef>
              <a:spcAft>
                <a:spcPts val="0"/>
              </a:spcAft>
              <a:buClr>
                <a:schemeClr val="accent2"/>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110000"/>
              </a:lnSpc>
              <a:spcBef>
                <a:spcPts val="300"/>
              </a:spcBef>
              <a:spcAft>
                <a:spcPts val="0"/>
              </a:spcAft>
              <a:buClr>
                <a:schemeClr val="accent2"/>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11150" algn="l" rtl="0">
              <a:lnSpc>
                <a:spcPct val="100000"/>
              </a:lnSpc>
              <a:spcBef>
                <a:spcPts val="300"/>
              </a:spcBef>
              <a:spcAft>
                <a:spcPts val="0"/>
              </a:spcAft>
              <a:buClr>
                <a:schemeClr val="accent2"/>
              </a:buClr>
              <a:buSzPts val="1300"/>
              <a:buFont typeface="Arial"/>
              <a:buChar char="•"/>
              <a:defRPr sz="1500" b="0" i="0" u="none" strike="noStrike" cap="none">
                <a:solidFill>
                  <a:schemeClr val="dk1"/>
                </a:solidFill>
                <a:latin typeface="Arial"/>
                <a:ea typeface="Arial"/>
                <a:cs typeface="Arial"/>
                <a:sym typeface="Arial"/>
              </a:defRPr>
            </a:lvl3pPr>
            <a:lvl4pPr marL="1828800" marR="0" lvl="3" indent="-311150" algn="l" rtl="0">
              <a:lnSpc>
                <a:spcPct val="100000"/>
              </a:lnSpc>
              <a:spcBef>
                <a:spcPts val="300"/>
              </a:spcBef>
              <a:spcAft>
                <a:spcPts val="0"/>
              </a:spcAft>
              <a:buClr>
                <a:schemeClr val="accent2"/>
              </a:buClr>
              <a:buSzPts val="1300"/>
              <a:buFont typeface="Arial"/>
              <a:buChar char="–"/>
              <a:defRPr sz="1500" b="0" i="0"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accent2"/>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grpSp>
        <p:nvGrpSpPr>
          <p:cNvPr id="581" name="Google Shape;581;p40"/>
          <p:cNvGrpSpPr/>
          <p:nvPr/>
        </p:nvGrpSpPr>
        <p:grpSpPr>
          <a:xfrm>
            <a:off x="-151310" y="-105899"/>
            <a:ext cx="9439944" cy="5352411"/>
            <a:chOff x="-151310" y="-141199"/>
            <a:chExt cx="9439944" cy="7136549"/>
          </a:xfrm>
        </p:grpSpPr>
        <p:grpSp>
          <p:nvGrpSpPr>
            <p:cNvPr id="582" name="Google Shape;582;p40"/>
            <p:cNvGrpSpPr/>
            <p:nvPr/>
          </p:nvGrpSpPr>
          <p:grpSpPr>
            <a:xfrm>
              <a:off x="457731" y="6873213"/>
              <a:ext cx="8226688" cy="122137"/>
              <a:chOff x="457731" y="6582508"/>
              <a:chExt cx="8226688" cy="486600"/>
            </a:xfrm>
          </p:grpSpPr>
          <p:cxnSp>
            <p:nvCxnSpPr>
              <p:cNvPr id="583" name="Google Shape;583;p40"/>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84" name="Google Shape;584;p40"/>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585" name="Google Shape;585;p40"/>
              <p:cNvGrpSpPr/>
              <p:nvPr/>
            </p:nvGrpSpPr>
            <p:grpSpPr>
              <a:xfrm>
                <a:off x="7986158" y="6582508"/>
                <a:ext cx="152400" cy="486600"/>
                <a:chOff x="7983415" y="6582508"/>
                <a:chExt cx="152400" cy="486600"/>
              </a:xfrm>
            </p:grpSpPr>
            <p:cxnSp>
              <p:nvCxnSpPr>
                <p:cNvPr id="586" name="Google Shape;586;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87" name="Google Shape;587;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88" name="Google Shape;588;p40"/>
              <p:cNvGrpSpPr/>
              <p:nvPr/>
            </p:nvGrpSpPr>
            <p:grpSpPr>
              <a:xfrm>
                <a:off x="7287901" y="6582508"/>
                <a:ext cx="152400" cy="486600"/>
                <a:chOff x="7983415" y="6582508"/>
                <a:chExt cx="152400" cy="486600"/>
              </a:xfrm>
            </p:grpSpPr>
            <p:cxnSp>
              <p:nvCxnSpPr>
                <p:cNvPr id="589" name="Google Shape;589;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90" name="Google Shape;590;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91" name="Google Shape;591;p40"/>
              <p:cNvGrpSpPr/>
              <p:nvPr/>
            </p:nvGrpSpPr>
            <p:grpSpPr>
              <a:xfrm>
                <a:off x="6589644" y="6582508"/>
                <a:ext cx="152400" cy="486600"/>
                <a:chOff x="7983415" y="6582508"/>
                <a:chExt cx="152400" cy="486600"/>
              </a:xfrm>
            </p:grpSpPr>
            <p:cxnSp>
              <p:nvCxnSpPr>
                <p:cNvPr id="592" name="Google Shape;592;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93" name="Google Shape;593;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94" name="Google Shape;594;p40"/>
              <p:cNvGrpSpPr/>
              <p:nvPr/>
            </p:nvGrpSpPr>
            <p:grpSpPr>
              <a:xfrm>
                <a:off x="5891387" y="6582508"/>
                <a:ext cx="152400" cy="486600"/>
                <a:chOff x="7983415" y="6582508"/>
                <a:chExt cx="152400" cy="486600"/>
              </a:xfrm>
            </p:grpSpPr>
            <p:cxnSp>
              <p:nvCxnSpPr>
                <p:cNvPr id="595" name="Google Shape;595;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96" name="Google Shape;596;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597" name="Google Shape;597;p40"/>
              <p:cNvGrpSpPr/>
              <p:nvPr/>
            </p:nvGrpSpPr>
            <p:grpSpPr>
              <a:xfrm>
                <a:off x="5193130" y="6582508"/>
                <a:ext cx="152400" cy="486600"/>
                <a:chOff x="7983415" y="6582508"/>
                <a:chExt cx="152400" cy="486600"/>
              </a:xfrm>
            </p:grpSpPr>
            <p:cxnSp>
              <p:nvCxnSpPr>
                <p:cNvPr id="598" name="Google Shape;598;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599" name="Google Shape;599;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00" name="Google Shape;600;p40"/>
              <p:cNvGrpSpPr/>
              <p:nvPr/>
            </p:nvGrpSpPr>
            <p:grpSpPr>
              <a:xfrm>
                <a:off x="4494873" y="6582508"/>
                <a:ext cx="152400" cy="486600"/>
                <a:chOff x="7983415" y="6582508"/>
                <a:chExt cx="152400" cy="486600"/>
              </a:xfrm>
            </p:grpSpPr>
            <p:cxnSp>
              <p:nvCxnSpPr>
                <p:cNvPr id="601" name="Google Shape;601;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02" name="Google Shape;602;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03" name="Google Shape;603;p40"/>
              <p:cNvGrpSpPr/>
              <p:nvPr/>
            </p:nvGrpSpPr>
            <p:grpSpPr>
              <a:xfrm>
                <a:off x="3796616" y="6582508"/>
                <a:ext cx="152400" cy="486600"/>
                <a:chOff x="7983415" y="6582508"/>
                <a:chExt cx="152400" cy="486600"/>
              </a:xfrm>
            </p:grpSpPr>
            <p:cxnSp>
              <p:nvCxnSpPr>
                <p:cNvPr id="604" name="Google Shape;604;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05" name="Google Shape;605;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06" name="Google Shape;606;p40"/>
              <p:cNvGrpSpPr/>
              <p:nvPr/>
            </p:nvGrpSpPr>
            <p:grpSpPr>
              <a:xfrm>
                <a:off x="3098359" y="6582508"/>
                <a:ext cx="152400" cy="486600"/>
                <a:chOff x="7983415" y="6582508"/>
                <a:chExt cx="152400" cy="486600"/>
              </a:xfrm>
            </p:grpSpPr>
            <p:cxnSp>
              <p:nvCxnSpPr>
                <p:cNvPr id="607" name="Google Shape;607;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08" name="Google Shape;608;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09" name="Google Shape;609;p40"/>
              <p:cNvGrpSpPr/>
              <p:nvPr/>
            </p:nvGrpSpPr>
            <p:grpSpPr>
              <a:xfrm>
                <a:off x="2400102" y="6582508"/>
                <a:ext cx="152400" cy="486600"/>
                <a:chOff x="7983415" y="6582508"/>
                <a:chExt cx="152400" cy="486600"/>
              </a:xfrm>
            </p:grpSpPr>
            <p:cxnSp>
              <p:nvCxnSpPr>
                <p:cNvPr id="610" name="Google Shape;610;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11" name="Google Shape;611;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12" name="Google Shape;612;p40"/>
              <p:cNvGrpSpPr/>
              <p:nvPr/>
            </p:nvGrpSpPr>
            <p:grpSpPr>
              <a:xfrm>
                <a:off x="1701845" y="6582508"/>
                <a:ext cx="152400" cy="486600"/>
                <a:chOff x="7983415" y="6582508"/>
                <a:chExt cx="152400" cy="486600"/>
              </a:xfrm>
            </p:grpSpPr>
            <p:cxnSp>
              <p:nvCxnSpPr>
                <p:cNvPr id="613" name="Google Shape;613;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14" name="Google Shape;614;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15" name="Google Shape;615;p40"/>
              <p:cNvGrpSpPr/>
              <p:nvPr/>
            </p:nvGrpSpPr>
            <p:grpSpPr>
              <a:xfrm>
                <a:off x="1003588" y="6582508"/>
                <a:ext cx="152400" cy="486600"/>
                <a:chOff x="7983415" y="6582508"/>
                <a:chExt cx="152400" cy="486600"/>
              </a:xfrm>
            </p:grpSpPr>
            <p:cxnSp>
              <p:nvCxnSpPr>
                <p:cNvPr id="616" name="Google Shape;616;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17" name="Google Shape;617;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nvGrpSpPr>
            <p:cNvPr id="618" name="Google Shape;618;p40"/>
            <p:cNvGrpSpPr/>
            <p:nvPr/>
          </p:nvGrpSpPr>
          <p:grpSpPr>
            <a:xfrm>
              <a:off x="-151310" y="392949"/>
              <a:ext cx="122137" cy="6067305"/>
              <a:chOff x="-238860" y="392949"/>
              <a:chExt cx="122137" cy="6067305"/>
            </a:xfrm>
          </p:grpSpPr>
          <p:cxnSp>
            <p:nvCxnSpPr>
              <p:cNvPr id="619" name="Google Shape;619;p40"/>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620" name="Google Shape;620;p40"/>
              <p:cNvGrpSpPr/>
              <p:nvPr/>
            </p:nvGrpSpPr>
            <p:grpSpPr>
              <a:xfrm rot="5400000">
                <a:off x="-253992" y="5940698"/>
                <a:ext cx="152400" cy="122137"/>
                <a:chOff x="7983415" y="6582508"/>
                <a:chExt cx="152400" cy="486600"/>
              </a:xfrm>
            </p:grpSpPr>
            <p:cxnSp>
              <p:nvCxnSpPr>
                <p:cNvPr id="621" name="Google Shape;621;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22" name="Google Shape;622;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23" name="Google Shape;623;p40"/>
              <p:cNvGrpSpPr/>
              <p:nvPr/>
            </p:nvGrpSpPr>
            <p:grpSpPr>
              <a:xfrm rot="5400000">
                <a:off x="-253992" y="5467056"/>
                <a:ext cx="152400" cy="122137"/>
                <a:chOff x="7983415" y="6582508"/>
                <a:chExt cx="152400" cy="486600"/>
              </a:xfrm>
            </p:grpSpPr>
            <p:cxnSp>
              <p:nvCxnSpPr>
                <p:cNvPr id="624" name="Google Shape;624;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25" name="Google Shape;625;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26" name="Google Shape;626;p40"/>
              <p:cNvGrpSpPr/>
              <p:nvPr/>
            </p:nvGrpSpPr>
            <p:grpSpPr>
              <a:xfrm rot="5400000">
                <a:off x="-253992" y="4993414"/>
                <a:ext cx="152400" cy="122137"/>
                <a:chOff x="7983415" y="6582508"/>
                <a:chExt cx="152400" cy="486600"/>
              </a:xfrm>
            </p:grpSpPr>
            <p:cxnSp>
              <p:nvCxnSpPr>
                <p:cNvPr id="627" name="Google Shape;627;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28" name="Google Shape;628;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29" name="Google Shape;629;p40"/>
              <p:cNvGrpSpPr/>
              <p:nvPr/>
            </p:nvGrpSpPr>
            <p:grpSpPr>
              <a:xfrm rot="5400000">
                <a:off x="-253992" y="4519772"/>
                <a:ext cx="152400" cy="122137"/>
                <a:chOff x="7983415" y="6582508"/>
                <a:chExt cx="152400" cy="486600"/>
              </a:xfrm>
            </p:grpSpPr>
            <p:cxnSp>
              <p:nvCxnSpPr>
                <p:cNvPr id="630" name="Google Shape;630;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31" name="Google Shape;631;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32" name="Google Shape;632;p40"/>
              <p:cNvGrpSpPr/>
              <p:nvPr/>
            </p:nvGrpSpPr>
            <p:grpSpPr>
              <a:xfrm rot="5400000">
                <a:off x="-253992" y="4046130"/>
                <a:ext cx="152400" cy="122137"/>
                <a:chOff x="7983415" y="6582508"/>
                <a:chExt cx="152400" cy="486600"/>
              </a:xfrm>
            </p:grpSpPr>
            <p:cxnSp>
              <p:nvCxnSpPr>
                <p:cNvPr id="633" name="Google Shape;633;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34" name="Google Shape;634;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35" name="Google Shape;635;p40"/>
              <p:cNvGrpSpPr/>
              <p:nvPr/>
            </p:nvGrpSpPr>
            <p:grpSpPr>
              <a:xfrm rot="5400000">
                <a:off x="-253992" y="3572488"/>
                <a:ext cx="152400" cy="122137"/>
                <a:chOff x="7983415" y="6582508"/>
                <a:chExt cx="152400" cy="486600"/>
              </a:xfrm>
            </p:grpSpPr>
            <p:cxnSp>
              <p:nvCxnSpPr>
                <p:cNvPr id="636" name="Google Shape;636;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37" name="Google Shape;637;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38" name="Google Shape;638;p40"/>
              <p:cNvGrpSpPr/>
              <p:nvPr/>
            </p:nvGrpSpPr>
            <p:grpSpPr>
              <a:xfrm rot="5400000">
                <a:off x="-253992" y="3098846"/>
                <a:ext cx="152400" cy="122137"/>
                <a:chOff x="7983415" y="6582508"/>
                <a:chExt cx="152400" cy="486600"/>
              </a:xfrm>
            </p:grpSpPr>
            <p:cxnSp>
              <p:nvCxnSpPr>
                <p:cNvPr id="639" name="Google Shape;639;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40" name="Google Shape;640;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41" name="Google Shape;641;p40"/>
              <p:cNvGrpSpPr/>
              <p:nvPr/>
            </p:nvGrpSpPr>
            <p:grpSpPr>
              <a:xfrm rot="5400000">
                <a:off x="-253992" y="2625204"/>
                <a:ext cx="152400" cy="122137"/>
                <a:chOff x="7983415" y="6582508"/>
                <a:chExt cx="152400" cy="486600"/>
              </a:xfrm>
            </p:grpSpPr>
            <p:cxnSp>
              <p:nvCxnSpPr>
                <p:cNvPr id="642" name="Google Shape;642;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43" name="Google Shape;643;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44" name="Google Shape;644;p40"/>
              <p:cNvGrpSpPr/>
              <p:nvPr/>
            </p:nvGrpSpPr>
            <p:grpSpPr>
              <a:xfrm rot="5400000">
                <a:off x="-253992" y="2151562"/>
                <a:ext cx="152400" cy="122137"/>
                <a:chOff x="7983415" y="6582508"/>
                <a:chExt cx="152400" cy="486600"/>
              </a:xfrm>
            </p:grpSpPr>
            <p:cxnSp>
              <p:nvCxnSpPr>
                <p:cNvPr id="645" name="Google Shape;645;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46" name="Google Shape;646;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47" name="Google Shape;647;p40"/>
              <p:cNvGrpSpPr/>
              <p:nvPr/>
            </p:nvGrpSpPr>
            <p:grpSpPr>
              <a:xfrm rot="5400000">
                <a:off x="-253992" y="1677920"/>
                <a:ext cx="152400" cy="122137"/>
                <a:chOff x="7983415" y="6582508"/>
                <a:chExt cx="152400" cy="486600"/>
              </a:xfrm>
            </p:grpSpPr>
            <p:cxnSp>
              <p:nvCxnSpPr>
                <p:cNvPr id="648" name="Google Shape;648;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49" name="Google Shape;649;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50" name="Google Shape;650;p40"/>
              <p:cNvGrpSpPr/>
              <p:nvPr/>
            </p:nvGrpSpPr>
            <p:grpSpPr>
              <a:xfrm rot="5400000">
                <a:off x="-253992" y="997329"/>
                <a:ext cx="152400" cy="122137"/>
                <a:chOff x="7983415" y="6582508"/>
                <a:chExt cx="152400" cy="486600"/>
              </a:xfrm>
            </p:grpSpPr>
            <p:cxnSp>
              <p:nvCxnSpPr>
                <p:cNvPr id="651" name="Google Shape;651;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52" name="Google Shape;652;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653" name="Google Shape;653;p40"/>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654" name="Google Shape;654;p40"/>
            <p:cNvGrpSpPr/>
            <p:nvPr/>
          </p:nvGrpSpPr>
          <p:grpSpPr>
            <a:xfrm>
              <a:off x="9166497" y="392949"/>
              <a:ext cx="122137" cy="6067305"/>
              <a:chOff x="-238860" y="392949"/>
              <a:chExt cx="122137" cy="6067305"/>
            </a:xfrm>
          </p:grpSpPr>
          <p:cxnSp>
            <p:nvCxnSpPr>
              <p:cNvPr id="655" name="Google Shape;655;p40"/>
              <p:cNvCxnSpPr/>
              <p:nvPr/>
            </p:nvCxnSpPr>
            <p:spPr>
              <a:xfrm>
                <a:off x="-177817" y="392949"/>
                <a:ext cx="0" cy="122100"/>
              </a:xfrm>
              <a:prstGeom prst="straightConnector1">
                <a:avLst/>
              </a:prstGeom>
              <a:noFill/>
              <a:ln w="9525" cap="flat" cmpd="sng">
                <a:solidFill>
                  <a:schemeClr val="dk1"/>
                </a:solidFill>
                <a:prstDash val="dot"/>
                <a:round/>
                <a:headEnd type="none" w="sm" len="sm"/>
                <a:tailEnd type="none" w="sm" len="sm"/>
              </a:ln>
            </p:spPr>
          </p:cxnSp>
          <p:grpSp>
            <p:nvGrpSpPr>
              <p:cNvPr id="656" name="Google Shape;656;p40"/>
              <p:cNvGrpSpPr/>
              <p:nvPr/>
            </p:nvGrpSpPr>
            <p:grpSpPr>
              <a:xfrm rot="5400000">
                <a:off x="-253992" y="5940698"/>
                <a:ext cx="152400" cy="122137"/>
                <a:chOff x="7983415" y="6582508"/>
                <a:chExt cx="152400" cy="486600"/>
              </a:xfrm>
            </p:grpSpPr>
            <p:cxnSp>
              <p:nvCxnSpPr>
                <p:cNvPr id="657" name="Google Shape;657;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58" name="Google Shape;658;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59" name="Google Shape;659;p40"/>
              <p:cNvGrpSpPr/>
              <p:nvPr/>
            </p:nvGrpSpPr>
            <p:grpSpPr>
              <a:xfrm rot="5400000">
                <a:off x="-253992" y="5467056"/>
                <a:ext cx="152400" cy="122137"/>
                <a:chOff x="7983415" y="6582508"/>
                <a:chExt cx="152400" cy="486600"/>
              </a:xfrm>
            </p:grpSpPr>
            <p:cxnSp>
              <p:nvCxnSpPr>
                <p:cNvPr id="660" name="Google Shape;660;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61" name="Google Shape;661;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62" name="Google Shape;662;p40"/>
              <p:cNvGrpSpPr/>
              <p:nvPr/>
            </p:nvGrpSpPr>
            <p:grpSpPr>
              <a:xfrm rot="5400000">
                <a:off x="-253992" y="4993414"/>
                <a:ext cx="152400" cy="122137"/>
                <a:chOff x="7983415" y="6582508"/>
                <a:chExt cx="152400" cy="486600"/>
              </a:xfrm>
            </p:grpSpPr>
            <p:cxnSp>
              <p:nvCxnSpPr>
                <p:cNvPr id="663" name="Google Shape;663;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64" name="Google Shape;664;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65" name="Google Shape;665;p40"/>
              <p:cNvGrpSpPr/>
              <p:nvPr/>
            </p:nvGrpSpPr>
            <p:grpSpPr>
              <a:xfrm rot="5400000">
                <a:off x="-253992" y="4519772"/>
                <a:ext cx="152400" cy="122137"/>
                <a:chOff x="7983415" y="6582508"/>
                <a:chExt cx="152400" cy="486600"/>
              </a:xfrm>
            </p:grpSpPr>
            <p:cxnSp>
              <p:nvCxnSpPr>
                <p:cNvPr id="666" name="Google Shape;666;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67" name="Google Shape;667;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68" name="Google Shape;668;p40"/>
              <p:cNvGrpSpPr/>
              <p:nvPr/>
            </p:nvGrpSpPr>
            <p:grpSpPr>
              <a:xfrm rot="5400000">
                <a:off x="-253992" y="4046130"/>
                <a:ext cx="152400" cy="122137"/>
                <a:chOff x="7983415" y="6582508"/>
                <a:chExt cx="152400" cy="486600"/>
              </a:xfrm>
            </p:grpSpPr>
            <p:cxnSp>
              <p:nvCxnSpPr>
                <p:cNvPr id="669" name="Google Shape;669;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70" name="Google Shape;670;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71" name="Google Shape;671;p40"/>
              <p:cNvGrpSpPr/>
              <p:nvPr/>
            </p:nvGrpSpPr>
            <p:grpSpPr>
              <a:xfrm rot="5400000">
                <a:off x="-253992" y="3572488"/>
                <a:ext cx="152400" cy="122137"/>
                <a:chOff x="7983415" y="6582508"/>
                <a:chExt cx="152400" cy="486600"/>
              </a:xfrm>
            </p:grpSpPr>
            <p:cxnSp>
              <p:nvCxnSpPr>
                <p:cNvPr id="672" name="Google Shape;672;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73" name="Google Shape;673;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74" name="Google Shape;674;p40"/>
              <p:cNvGrpSpPr/>
              <p:nvPr/>
            </p:nvGrpSpPr>
            <p:grpSpPr>
              <a:xfrm rot="5400000">
                <a:off x="-253992" y="3098846"/>
                <a:ext cx="152400" cy="122137"/>
                <a:chOff x="7983415" y="6582508"/>
                <a:chExt cx="152400" cy="486600"/>
              </a:xfrm>
            </p:grpSpPr>
            <p:cxnSp>
              <p:nvCxnSpPr>
                <p:cNvPr id="675" name="Google Shape;675;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76" name="Google Shape;676;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77" name="Google Shape;677;p40"/>
              <p:cNvGrpSpPr/>
              <p:nvPr/>
            </p:nvGrpSpPr>
            <p:grpSpPr>
              <a:xfrm rot="5400000">
                <a:off x="-253992" y="2625204"/>
                <a:ext cx="152400" cy="122137"/>
                <a:chOff x="7983415" y="6582508"/>
                <a:chExt cx="152400" cy="486600"/>
              </a:xfrm>
            </p:grpSpPr>
            <p:cxnSp>
              <p:nvCxnSpPr>
                <p:cNvPr id="678" name="Google Shape;678;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79" name="Google Shape;679;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80" name="Google Shape;680;p40"/>
              <p:cNvGrpSpPr/>
              <p:nvPr/>
            </p:nvGrpSpPr>
            <p:grpSpPr>
              <a:xfrm rot="5400000">
                <a:off x="-253992" y="2151562"/>
                <a:ext cx="152400" cy="122137"/>
                <a:chOff x="7983415" y="6582508"/>
                <a:chExt cx="152400" cy="486600"/>
              </a:xfrm>
            </p:grpSpPr>
            <p:cxnSp>
              <p:nvCxnSpPr>
                <p:cNvPr id="681" name="Google Shape;681;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82" name="Google Shape;682;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83" name="Google Shape;683;p40"/>
              <p:cNvGrpSpPr/>
              <p:nvPr/>
            </p:nvGrpSpPr>
            <p:grpSpPr>
              <a:xfrm rot="5400000">
                <a:off x="-253992" y="1677920"/>
                <a:ext cx="152400" cy="122137"/>
                <a:chOff x="7983415" y="6582508"/>
                <a:chExt cx="152400" cy="486600"/>
              </a:xfrm>
            </p:grpSpPr>
            <p:cxnSp>
              <p:nvCxnSpPr>
                <p:cNvPr id="684" name="Google Shape;684;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85" name="Google Shape;685;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86" name="Google Shape;686;p40"/>
              <p:cNvGrpSpPr/>
              <p:nvPr/>
            </p:nvGrpSpPr>
            <p:grpSpPr>
              <a:xfrm rot="5400000">
                <a:off x="-253992" y="997329"/>
                <a:ext cx="152400" cy="122137"/>
                <a:chOff x="7983415" y="6582508"/>
                <a:chExt cx="152400" cy="486600"/>
              </a:xfrm>
            </p:grpSpPr>
            <p:cxnSp>
              <p:nvCxnSpPr>
                <p:cNvPr id="687" name="Google Shape;687;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88" name="Google Shape;688;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cxnSp>
            <p:nvCxnSpPr>
              <p:cNvPr id="689" name="Google Shape;689;p40"/>
              <p:cNvCxnSpPr/>
              <p:nvPr/>
            </p:nvCxnSpPr>
            <p:spPr>
              <a:xfrm>
                <a:off x="-177817" y="6338154"/>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690" name="Google Shape;690;p40"/>
            <p:cNvGrpSpPr/>
            <p:nvPr/>
          </p:nvGrpSpPr>
          <p:grpSpPr>
            <a:xfrm>
              <a:off x="457731" y="-141199"/>
              <a:ext cx="8226688" cy="122137"/>
              <a:chOff x="457731" y="6582508"/>
              <a:chExt cx="8226688" cy="486600"/>
            </a:xfrm>
          </p:grpSpPr>
          <p:cxnSp>
            <p:nvCxnSpPr>
              <p:cNvPr id="691" name="Google Shape;691;p40"/>
              <p:cNvCxnSpPr/>
              <p:nvPr/>
            </p:nvCxnSpPr>
            <p:spPr>
              <a:xfrm>
                <a:off x="457731"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92" name="Google Shape;692;p40"/>
              <p:cNvCxnSpPr/>
              <p:nvPr/>
            </p:nvCxnSpPr>
            <p:spPr>
              <a:xfrm>
                <a:off x="8684419" y="6582508"/>
                <a:ext cx="0" cy="486600"/>
              </a:xfrm>
              <a:prstGeom prst="straightConnector1">
                <a:avLst/>
              </a:prstGeom>
              <a:noFill/>
              <a:ln w="9525" cap="flat" cmpd="sng">
                <a:solidFill>
                  <a:schemeClr val="dk1"/>
                </a:solidFill>
                <a:prstDash val="dot"/>
                <a:round/>
                <a:headEnd type="none" w="sm" len="sm"/>
                <a:tailEnd type="none" w="sm" len="sm"/>
              </a:ln>
            </p:spPr>
          </p:cxnSp>
          <p:grpSp>
            <p:nvGrpSpPr>
              <p:cNvPr id="693" name="Google Shape;693;p40"/>
              <p:cNvGrpSpPr/>
              <p:nvPr/>
            </p:nvGrpSpPr>
            <p:grpSpPr>
              <a:xfrm>
                <a:off x="7986158" y="6582508"/>
                <a:ext cx="152400" cy="486600"/>
                <a:chOff x="7983415" y="6582508"/>
                <a:chExt cx="152400" cy="486600"/>
              </a:xfrm>
            </p:grpSpPr>
            <p:cxnSp>
              <p:nvCxnSpPr>
                <p:cNvPr id="694" name="Google Shape;694;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95" name="Google Shape;695;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96" name="Google Shape;696;p40"/>
              <p:cNvGrpSpPr/>
              <p:nvPr/>
            </p:nvGrpSpPr>
            <p:grpSpPr>
              <a:xfrm>
                <a:off x="7287901" y="6582508"/>
                <a:ext cx="152400" cy="486600"/>
                <a:chOff x="7983415" y="6582508"/>
                <a:chExt cx="152400" cy="486600"/>
              </a:xfrm>
            </p:grpSpPr>
            <p:cxnSp>
              <p:nvCxnSpPr>
                <p:cNvPr id="697" name="Google Shape;697;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698" name="Google Shape;698;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699" name="Google Shape;699;p40"/>
              <p:cNvGrpSpPr/>
              <p:nvPr/>
            </p:nvGrpSpPr>
            <p:grpSpPr>
              <a:xfrm>
                <a:off x="6589644" y="6582508"/>
                <a:ext cx="152400" cy="486600"/>
                <a:chOff x="7983415" y="6582508"/>
                <a:chExt cx="152400" cy="486600"/>
              </a:xfrm>
            </p:grpSpPr>
            <p:cxnSp>
              <p:nvCxnSpPr>
                <p:cNvPr id="700" name="Google Shape;700;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01" name="Google Shape;701;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02" name="Google Shape;702;p40"/>
              <p:cNvGrpSpPr/>
              <p:nvPr/>
            </p:nvGrpSpPr>
            <p:grpSpPr>
              <a:xfrm>
                <a:off x="5891387" y="6582508"/>
                <a:ext cx="152400" cy="486600"/>
                <a:chOff x="7983415" y="6582508"/>
                <a:chExt cx="152400" cy="486600"/>
              </a:xfrm>
            </p:grpSpPr>
            <p:cxnSp>
              <p:nvCxnSpPr>
                <p:cNvPr id="703" name="Google Shape;703;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04" name="Google Shape;704;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05" name="Google Shape;705;p40"/>
              <p:cNvGrpSpPr/>
              <p:nvPr/>
            </p:nvGrpSpPr>
            <p:grpSpPr>
              <a:xfrm>
                <a:off x="5193130" y="6582508"/>
                <a:ext cx="152400" cy="486600"/>
                <a:chOff x="7983415" y="6582508"/>
                <a:chExt cx="152400" cy="486600"/>
              </a:xfrm>
            </p:grpSpPr>
            <p:cxnSp>
              <p:nvCxnSpPr>
                <p:cNvPr id="706" name="Google Shape;706;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07" name="Google Shape;707;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08" name="Google Shape;708;p40"/>
              <p:cNvGrpSpPr/>
              <p:nvPr/>
            </p:nvGrpSpPr>
            <p:grpSpPr>
              <a:xfrm>
                <a:off x="4494873" y="6582508"/>
                <a:ext cx="152400" cy="486600"/>
                <a:chOff x="7983415" y="6582508"/>
                <a:chExt cx="152400" cy="486600"/>
              </a:xfrm>
            </p:grpSpPr>
            <p:cxnSp>
              <p:nvCxnSpPr>
                <p:cNvPr id="709" name="Google Shape;709;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10" name="Google Shape;710;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11" name="Google Shape;711;p40"/>
              <p:cNvGrpSpPr/>
              <p:nvPr/>
            </p:nvGrpSpPr>
            <p:grpSpPr>
              <a:xfrm>
                <a:off x="3796616" y="6582508"/>
                <a:ext cx="152400" cy="486600"/>
                <a:chOff x="7983415" y="6582508"/>
                <a:chExt cx="152400" cy="486600"/>
              </a:xfrm>
            </p:grpSpPr>
            <p:cxnSp>
              <p:nvCxnSpPr>
                <p:cNvPr id="712" name="Google Shape;712;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13" name="Google Shape;713;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14" name="Google Shape;714;p40"/>
              <p:cNvGrpSpPr/>
              <p:nvPr/>
            </p:nvGrpSpPr>
            <p:grpSpPr>
              <a:xfrm>
                <a:off x="3098359" y="6582508"/>
                <a:ext cx="152400" cy="486600"/>
                <a:chOff x="7983415" y="6582508"/>
                <a:chExt cx="152400" cy="486600"/>
              </a:xfrm>
            </p:grpSpPr>
            <p:cxnSp>
              <p:nvCxnSpPr>
                <p:cNvPr id="715" name="Google Shape;715;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16" name="Google Shape;716;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17" name="Google Shape;717;p40"/>
              <p:cNvGrpSpPr/>
              <p:nvPr/>
            </p:nvGrpSpPr>
            <p:grpSpPr>
              <a:xfrm>
                <a:off x="2400102" y="6582508"/>
                <a:ext cx="152400" cy="486600"/>
                <a:chOff x="7983415" y="6582508"/>
                <a:chExt cx="152400" cy="486600"/>
              </a:xfrm>
            </p:grpSpPr>
            <p:cxnSp>
              <p:nvCxnSpPr>
                <p:cNvPr id="718" name="Google Shape;718;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19" name="Google Shape;719;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20" name="Google Shape;720;p40"/>
              <p:cNvGrpSpPr/>
              <p:nvPr/>
            </p:nvGrpSpPr>
            <p:grpSpPr>
              <a:xfrm>
                <a:off x="1701845" y="6582508"/>
                <a:ext cx="152400" cy="486600"/>
                <a:chOff x="7983415" y="6582508"/>
                <a:chExt cx="152400" cy="486600"/>
              </a:xfrm>
            </p:grpSpPr>
            <p:cxnSp>
              <p:nvCxnSpPr>
                <p:cNvPr id="721" name="Google Shape;721;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22" name="Google Shape;722;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nvGrpSpPr>
              <p:cNvPr id="723" name="Google Shape;723;p40"/>
              <p:cNvGrpSpPr/>
              <p:nvPr/>
            </p:nvGrpSpPr>
            <p:grpSpPr>
              <a:xfrm>
                <a:off x="1003588" y="6582508"/>
                <a:ext cx="152400" cy="486600"/>
                <a:chOff x="7983415" y="6582508"/>
                <a:chExt cx="152400" cy="486600"/>
              </a:xfrm>
            </p:grpSpPr>
            <p:cxnSp>
              <p:nvCxnSpPr>
                <p:cNvPr id="724" name="Google Shape;724;p40"/>
                <p:cNvCxnSpPr/>
                <p:nvPr/>
              </p:nvCxnSpPr>
              <p:spPr>
                <a:xfrm>
                  <a:off x="8135815" y="6582508"/>
                  <a:ext cx="0" cy="486600"/>
                </a:xfrm>
                <a:prstGeom prst="straightConnector1">
                  <a:avLst/>
                </a:prstGeom>
                <a:noFill/>
                <a:ln w="9525" cap="flat" cmpd="sng">
                  <a:solidFill>
                    <a:schemeClr val="dk1"/>
                  </a:solidFill>
                  <a:prstDash val="dot"/>
                  <a:round/>
                  <a:headEnd type="none" w="sm" len="sm"/>
                  <a:tailEnd type="none" w="sm" len="sm"/>
                </a:ln>
              </p:spPr>
            </p:cxnSp>
            <p:cxnSp>
              <p:nvCxnSpPr>
                <p:cNvPr id="725" name="Google Shape;725;p40"/>
                <p:cNvCxnSpPr/>
                <p:nvPr/>
              </p:nvCxnSpPr>
              <p:spPr>
                <a:xfrm>
                  <a:off x="7983415" y="6582508"/>
                  <a:ext cx="0" cy="486600"/>
                </a:xfrm>
                <a:prstGeom prst="straightConnector1">
                  <a:avLst/>
                </a:prstGeom>
                <a:noFill/>
                <a:ln w="9525" cap="flat" cmpd="sng">
                  <a:solidFill>
                    <a:schemeClr val="dk1"/>
                  </a:solidFill>
                  <a:prstDash val="dot"/>
                  <a:round/>
                  <a:headEnd type="none" w="sm" len="sm"/>
                  <a:tailEnd type="none" w="sm" len="sm"/>
                </a:ln>
              </p:spPr>
            </p:cxnSp>
          </p:grpSp>
        </p:grpSp>
      </p:grpSp>
      <p:sp>
        <p:nvSpPr>
          <p:cNvPr id="726" name="Google Shape;726;p40"/>
          <p:cNvSpPr txBox="1">
            <a:spLocks noGrp="1"/>
          </p:cNvSpPr>
          <p:nvPr>
            <p:ph type="sldNum" idx="12"/>
          </p:nvPr>
        </p:nvSpPr>
        <p:spPr>
          <a:xfrm>
            <a:off x="8174625" y="4749752"/>
            <a:ext cx="548700" cy="273900"/>
          </a:xfrm>
          <a:prstGeom prst="rect">
            <a:avLst/>
          </a:prstGeom>
          <a:noFill/>
          <a:ln>
            <a:noFill/>
          </a:ln>
        </p:spPr>
        <p:txBody>
          <a:bodyPr spcFirstLastPara="1" wrap="square" lIns="68575" tIns="68575" rIns="68575" bIns="6857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88C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5"/>
        <p:cNvGrpSpPr/>
        <p:nvPr/>
      </p:nvGrpSpPr>
      <p:grpSpPr>
        <a:xfrm>
          <a:off x="0" y="0"/>
          <a:ext cx="0" cy="0"/>
          <a:chOff x="0" y="0"/>
          <a:chExt cx="0" cy="0"/>
        </a:xfrm>
      </p:grpSpPr>
      <p:sp>
        <p:nvSpPr>
          <p:cNvPr id="1586" name="Google Shape;1586;p63"/>
          <p:cNvSpPr txBox="1">
            <a:spLocks noGrp="1"/>
          </p:cNvSpPr>
          <p:nvPr>
            <p:ph type="title"/>
          </p:nvPr>
        </p:nvSpPr>
        <p:spPr>
          <a:xfrm>
            <a:off x="0" y="0"/>
            <a:ext cx="9144000" cy="685800"/>
          </a:xfrm>
          <a:prstGeom prst="rect">
            <a:avLst/>
          </a:prstGeom>
          <a:solidFill>
            <a:srgbClr val="00395A"/>
          </a:solidFill>
          <a:ln>
            <a:noFill/>
          </a:ln>
          <a:effectLst>
            <a:outerShdw blurRad="50800" dist="38100" dir="2700000" algn="tl" rotWithShape="0">
              <a:srgbClr val="000000">
                <a:alpha val="41960"/>
              </a:srgbClr>
            </a:outerShdw>
          </a:effectLst>
        </p:spPr>
        <p:txBody>
          <a:bodyPr spcFirstLastPara="1" wrap="square" lIns="68575" tIns="34275" rIns="68575" bIns="34275" anchor="ctr" anchorCtr="0">
            <a:normAutofit/>
          </a:bodyPr>
          <a:lstStyle>
            <a:lvl1pPr marR="0" lvl="0" algn="ctr" rtl="0">
              <a:lnSpc>
                <a:spcPct val="100000"/>
              </a:lnSpc>
              <a:spcBef>
                <a:spcPts val="0"/>
              </a:spcBef>
              <a:spcAft>
                <a:spcPts val="0"/>
              </a:spcAft>
              <a:buClr>
                <a:schemeClr val="lt1"/>
              </a:buClr>
              <a:buSzPts val="2100"/>
              <a:buFont typeface="Arial"/>
              <a:buNone/>
              <a:defRPr sz="21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87" name="Google Shape;1587;p63"/>
          <p:cNvSpPr txBox="1">
            <a:spLocks noGrp="1"/>
          </p:cNvSpPr>
          <p:nvPr>
            <p:ph type="body" idx="1"/>
          </p:nvPr>
        </p:nvSpPr>
        <p:spPr>
          <a:xfrm>
            <a:off x="400143" y="972856"/>
            <a:ext cx="8234446" cy="3394472"/>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100000"/>
              </a:lnSpc>
              <a:spcBef>
                <a:spcPts val="4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23850" algn="l" rtl="0">
              <a:lnSpc>
                <a:spcPct val="100000"/>
              </a:lnSpc>
              <a:spcBef>
                <a:spcPts val="300"/>
              </a:spcBef>
              <a:spcAft>
                <a:spcPts val="0"/>
              </a:spcAft>
              <a:buClr>
                <a:srgbClr val="1F497D"/>
              </a:buClr>
              <a:buSzPts val="1500"/>
              <a:buFont typeface="Courier New"/>
              <a:buChar char="o"/>
              <a:defRPr sz="1500" b="0" i="0" u="none" strike="noStrike" cap="none">
                <a:solidFill>
                  <a:srgbClr val="1F497D"/>
                </a:solidFill>
                <a:latin typeface="Arial"/>
                <a:ea typeface="Arial"/>
                <a:cs typeface="Arial"/>
                <a:sym typeface="Arial"/>
              </a:defRPr>
            </a:lvl2pPr>
            <a:lvl3pPr marL="1371600" marR="0" lvl="2" indent="-323850" algn="l" rtl="0">
              <a:lnSpc>
                <a:spcPct val="100000"/>
              </a:lnSpc>
              <a:spcBef>
                <a:spcPts val="300"/>
              </a:spcBef>
              <a:spcAft>
                <a:spcPts val="0"/>
              </a:spcAft>
              <a:buClr>
                <a:srgbClr val="1F497D"/>
              </a:buClr>
              <a:buSzPts val="1500"/>
              <a:buFont typeface="Arial"/>
              <a:buChar char="•"/>
              <a:defRPr sz="1500" b="0" i="0" u="none" strike="noStrike" cap="none">
                <a:solidFill>
                  <a:srgbClr val="1F497D"/>
                </a:solidFill>
                <a:latin typeface="Arial"/>
                <a:ea typeface="Arial"/>
                <a:cs typeface="Arial"/>
                <a:sym typeface="Arial"/>
              </a:defRPr>
            </a:lvl3pPr>
            <a:lvl4pPr marL="1828800" marR="0" lvl="3" indent="-323850" algn="l" rtl="0">
              <a:lnSpc>
                <a:spcPct val="100000"/>
              </a:lnSpc>
              <a:spcBef>
                <a:spcPts val="300"/>
              </a:spcBef>
              <a:spcAft>
                <a:spcPts val="0"/>
              </a:spcAft>
              <a:buClr>
                <a:srgbClr val="1F497D"/>
              </a:buClr>
              <a:buSzPts val="1500"/>
              <a:buFont typeface="Arial"/>
              <a:buChar char="–"/>
              <a:defRPr sz="1500" b="0" i="0" u="none" strike="noStrike" cap="none">
                <a:solidFill>
                  <a:srgbClr val="1F497D"/>
                </a:solidFill>
                <a:latin typeface="Arial"/>
                <a:ea typeface="Arial"/>
                <a:cs typeface="Arial"/>
                <a:sym typeface="Arial"/>
              </a:defRPr>
            </a:lvl4pPr>
            <a:lvl5pPr marL="2286000" marR="0" lvl="4" indent="-323850" algn="l" rtl="0">
              <a:lnSpc>
                <a:spcPct val="100000"/>
              </a:lnSpc>
              <a:spcBef>
                <a:spcPts val="300"/>
              </a:spcBef>
              <a:spcAft>
                <a:spcPts val="0"/>
              </a:spcAft>
              <a:buClr>
                <a:srgbClr val="1F497D"/>
              </a:buClr>
              <a:buSzPts val="1500"/>
              <a:buFont typeface="Arial"/>
              <a:buChar char="»"/>
              <a:defRPr sz="1500" b="0" i="0" u="none" strike="noStrike" cap="none">
                <a:solidFill>
                  <a:srgbClr val="1F497D"/>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grpSp>
        <p:nvGrpSpPr>
          <p:cNvPr id="1588" name="Google Shape;1588;p63"/>
          <p:cNvGrpSpPr/>
          <p:nvPr/>
        </p:nvGrpSpPr>
        <p:grpSpPr>
          <a:xfrm>
            <a:off x="-158720" y="-106972"/>
            <a:ext cx="9447491" cy="5353494"/>
            <a:chOff x="-158720" y="-142629"/>
            <a:chExt cx="9447491" cy="7137992"/>
          </a:xfrm>
        </p:grpSpPr>
        <p:grpSp>
          <p:nvGrpSpPr>
            <p:cNvPr id="1589" name="Google Shape;1589;p63"/>
            <p:cNvGrpSpPr/>
            <p:nvPr/>
          </p:nvGrpSpPr>
          <p:grpSpPr>
            <a:xfrm>
              <a:off x="467806" y="6873248"/>
              <a:ext cx="8217866" cy="122115"/>
              <a:chOff x="467806" y="6873248"/>
              <a:chExt cx="8217866" cy="122115"/>
            </a:xfrm>
          </p:grpSpPr>
          <p:cxnSp>
            <p:nvCxnSpPr>
              <p:cNvPr id="1590" name="Google Shape;1590;p63"/>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1591" name="Google Shape;1591;p63"/>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1592" name="Google Shape;1592;p63"/>
              <p:cNvGrpSpPr/>
              <p:nvPr/>
            </p:nvGrpSpPr>
            <p:grpSpPr>
              <a:xfrm>
                <a:off x="5715000" y="6873248"/>
                <a:ext cx="457200" cy="122115"/>
                <a:chOff x="5715000" y="6873248"/>
                <a:chExt cx="457200" cy="122115"/>
              </a:xfrm>
            </p:grpSpPr>
            <p:cxnSp>
              <p:nvCxnSpPr>
                <p:cNvPr id="1593" name="Google Shape;1593;p6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1594" name="Google Shape;1594;p6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1595" name="Google Shape;1595;p63"/>
              <p:cNvGrpSpPr/>
              <p:nvPr/>
            </p:nvGrpSpPr>
            <p:grpSpPr>
              <a:xfrm>
                <a:off x="2971800" y="6873248"/>
                <a:ext cx="457200" cy="122115"/>
                <a:chOff x="5715000" y="6873248"/>
                <a:chExt cx="457200" cy="122115"/>
              </a:xfrm>
            </p:grpSpPr>
            <p:cxnSp>
              <p:nvCxnSpPr>
                <p:cNvPr id="1596" name="Google Shape;1596;p6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1597" name="Google Shape;1597;p6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1598" name="Google Shape;1598;p63"/>
            <p:cNvGrpSpPr/>
            <p:nvPr/>
          </p:nvGrpSpPr>
          <p:grpSpPr>
            <a:xfrm>
              <a:off x="467806" y="-142629"/>
              <a:ext cx="8217866" cy="122115"/>
              <a:chOff x="467806" y="6873248"/>
              <a:chExt cx="8217866" cy="122115"/>
            </a:xfrm>
          </p:grpSpPr>
          <p:cxnSp>
            <p:nvCxnSpPr>
              <p:cNvPr id="1599" name="Google Shape;1599;p63"/>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1600" name="Google Shape;1600;p63"/>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1601" name="Google Shape;1601;p63"/>
              <p:cNvGrpSpPr/>
              <p:nvPr/>
            </p:nvGrpSpPr>
            <p:grpSpPr>
              <a:xfrm>
                <a:off x="5715000" y="6873248"/>
                <a:ext cx="457200" cy="122115"/>
                <a:chOff x="5715000" y="6873248"/>
                <a:chExt cx="457200" cy="122115"/>
              </a:xfrm>
            </p:grpSpPr>
            <p:cxnSp>
              <p:nvCxnSpPr>
                <p:cNvPr id="1602" name="Google Shape;1602;p6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1603" name="Google Shape;1603;p6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1604" name="Google Shape;1604;p63"/>
              <p:cNvGrpSpPr/>
              <p:nvPr/>
            </p:nvGrpSpPr>
            <p:grpSpPr>
              <a:xfrm>
                <a:off x="2971800" y="6873248"/>
                <a:ext cx="457200" cy="122115"/>
                <a:chOff x="5715000" y="6873248"/>
                <a:chExt cx="457200" cy="122115"/>
              </a:xfrm>
            </p:grpSpPr>
            <p:cxnSp>
              <p:nvCxnSpPr>
                <p:cNvPr id="1605" name="Google Shape;1605;p6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1606" name="Google Shape;1606;p6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1607" name="Google Shape;1607;p63"/>
            <p:cNvGrpSpPr/>
            <p:nvPr/>
          </p:nvGrpSpPr>
          <p:grpSpPr>
            <a:xfrm>
              <a:off x="-158720" y="1082007"/>
              <a:ext cx="122113" cy="5151249"/>
              <a:chOff x="-158720" y="1082008"/>
              <a:chExt cx="122113" cy="5151249"/>
            </a:xfrm>
          </p:grpSpPr>
          <p:cxnSp>
            <p:nvCxnSpPr>
              <p:cNvPr id="1608" name="Google Shape;1608;p63"/>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1609" name="Google Shape;1609;p63"/>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1610" name="Google Shape;1610;p63"/>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1611" name="Google Shape;1611;p63"/>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1612" name="Google Shape;1612;p63"/>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1613" name="Google Shape;1613;p63"/>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nvGrpSpPr>
            <p:cNvPr id="1614" name="Google Shape;1614;p63"/>
            <p:cNvGrpSpPr/>
            <p:nvPr/>
          </p:nvGrpSpPr>
          <p:grpSpPr>
            <a:xfrm>
              <a:off x="9166659" y="1082007"/>
              <a:ext cx="122112" cy="5151249"/>
              <a:chOff x="-158720" y="1082008"/>
              <a:chExt cx="122113" cy="5151249"/>
            </a:xfrm>
          </p:grpSpPr>
          <p:cxnSp>
            <p:nvCxnSpPr>
              <p:cNvPr id="1615" name="Google Shape;1615;p63"/>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1616" name="Google Shape;1616;p63"/>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1617" name="Google Shape;1617;p63"/>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1618" name="Google Shape;1618;p63"/>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1619" name="Google Shape;1619;p63"/>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1620" name="Google Shape;1620;p63"/>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pic>
        <p:nvPicPr>
          <p:cNvPr id="1621" name="Google Shape;1621;p63" descr="RGB_White-Seal_White-Mark_SC_Horizontal.png"/>
          <p:cNvPicPr preferRelativeResize="0"/>
          <p:nvPr/>
        </p:nvPicPr>
        <p:blipFill rotWithShape="1">
          <a:blip r:embed="rId12">
            <a:alphaModFix/>
          </a:blip>
          <a:srcRect/>
          <a:stretch/>
        </p:blipFill>
        <p:spPr>
          <a:xfrm>
            <a:off x="6172200" y="4767701"/>
            <a:ext cx="1714500" cy="287791"/>
          </a:xfrm>
          <a:prstGeom prst="rect">
            <a:avLst/>
          </a:prstGeom>
          <a:noFill/>
          <a:ln>
            <a:noFill/>
          </a:ln>
        </p:spPr>
      </p:pic>
      <p:sp>
        <p:nvSpPr>
          <p:cNvPr id="1622" name="Google Shape;1622;p63"/>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6"/>
        <p:cNvGrpSpPr/>
        <p:nvPr/>
      </p:nvGrpSpPr>
      <p:grpSpPr>
        <a:xfrm>
          <a:off x="0" y="0"/>
          <a:ext cx="0" cy="0"/>
          <a:chOff x="0" y="0"/>
          <a:chExt cx="0" cy="0"/>
        </a:xfrm>
      </p:grpSpPr>
      <p:pic>
        <p:nvPicPr>
          <p:cNvPr id="1707" name="Google Shape;1707;p75"/>
          <p:cNvPicPr preferRelativeResize="0"/>
          <p:nvPr/>
        </p:nvPicPr>
        <p:blipFill rotWithShape="1">
          <a:blip r:embed="rId16">
            <a:alphaModFix/>
          </a:blip>
          <a:srcRect/>
          <a:stretch/>
        </p:blipFill>
        <p:spPr>
          <a:xfrm>
            <a:off x="2" y="0"/>
            <a:ext cx="9141617" cy="714475"/>
          </a:xfrm>
          <a:prstGeom prst="rect">
            <a:avLst/>
          </a:prstGeom>
          <a:noFill/>
          <a:ln>
            <a:noFill/>
          </a:ln>
        </p:spPr>
      </p:pic>
      <p:sp>
        <p:nvSpPr>
          <p:cNvPr id="1708" name="Google Shape;1708;p75"/>
          <p:cNvSpPr txBox="1">
            <a:spLocks noGrp="1"/>
          </p:cNvSpPr>
          <p:nvPr>
            <p:ph type="title"/>
          </p:nvPr>
        </p:nvSpPr>
        <p:spPr>
          <a:xfrm>
            <a:off x="0" y="0"/>
            <a:ext cx="9144000" cy="714600"/>
          </a:xfrm>
          <a:prstGeom prst="rect">
            <a:avLst/>
          </a:prstGeom>
          <a:noFill/>
          <a:ln>
            <a:noFill/>
          </a:ln>
        </p:spPr>
        <p:txBody>
          <a:bodyPr spcFirstLastPara="1" wrap="square" lIns="68575" tIns="34275" rIns="68575" bIns="34275" anchor="ctr" anchorCtr="0">
            <a:normAutofit/>
          </a:bodyPr>
          <a:lstStyle>
            <a:lvl1pPr marR="0" lvl="0" algn="ctr" rtl="0">
              <a:lnSpc>
                <a:spcPct val="90000"/>
              </a:lnSpc>
              <a:spcBef>
                <a:spcPts val="0"/>
              </a:spcBef>
              <a:spcAft>
                <a:spcPts val="0"/>
              </a:spcAft>
              <a:buClr>
                <a:schemeClr val="lt1"/>
              </a:buClr>
              <a:buSzPts val="2100"/>
              <a:buFont typeface="Arial"/>
              <a:buNone/>
              <a:defRPr sz="2100" b="1" i="0" u="none" strike="noStrike" cap="none">
                <a:solidFill>
                  <a:schemeClr val="lt1"/>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709" name="Google Shape;1709;p75"/>
          <p:cNvSpPr txBox="1">
            <a:spLocks noGrp="1"/>
          </p:cNvSpPr>
          <p:nvPr>
            <p:ph type="body" idx="1"/>
          </p:nvPr>
        </p:nvSpPr>
        <p:spPr>
          <a:xfrm>
            <a:off x="187036" y="839282"/>
            <a:ext cx="8784600" cy="3818100"/>
          </a:xfrm>
          <a:prstGeom prst="rect">
            <a:avLst/>
          </a:prstGeom>
          <a:noFill/>
          <a:ln>
            <a:noFill/>
          </a:ln>
        </p:spPr>
        <p:txBody>
          <a:bodyPr spcFirstLastPara="1" wrap="square" lIns="68575" tIns="34275" rIns="68575" bIns="34275" anchor="t" anchorCtr="0">
            <a:normAutofit/>
          </a:bodyPr>
          <a:lstStyle>
            <a:lvl1pPr marL="457200" marR="0" lvl="0" indent="-323850" algn="l" rtl="0">
              <a:lnSpc>
                <a:spcPct val="90000"/>
              </a:lnSpc>
              <a:spcBef>
                <a:spcPts val="800"/>
              </a:spcBef>
              <a:spcAft>
                <a:spcPts val="0"/>
              </a:spcAft>
              <a:buClr>
                <a:schemeClr val="dk1"/>
              </a:buClr>
              <a:buSzPts val="1500"/>
              <a:buFont typeface="Arial"/>
              <a:buChar char="•"/>
              <a:defRPr sz="1500" b="0" i="0" u="none" strike="noStrike" cap="none">
                <a:solidFill>
                  <a:schemeClr val="dk1"/>
                </a:solidFill>
                <a:latin typeface="Libre Franklin"/>
                <a:ea typeface="Libre Franklin"/>
                <a:cs typeface="Libre Franklin"/>
                <a:sym typeface="Libre Franklin"/>
              </a:defRPr>
            </a:lvl1pPr>
            <a:lvl2pPr marL="914400" marR="0" lvl="1"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Libre Franklin"/>
                <a:ea typeface="Libre Franklin"/>
                <a:cs typeface="Libre Franklin"/>
                <a:sym typeface="Libre Franklin"/>
              </a:defRPr>
            </a:lvl2pPr>
            <a:lvl3pPr marL="1371600" marR="0" lvl="2"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3pPr>
            <a:lvl4pPr marL="1828800" marR="0" lvl="3"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Libre Franklin"/>
                <a:ea typeface="Libre Franklin"/>
                <a:cs typeface="Libre Franklin"/>
                <a:sym typeface="Libre Franklin"/>
              </a:defRPr>
            </a:lvl4pPr>
            <a:lvl5pPr marL="2286000" marR="0" lvl="4" indent="-304800" algn="l" rtl="0">
              <a:lnSpc>
                <a:spcPct val="90000"/>
              </a:lnSpc>
              <a:spcBef>
                <a:spcPts val="400"/>
              </a:spcBef>
              <a:spcAft>
                <a:spcPts val="0"/>
              </a:spcAft>
              <a:buClr>
                <a:schemeClr val="dk1"/>
              </a:buClr>
              <a:buSzPts val="1200"/>
              <a:buFont typeface="Arial"/>
              <a:buChar char="•"/>
              <a:defRPr sz="1200" b="0" i="0" u="none" strike="noStrike" cap="none">
                <a:solidFill>
                  <a:schemeClr val="dk1"/>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1710" name="Google Shape;1710;p75"/>
          <p:cNvSpPr txBox="1">
            <a:spLocks noGrp="1"/>
          </p:cNvSpPr>
          <p:nvPr>
            <p:ph type="dt" idx="10"/>
          </p:nvPr>
        </p:nvSpPr>
        <p:spPr>
          <a:xfrm>
            <a:off x="0" y="4869656"/>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1711" name="Google Shape;1711;p75"/>
          <p:cNvSpPr txBox="1">
            <a:spLocks noGrp="1"/>
          </p:cNvSpPr>
          <p:nvPr>
            <p:ph type="ftr" idx="11"/>
          </p:nvPr>
        </p:nvSpPr>
        <p:spPr>
          <a:xfrm>
            <a:off x="3028949" y="4869656"/>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1712" name="Google Shape;1712;p75"/>
          <p:cNvSpPr txBox="1">
            <a:spLocks noGrp="1"/>
          </p:cNvSpPr>
          <p:nvPr>
            <p:ph type="sldNum" idx="12"/>
          </p:nvPr>
        </p:nvSpPr>
        <p:spPr>
          <a:xfrm>
            <a:off x="7086600" y="4867492"/>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Libre Franklin"/>
                <a:ea typeface="Libre Franklin"/>
                <a:cs typeface="Libre Franklin"/>
                <a:sym typeface="Libre Franklin"/>
              </a:defRPr>
            </a:lvl1pPr>
            <a:lvl2pPr marL="0" marR="0" lvl="1" indent="0" algn="r" rtl="0">
              <a:spcBef>
                <a:spcPts val="0"/>
              </a:spcBef>
              <a:buNone/>
              <a:defRPr sz="900" b="0" i="0" u="none" strike="noStrike" cap="none">
                <a:solidFill>
                  <a:srgbClr val="888888"/>
                </a:solidFill>
                <a:latin typeface="Libre Franklin"/>
                <a:ea typeface="Libre Franklin"/>
                <a:cs typeface="Libre Franklin"/>
                <a:sym typeface="Libre Franklin"/>
              </a:defRPr>
            </a:lvl2pPr>
            <a:lvl3pPr marL="0" marR="0" lvl="2" indent="0" algn="r" rtl="0">
              <a:spcBef>
                <a:spcPts val="0"/>
              </a:spcBef>
              <a:buNone/>
              <a:defRPr sz="900" b="0" i="0" u="none" strike="noStrike" cap="none">
                <a:solidFill>
                  <a:srgbClr val="888888"/>
                </a:solidFill>
                <a:latin typeface="Libre Franklin"/>
                <a:ea typeface="Libre Franklin"/>
                <a:cs typeface="Libre Franklin"/>
                <a:sym typeface="Libre Franklin"/>
              </a:defRPr>
            </a:lvl3pPr>
            <a:lvl4pPr marL="0" marR="0" lvl="3" indent="0" algn="r" rtl="0">
              <a:spcBef>
                <a:spcPts val="0"/>
              </a:spcBef>
              <a:buNone/>
              <a:defRPr sz="900" b="0" i="0" u="none" strike="noStrike" cap="none">
                <a:solidFill>
                  <a:srgbClr val="888888"/>
                </a:solidFill>
                <a:latin typeface="Libre Franklin"/>
                <a:ea typeface="Libre Franklin"/>
                <a:cs typeface="Libre Franklin"/>
                <a:sym typeface="Libre Franklin"/>
              </a:defRPr>
            </a:lvl4pPr>
            <a:lvl5pPr marL="0" marR="0" lvl="4" indent="0" algn="r" rtl="0">
              <a:spcBef>
                <a:spcPts val="0"/>
              </a:spcBef>
              <a:buNone/>
              <a:defRPr sz="900" b="0" i="0" u="none" strike="noStrike" cap="none">
                <a:solidFill>
                  <a:srgbClr val="888888"/>
                </a:solidFill>
                <a:latin typeface="Libre Franklin"/>
                <a:ea typeface="Libre Franklin"/>
                <a:cs typeface="Libre Franklin"/>
                <a:sym typeface="Libre Franklin"/>
              </a:defRPr>
            </a:lvl5pPr>
            <a:lvl6pPr marL="0" marR="0" lvl="5" indent="0" algn="r" rtl="0">
              <a:spcBef>
                <a:spcPts val="0"/>
              </a:spcBef>
              <a:buNone/>
              <a:defRPr sz="900" b="0" i="0" u="none" strike="noStrike" cap="none">
                <a:solidFill>
                  <a:srgbClr val="888888"/>
                </a:solidFill>
                <a:latin typeface="Libre Franklin"/>
                <a:ea typeface="Libre Franklin"/>
                <a:cs typeface="Libre Franklin"/>
                <a:sym typeface="Libre Franklin"/>
              </a:defRPr>
            </a:lvl6pPr>
            <a:lvl7pPr marL="0" marR="0" lvl="6" indent="0" algn="r" rtl="0">
              <a:spcBef>
                <a:spcPts val="0"/>
              </a:spcBef>
              <a:buNone/>
              <a:defRPr sz="900" b="0" i="0" u="none" strike="noStrike" cap="none">
                <a:solidFill>
                  <a:srgbClr val="888888"/>
                </a:solidFill>
                <a:latin typeface="Libre Franklin"/>
                <a:ea typeface="Libre Franklin"/>
                <a:cs typeface="Libre Franklin"/>
                <a:sym typeface="Libre Franklin"/>
              </a:defRPr>
            </a:lvl7pPr>
            <a:lvl8pPr marL="0" marR="0" lvl="7" indent="0" algn="r" rtl="0">
              <a:spcBef>
                <a:spcPts val="0"/>
              </a:spcBef>
              <a:buNone/>
              <a:defRPr sz="900" b="0" i="0" u="none" strike="noStrike" cap="none">
                <a:solidFill>
                  <a:srgbClr val="888888"/>
                </a:solidFill>
                <a:latin typeface="Libre Franklin"/>
                <a:ea typeface="Libre Franklin"/>
                <a:cs typeface="Libre Franklin"/>
                <a:sym typeface="Libre Franklin"/>
              </a:defRPr>
            </a:lvl8pPr>
            <a:lvl9pPr marL="0" marR="0" lvl="8" indent="0" algn="r" rtl="0">
              <a:spcBef>
                <a:spcPts val="0"/>
              </a:spcBef>
              <a:buNone/>
              <a:defRPr sz="9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81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4"/>
        <p:cNvGrpSpPr/>
        <p:nvPr/>
      </p:nvGrpSpPr>
      <p:grpSpPr>
        <a:xfrm>
          <a:off x="0" y="0"/>
          <a:ext cx="0" cy="0"/>
          <a:chOff x="0" y="0"/>
          <a:chExt cx="0" cy="0"/>
        </a:xfrm>
      </p:grpSpPr>
      <p:sp>
        <p:nvSpPr>
          <p:cNvPr id="2015" name="Google Shape;2015;p105"/>
          <p:cNvSpPr txBox="1">
            <a:spLocks noGrp="1"/>
          </p:cNvSpPr>
          <p:nvPr>
            <p:ph type="title"/>
          </p:nvPr>
        </p:nvSpPr>
        <p:spPr>
          <a:xfrm>
            <a:off x="0" y="0"/>
            <a:ext cx="9144000" cy="685800"/>
          </a:xfrm>
          <a:prstGeom prst="rect">
            <a:avLst/>
          </a:prstGeom>
          <a:solidFill>
            <a:srgbClr val="00395A"/>
          </a:solidFill>
          <a:ln>
            <a:noFill/>
          </a:ln>
          <a:effectLst>
            <a:outerShdw blurRad="50800" dist="38100" dir="2700000" algn="tl" rotWithShape="0">
              <a:srgbClr val="000000">
                <a:alpha val="41960"/>
              </a:srgbClr>
            </a:outerShdw>
          </a:effectLst>
        </p:spPr>
        <p:txBody>
          <a:bodyPr spcFirstLastPara="1" wrap="square" lIns="68575" tIns="34275" rIns="68575" bIns="34275" anchor="ctr" anchorCtr="0">
            <a:normAutofit/>
          </a:bodyPr>
          <a:lstStyle>
            <a:lvl1pPr marR="0" lvl="0" algn="ctr" rtl="0">
              <a:lnSpc>
                <a:spcPct val="100000"/>
              </a:lnSpc>
              <a:spcBef>
                <a:spcPts val="0"/>
              </a:spcBef>
              <a:spcAft>
                <a:spcPts val="0"/>
              </a:spcAft>
              <a:buClr>
                <a:schemeClr val="lt1"/>
              </a:buClr>
              <a:buSzPts val="2100"/>
              <a:buFont typeface="Arial"/>
              <a:buNone/>
              <a:defRPr sz="21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16" name="Google Shape;2016;p105"/>
          <p:cNvSpPr txBox="1">
            <a:spLocks noGrp="1"/>
          </p:cNvSpPr>
          <p:nvPr>
            <p:ph type="body" idx="1"/>
          </p:nvPr>
        </p:nvSpPr>
        <p:spPr>
          <a:xfrm>
            <a:off x="400143" y="972856"/>
            <a:ext cx="8234400" cy="3394500"/>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100000"/>
              </a:lnSpc>
              <a:spcBef>
                <a:spcPts val="4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23850" algn="l" rtl="0">
              <a:lnSpc>
                <a:spcPct val="100000"/>
              </a:lnSpc>
              <a:spcBef>
                <a:spcPts val="300"/>
              </a:spcBef>
              <a:spcAft>
                <a:spcPts val="0"/>
              </a:spcAft>
              <a:buClr>
                <a:srgbClr val="1F497D"/>
              </a:buClr>
              <a:buSzPts val="1500"/>
              <a:buFont typeface="Courier New"/>
              <a:buChar char="o"/>
              <a:defRPr sz="1500" b="0" i="0" u="none" strike="noStrike" cap="none">
                <a:solidFill>
                  <a:srgbClr val="1F497D"/>
                </a:solidFill>
                <a:latin typeface="Arial"/>
                <a:ea typeface="Arial"/>
                <a:cs typeface="Arial"/>
                <a:sym typeface="Arial"/>
              </a:defRPr>
            </a:lvl2pPr>
            <a:lvl3pPr marL="1371600" marR="0" lvl="2" indent="-323850" algn="l" rtl="0">
              <a:lnSpc>
                <a:spcPct val="100000"/>
              </a:lnSpc>
              <a:spcBef>
                <a:spcPts val="300"/>
              </a:spcBef>
              <a:spcAft>
                <a:spcPts val="0"/>
              </a:spcAft>
              <a:buClr>
                <a:srgbClr val="1F497D"/>
              </a:buClr>
              <a:buSzPts val="1500"/>
              <a:buFont typeface="Arial"/>
              <a:buChar char="•"/>
              <a:defRPr sz="1500" b="0" i="0" u="none" strike="noStrike" cap="none">
                <a:solidFill>
                  <a:srgbClr val="1F497D"/>
                </a:solidFill>
                <a:latin typeface="Arial"/>
                <a:ea typeface="Arial"/>
                <a:cs typeface="Arial"/>
                <a:sym typeface="Arial"/>
              </a:defRPr>
            </a:lvl3pPr>
            <a:lvl4pPr marL="1828800" marR="0" lvl="3" indent="-323850" algn="l" rtl="0">
              <a:lnSpc>
                <a:spcPct val="100000"/>
              </a:lnSpc>
              <a:spcBef>
                <a:spcPts val="300"/>
              </a:spcBef>
              <a:spcAft>
                <a:spcPts val="0"/>
              </a:spcAft>
              <a:buClr>
                <a:srgbClr val="1F497D"/>
              </a:buClr>
              <a:buSzPts val="1500"/>
              <a:buFont typeface="Arial"/>
              <a:buChar char="–"/>
              <a:defRPr sz="1500" b="0" i="0" u="none" strike="noStrike" cap="none">
                <a:solidFill>
                  <a:srgbClr val="1F497D"/>
                </a:solidFill>
                <a:latin typeface="Arial"/>
                <a:ea typeface="Arial"/>
                <a:cs typeface="Arial"/>
                <a:sym typeface="Arial"/>
              </a:defRPr>
            </a:lvl4pPr>
            <a:lvl5pPr marL="2286000" marR="0" lvl="4" indent="-323850" algn="l" rtl="0">
              <a:lnSpc>
                <a:spcPct val="100000"/>
              </a:lnSpc>
              <a:spcBef>
                <a:spcPts val="300"/>
              </a:spcBef>
              <a:spcAft>
                <a:spcPts val="0"/>
              </a:spcAft>
              <a:buClr>
                <a:srgbClr val="1F497D"/>
              </a:buClr>
              <a:buSzPts val="1500"/>
              <a:buFont typeface="Arial"/>
              <a:buChar char="»"/>
              <a:defRPr sz="1500" b="0" i="0" u="none" strike="noStrike" cap="none">
                <a:solidFill>
                  <a:srgbClr val="1F497D"/>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grpSp>
        <p:nvGrpSpPr>
          <p:cNvPr id="2017" name="Google Shape;2017;p105"/>
          <p:cNvGrpSpPr/>
          <p:nvPr/>
        </p:nvGrpSpPr>
        <p:grpSpPr>
          <a:xfrm>
            <a:off x="-158707" y="-106972"/>
            <a:ext cx="9447478" cy="5353483"/>
            <a:chOff x="-158707" y="-142629"/>
            <a:chExt cx="9447478" cy="7137977"/>
          </a:xfrm>
        </p:grpSpPr>
        <p:grpSp>
          <p:nvGrpSpPr>
            <p:cNvPr id="2018" name="Google Shape;2018;p105"/>
            <p:cNvGrpSpPr/>
            <p:nvPr/>
          </p:nvGrpSpPr>
          <p:grpSpPr>
            <a:xfrm>
              <a:off x="467806" y="6873248"/>
              <a:ext cx="8217866" cy="122100"/>
              <a:chOff x="467806" y="6873248"/>
              <a:chExt cx="8217866" cy="122100"/>
            </a:xfrm>
          </p:grpSpPr>
          <p:cxnSp>
            <p:nvCxnSpPr>
              <p:cNvPr id="2019" name="Google Shape;2019;p105"/>
              <p:cNvCxnSpPr/>
              <p:nvPr/>
            </p:nvCxnSpPr>
            <p:spPr>
              <a:xfrm>
                <a:off x="467806"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2020" name="Google Shape;2020;p105"/>
              <p:cNvCxnSpPr/>
              <p:nvPr/>
            </p:nvCxnSpPr>
            <p:spPr>
              <a:xfrm>
                <a:off x="8685672" y="6873248"/>
                <a:ext cx="0" cy="122100"/>
              </a:xfrm>
              <a:prstGeom prst="straightConnector1">
                <a:avLst/>
              </a:prstGeom>
              <a:noFill/>
              <a:ln w="9525" cap="flat" cmpd="sng">
                <a:solidFill>
                  <a:schemeClr val="dk1"/>
                </a:solidFill>
                <a:prstDash val="dot"/>
                <a:round/>
                <a:headEnd type="none" w="sm" len="sm"/>
                <a:tailEnd type="none" w="sm" len="sm"/>
              </a:ln>
            </p:spPr>
          </p:cxnSp>
          <p:grpSp>
            <p:nvGrpSpPr>
              <p:cNvPr id="2021" name="Google Shape;2021;p105"/>
              <p:cNvGrpSpPr/>
              <p:nvPr/>
            </p:nvGrpSpPr>
            <p:grpSpPr>
              <a:xfrm>
                <a:off x="5715000" y="6873248"/>
                <a:ext cx="457200" cy="122100"/>
                <a:chOff x="5715000" y="6873248"/>
                <a:chExt cx="457200" cy="122100"/>
              </a:xfrm>
            </p:grpSpPr>
            <p:cxnSp>
              <p:nvCxnSpPr>
                <p:cNvPr id="2022" name="Google Shape;2022;p105"/>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2023" name="Google Shape;2023;p105"/>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024" name="Google Shape;2024;p105"/>
              <p:cNvGrpSpPr/>
              <p:nvPr/>
            </p:nvGrpSpPr>
            <p:grpSpPr>
              <a:xfrm>
                <a:off x="2971800" y="6873248"/>
                <a:ext cx="457200" cy="122100"/>
                <a:chOff x="5715000" y="6873248"/>
                <a:chExt cx="457200" cy="122100"/>
              </a:xfrm>
            </p:grpSpPr>
            <p:cxnSp>
              <p:nvCxnSpPr>
                <p:cNvPr id="2025" name="Google Shape;2025;p105"/>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2026" name="Google Shape;2026;p105"/>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grpSp>
          <p:nvGrpSpPr>
            <p:cNvPr id="2027" name="Google Shape;2027;p105"/>
            <p:cNvGrpSpPr/>
            <p:nvPr/>
          </p:nvGrpSpPr>
          <p:grpSpPr>
            <a:xfrm>
              <a:off x="467806" y="-142629"/>
              <a:ext cx="8217866" cy="122100"/>
              <a:chOff x="467806" y="6873248"/>
              <a:chExt cx="8217866" cy="122100"/>
            </a:xfrm>
          </p:grpSpPr>
          <p:cxnSp>
            <p:nvCxnSpPr>
              <p:cNvPr id="2028" name="Google Shape;2028;p105"/>
              <p:cNvCxnSpPr/>
              <p:nvPr/>
            </p:nvCxnSpPr>
            <p:spPr>
              <a:xfrm>
                <a:off x="467806"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2029" name="Google Shape;2029;p105"/>
              <p:cNvCxnSpPr/>
              <p:nvPr/>
            </p:nvCxnSpPr>
            <p:spPr>
              <a:xfrm>
                <a:off x="8685672" y="6873248"/>
                <a:ext cx="0" cy="122100"/>
              </a:xfrm>
              <a:prstGeom prst="straightConnector1">
                <a:avLst/>
              </a:prstGeom>
              <a:noFill/>
              <a:ln w="9525" cap="flat" cmpd="sng">
                <a:solidFill>
                  <a:schemeClr val="dk1"/>
                </a:solidFill>
                <a:prstDash val="dot"/>
                <a:round/>
                <a:headEnd type="none" w="sm" len="sm"/>
                <a:tailEnd type="none" w="sm" len="sm"/>
              </a:ln>
            </p:spPr>
          </p:cxnSp>
          <p:grpSp>
            <p:nvGrpSpPr>
              <p:cNvPr id="2030" name="Google Shape;2030;p105"/>
              <p:cNvGrpSpPr/>
              <p:nvPr/>
            </p:nvGrpSpPr>
            <p:grpSpPr>
              <a:xfrm>
                <a:off x="5715000" y="6873248"/>
                <a:ext cx="457200" cy="122100"/>
                <a:chOff x="5715000" y="6873248"/>
                <a:chExt cx="457200" cy="122100"/>
              </a:xfrm>
            </p:grpSpPr>
            <p:cxnSp>
              <p:nvCxnSpPr>
                <p:cNvPr id="2031" name="Google Shape;2031;p105"/>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2032" name="Google Shape;2032;p105"/>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nvGrpSpPr>
              <p:cNvPr id="2033" name="Google Shape;2033;p105"/>
              <p:cNvGrpSpPr/>
              <p:nvPr/>
            </p:nvGrpSpPr>
            <p:grpSpPr>
              <a:xfrm>
                <a:off x="2971800" y="6873248"/>
                <a:ext cx="457200" cy="122100"/>
                <a:chOff x="5715000" y="6873248"/>
                <a:chExt cx="457200" cy="122100"/>
              </a:xfrm>
            </p:grpSpPr>
            <p:cxnSp>
              <p:nvCxnSpPr>
                <p:cNvPr id="2034" name="Google Shape;2034;p105"/>
                <p:cNvCxnSpPr/>
                <p:nvPr/>
              </p:nvCxnSpPr>
              <p:spPr>
                <a:xfrm>
                  <a:off x="6172200" y="6873248"/>
                  <a:ext cx="0" cy="122100"/>
                </a:xfrm>
                <a:prstGeom prst="straightConnector1">
                  <a:avLst/>
                </a:prstGeom>
                <a:noFill/>
                <a:ln w="9525" cap="flat" cmpd="sng">
                  <a:solidFill>
                    <a:schemeClr val="dk1"/>
                  </a:solidFill>
                  <a:prstDash val="dot"/>
                  <a:round/>
                  <a:headEnd type="none" w="sm" len="sm"/>
                  <a:tailEnd type="none" w="sm" len="sm"/>
                </a:ln>
              </p:spPr>
            </p:cxnSp>
            <p:cxnSp>
              <p:nvCxnSpPr>
                <p:cNvPr id="2035" name="Google Shape;2035;p105"/>
                <p:cNvCxnSpPr/>
                <p:nvPr/>
              </p:nvCxnSpPr>
              <p:spPr>
                <a:xfrm>
                  <a:off x="5715000" y="6873248"/>
                  <a:ext cx="0" cy="122100"/>
                </a:xfrm>
                <a:prstGeom prst="straightConnector1">
                  <a:avLst/>
                </a:prstGeom>
                <a:noFill/>
                <a:ln w="9525" cap="flat" cmpd="sng">
                  <a:solidFill>
                    <a:schemeClr val="dk1"/>
                  </a:solidFill>
                  <a:prstDash val="dot"/>
                  <a:round/>
                  <a:headEnd type="none" w="sm" len="sm"/>
                  <a:tailEnd type="none" w="sm" len="sm"/>
                </a:ln>
              </p:spPr>
            </p:cxnSp>
          </p:grpSp>
        </p:grpSp>
        <p:grpSp>
          <p:nvGrpSpPr>
            <p:cNvPr id="2036" name="Google Shape;2036;p105"/>
            <p:cNvGrpSpPr/>
            <p:nvPr/>
          </p:nvGrpSpPr>
          <p:grpSpPr>
            <a:xfrm>
              <a:off x="-158707" y="1082007"/>
              <a:ext cx="122100" cy="5151234"/>
              <a:chOff x="-158707" y="1082008"/>
              <a:chExt cx="122100" cy="5151234"/>
            </a:xfrm>
          </p:grpSpPr>
          <p:cxnSp>
            <p:nvCxnSpPr>
              <p:cNvPr id="2037" name="Google Shape;2037;p105"/>
              <p:cNvCxnSpPr/>
              <p:nvPr/>
            </p:nvCxnSpPr>
            <p:spPr>
              <a:xfrm>
                <a:off x="-97662" y="1082008"/>
                <a:ext cx="0" cy="122100"/>
              </a:xfrm>
              <a:prstGeom prst="straightConnector1">
                <a:avLst/>
              </a:prstGeom>
              <a:noFill/>
              <a:ln w="9525" cap="flat" cmpd="sng">
                <a:solidFill>
                  <a:schemeClr val="dk1"/>
                </a:solidFill>
                <a:prstDash val="dot"/>
                <a:round/>
                <a:headEnd type="none" w="sm" len="sm"/>
                <a:tailEnd type="none" w="sm" len="sm"/>
              </a:ln>
            </p:spPr>
          </p:cxnSp>
          <p:cxnSp>
            <p:nvCxnSpPr>
              <p:cNvPr id="2038" name="Google Shape;2038;p105"/>
              <p:cNvCxnSpPr/>
              <p:nvPr/>
            </p:nvCxnSpPr>
            <p:spPr>
              <a:xfrm>
                <a:off x="-97662" y="1539143"/>
                <a:ext cx="0" cy="122100"/>
              </a:xfrm>
              <a:prstGeom prst="straightConnector1">
                <a:avLst/>
              </a:prstGeom>
              <a:noFill/>
              <a:ln w="9525" cap="flat" cmpd="sng">
                <a:solidFill>
                  <a:schemeClr val="dk1"/>
                </a:solidFill>
                <a:prstDash val="dot"/>
                <a:round/>
                <a:headEnd type="none" w="sm" len="sm"/>
                <a:tailEnd type="none" w="sm" len="sm"/>
              </a:ln>
            </p:spPr>
          </p:cxnSp>
          <p:cxnSp>
            <p:nvCxnSpPr>
              <p:cNvPr id="2039" name="Google Shape;2039;p105"/>
              <p:cNvCxnSpPr/>
              <p:nvPr/>
            </p:nvCxnSpPr>
            <p:spPr>
              <a:xfrm>
                <a:off x="-97662" y="6111142"/>
                <a:ext cx="0" cy="122100"/>
              </a:xfrm>
              <a:prstGeom prst="straightConnector1">
                <a:avLst/>
              </a:prstGeom>
              <a:noFill/>
              <a:ln w="9525" cap="flat" cmpd="sng">
                <a:solidFill>
                  <a:schemeClr val="dk1"/>
                </a:solidFill>
                <a:prstDash val="dot"/>
                <a:round/>
                <a:headEnd type="none" w="sm" len="sm"/>
                <a:tailEnd type="none" w="sm" len="sm"/>
              </a:ln>
            </p:spPr>
          </p:cxnSp>
          <p:cxnSp>
            <p:nvCxnSpPr>
              <p:cNvPr id="2040" name="Google Shape;2040;p105"/>
              <p:cNvCxnSpPr/>
              <p:nvPr/>
            </p:nvCxnSpPr>
            <p:spPr>
              <a:xfrm rot="10800000">
                <a:off x="-158707" y="4075647"/>
                <a:ext cx="122100" cy="0"/>
              </a:xfrm>
              <a:prstGeom prst="straightConnector1">
                <a:avLst/>
              </a:prstGeom>
              <a:noFill/>
              <a:ln w="9525" cap="flat" cmpd="sng">
                <a:solidFill>
                  <a:schemeClr val="dk1"/>
                </a:solidFill>
                <a:prstDash val="dot"/>
                <a:round/>
                <a:headEnd type="none" w="sm" len="sm"/>
                <a:tailEnd type="none" w="sm" len="sm"/>
              </a:ln>
            </p:spPr>
          </p:cxnSp>
          <p:cxnSp>
            <p:nvCxnSpPr>
              <p:cNvPr id="2041" name="Google Shape;2041;p105"/>
              <p:cNvCxnSpPr/>
              <p:nvPr/>
            </p:nvCxnSpPr>
            <p:spPr>
              <a:xfrm rot="10800000">
                <a:off x="-158707" y="3679446"/>
                <a:ext cx="122100" cy="0"/>
              </a:xfrm>
              <a:prstGeom prst="straightConnector1">
                <a:avLst/>
              </a:prstGeom>
              <a:noFill/>
              <a:ln w="9525" cap="flat" cmpd="sng">
                <a:solidFill>
                  <a:schemeClr val="dk1"/>
                </a:solidFill>
                <a:prstDash val="dot"/>
                <a:round/>
                <a:headEnd type="none" w="sm" len="sm"/>
                <a:tailEnd type="none" w="sm" len="sm"/>
              </a:ln>
            </p:spPr>
          </p:cxnSp>
          <p:cxnSp>
            <p:nvCxnSpPr>
              <p:cNvPr id="2042" name="Google Shape;2042;p105"/>
              <p:cNvCxnSpPr/>
              <p:nvPr/>
            </p:nvCxnSpPr>
            <p:spPr>
              <a:xfrm rot="10800000">
                <a:off x="-158707" y="5773880"/>
                <a:ext cx="122100" cy="0"/>
              </a:xfrm>
              <a:prstGeom prst="straightConnector1">
                <a:avLst/>
              </a:prstGeom>
              <a:noFill/>
              <a:ln w="9525" cap="flat" cmpd="sng">
                <a:solidFill>
                  <a:schemeClr val="dk1"/>
                </a:solidFill>
                <a:prstDash val="dot"/>
                <a:round/>
                <a:headEnd type="none" w="sm" len="sm"/>
                <a:tailEnd type="none" w="sm" len="sm"/>
              </a:ln>
            </p:spPr>
          </p:cxnSp>
        </p:grpSp>
        <p:grpSp>
          <p:nvGrpSpPr>
            <p:cNvPr id="2043" name="Google Shape;2043;p105"/>
            <p:cNvGrpSpPr/>
            <p:nvPr/>
          </p:nvGrpSpPr>
          <p:grpSpPr>
            <a:xfrm>
              <a:off x="9166671" y="1082007"/>
              <a:ext cx="122100" cy="5151234"/>
              <a:chOff x="-158707" y="1082008"/>
              <a:chExt cx="122100" cy="5151234"/>
            </a:xfrm>
          </p:grpSpPr>
          <p:cxnSp>
            <p:nvCxnSpPr>
              <p:cNvPr id="2044" name="Google Shape;2044;p105"/>
              <p:cNvCxnSpPr/>
              <p:nvPr/>
            </p:nvCxnSpPr>
            <p:spPr>
              <a:xfrm>
                <a:off x="-97662" y="1082008"/>
                <a:ext cx="0" cy="122100"/>
              </a:xfrm>
              <a:prstGeom prst="straightConnector1">
                <a:avLst/>
              </a:prstGeom>
              <a:noFill/>
              <a:ln w="9525" cap="flat" cmpd="sng">
                <a:solidFill>
                  <a:schemeClr val="dk1"/>
                </a:solidFill>
                <a:prstDash val="dot"/>
                <a:round/>
                <a:headEnd type="none" w="sm" len="sm"/>
                <a:tailEnd type="none" w="sm" len="sm"/>
              </a:ln>
            </p:spPr>
          </p:cxnSp>
          <p:cxnSp>
            <p:nvCxnSpPr>
              <p:cNvPr id="2045" name="Google Shape;2045;p105"/>
              <p:cNvCxnSpPr/>
              <p:nvPr/>
            </p:nvCxnSpPr>
            <p:spPr>
              <a:xfrm>
                <a:off x="-97662" y="1539143"/>
                <a:ext cx="0" cy="122100"/>
              </a:xfrm>
              <a:prstGeom prst="straightConnector1">
                <a:avLst/>
              </a:prstGeom>
              <a:noFill/>
              <a:ln w="9525" cap="flat" cmpd="sng">
                <a:solidFill>
                  <a:schemeClr val="dk1"/>
                </a:solidFill>
                <a:prstDash val="dot"/>
                <a:round/>
                <a:headEnd type="none" w="sm" len="sm"/>
                <a:tailEnd type="none" w="sm" len="sm"/>
              </a:ln>
            </p:spPr>
          </p:cxnSp>
          <p:cxnSp>
            <p:nvCxnSpPr>
              <p:cNvPr id="2046" name="Google Shape;2046;p105"/>
              <p:cNvCxnSpPr/>
              <p:nvPr/>
            </p:nvCxnSpPr>
            <p:spPr>
              <a:xfrm>
                <a:off x="-97662" y="6111142"/>
                <a:ext cx="0" cy="122100"/>
              </a:xfrm>
              <a:prstGeom prst="straightConnector1">
                <a:avLst/>
              </a:prstGeom>
              <a:noFill/>
              <a:ln w="9525" cap="flat" cmpd="sng">
                <a:solidFill>
                  <a:schemeClr val="dk1"/>
                </a:solidFill>
                <a:prstDash val="dot"/>
                <a:round/>
                <a:headEnd type="none" w="sm" len="sm"/>
                <a:tailEnd type="none" w="sm" len="sm"/>
              </a:ln>
            </p:spPr>
          </p:cxnSp>
          <p:cxnSp>
            <p:nvCxnSpPr>
              <p:cNvPr id="2047" name="Google Shape;2047;p105"/>
              <p:cNvCxnSpPr/>
              <p:nvPr/>
            </p:nvCxnSpPr>
            <p:spPr>
              <a:xfrm rot="10800000">
                <a:off x="-158707" y="4075647"/>
                <a:ext cx="122100" cy="0"/>
              </a:xfrm>
              <a:prstGeom prst="straightConnector1">
                <a:avLst/>
              </a:prstGeom>
              <a:noFill/>
              <a:ln w="9525" cap="flat" cmpd="sng">
                <a:solidFill>
                  <a:schemeClr val="dk1"/>
                </a:solidFill>
                <a:prstDash val="dot"/>
                <a:round/>
                <a:headEnd type="none" w="sm" len="sm"/>
                <a:tailEnd type="none" w="sm" len="sm"/>
              </a:ln>
            </p:spPr>
          </p:cxnSp>
          <p:cxnSp>
            <p:nvCxnSpPr>
              <p:cNvPr id="2048" name="Google Shape;2048;p105"/>
              <p:cNvCxnSpPr/>
              <p:nvPr/>
            </p:nvCxnSpPr>
            <p:spPr>
              <a:xfrm rot="10800000">
                <a:off x="-158707" y="3679446"/>
                <a:ext cx="122100" cy="0"/>
              </a:xfrm>
              <a:prstGeom prst="straightConnector1">
                <a:avLst/>
              </a:prstGeom>
              <a:noFill/>
              <a:ln w="9525" cap="flat" cmpd="sng">
                <a:solidFill>
                  <a:schemeClr val="dk1"/>
                </a:solidFill>
                <a:prstDash val="dot"/>
                <a:round/>
                <a:headEnd type="none" w="sm" len="sm"/>
                <a:tailEnd type="none" w="sm" len="sm"/>
              </a:ln>
            </p:spPr>
          </p:cxnSp>
          <p:cxnSp>
            <p:nvCxnSpPr>
              <p:cNvPr id="2049" name="Google Shape;2049;p105"/>
              <p:cNvCxnSpPr/>
              <p:nvPr/>
            </p:nvCxnSpPr>
            <p:spPr>
              <a:xfrm rot="10800000">
                <a:off x="-158707" y="5773880"/>
                <a:ext cx="122100" cy="0"/>
              </a:xfrm>
              <a:prstGeom prst="straightConnector1">
                <a:avLst/>
              </a:prstGeom>
              <a:noFill/>
              <a:ln w="9525" cap="flat" cmpd="sng">
                <a:solidFill>
                  <a:schemeClr val="dk1"/>
                </a:solidFill>
                <a:prstDash val="dot"/>
                <a:round/>
                <a:headEnd type="none" w="sm" len="sm"/>
                <a:tailEnd type="none" w="sm" len="sm"/>
              </a:ln>
            </p:spPr>
          </p:cxnSp>
        </p:grpSp>
      </p:grpSp>
      <p:pic>
        <p:nvPicPr>
          <p:cNvPr id="2050" name="Google Shape;2050;p105" descr="RGB_White-Seal_White-Mark_SC_Horizontal.png"/>
          <p:cNvPicPr preferRelativeResize="0"/>
          <p:nvPr/>
        </p:nvPicPr>
        <p:blipFill rotWithShape="1">
          <a:blip r:embed="rId16">
            <a:alphaModFix/>
          </a:blip>
          <a:srcRect/>
          <a:stretch/>
        </p:blipFill>
        <p:spPr>
          <a:xfrm>
            <a:off x="6172200" y="4767701"/>
            <a:ext cx="1714500" cy="287791"/>
          </a:xfrm>
          <a:prstGeom prst="rect">
            <a:avLst/>
          </a:prstGeom>
          <a:noFill/>
          <a:ln>
            <a:noFill/>
          </a:ln>
        </p:spPr>
      </p:pic>
      <p:sp>
        <p:nvSpPr>
          <p:cNvPr id="2051" name="Google Shape;2051;p105"/>
          <p:cNvSpPr txBox="1">
            <a:spLocks noGrp="1"/>
          </p:cNvSpPr>
          <p:nvPr>
            <p:ph type="sldNum" idx="12"/>
          </p:nvPr>
        </p:nvSpPr>
        <p:spPr>
          <a:xfrm>
            <a:off x="8634588" y="4864688"/>
            <a:ext cx="509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1"/>
        <p:cNvGrpSpPr/>
        <p:nvPr/>
      </p:nvGrpSpPr>
      <p:grpSpPr>
        <a:xfrm>
          <a:off x="0" y="0"/>
          <a:ext cx="0" cy="0"/>
          <a:chOff x="0" y="0"/>
          <a:chExt cx="0" cy="0"/>
        </a:xfrm>
      </p:grpSpPr>
      <p:sp>
        <p:nvSpPr>
          <p:cNvPr id="412" name="Google Shape;412;p23"/>
          <p:cNvSpPr txBox="1">
            <a:spLocks noGrp="1"/>
          </p:cNvSpPr>
          <p:nvPr>
            <p:ph type="title"/>
          </p:nvPr>
        </p:nvSpPr>
        <p:spPr>
          <a:xfrm>
            <a:off x="0" y="0"/>
            <a:ext cx="9144000" cy="685800"/>
          </a:xfrm>
          <a:prstGeom prst="rect">
            <a:avLst/>
          </a:prstGeom>
          <a:solidFill>
            <a:srgbClr val="00395A"/>
          </a:solidFill>
          <a:ln>
            <a:noFill/>
          </a:ln>
          <a:effectLst>
            <a:outerShdw blurRad="50800" dist="38100" dir="2700000" algn="tl" rotWithShape="0">
              <a:srgbClr val="000000">
                <a:alpha val="40784"/>
              </a:srgbClr>
            </a:outerShdw>
          </a:effectLst>
        </p:spPr>
        <p:txBody>
          <a:bodyPr spcFirstLastPara="1" wrap="square" lIns="68575" tIns="34275" rIns="68575" bIns="34275" anchor="ctr" anchorCtr="0">
            <a:normAutofit/>
          </a:bodyPr>
          <a:lstStyle>
            <a:lvl1pPr marR="0" lvl="0" algn="ctr" rtl="0">
              <a:lnSpc>
                <a:spcPct val="100000"/>
              </a:lnSpc>
              <a:spcBef>
                <a:spcPts val="0"/>
              </a:spcBef>
              <a:spcAft>
                <a:spcPts val="0"/>
              </a:spcAft>
              <a:buClr>
                <a:schemeClr val="lt1"/>
              </a:buClr>
              <a:buSzPts val="2100"/>
              <a:buFont typeface="Arial"/>
              <a:buNone/>
              <a:defRPr sz="21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3" name="Google Shape;413;p23"/>
          <p:cNvSpPr txBox="1">
            <a:spLocks noGrp="1"/>
          </p:cNvSpPr>
          <p:nvPr>
            <p:ph type="body" idx="1"/>
          </p:nvPr>
        </p:nvSpPr>
        <p:spPr>
          <a:xfrm>
            <a:off x="400143" y="972856"/>
            <a:ext cx="8234446" cy="3394472"/>
          </a:xfrm>
          <a:prstGeom prst="rect">
            <a:avLst/>
          </a:prstGeom>
          <a:noFill/>
          <a:ln>
            <a:noFill/>
          </a:ln>
        </p:spPr>
        <p:txBody>
          <a:bodyPr spcFirstLastPara="1" wrap="square" lIns="68575" tIns="34275" rIns="68575" bIns="34275" anchor="t" anchorCtr="0">
            <a:normAutofit/>
          </a:bodyPr>
          <a:lstStyle>
            <a:lvl1pPr marL="457200" marR="0" lvl="0" indent="-342900" algn="l" rtl="0">
              <a:lnSpc>
                <a:spcPct val="100000"/>
              </a:lnSpc>
              <a:spcBef>
                <a:spcPts val="4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23850" algn="l" rtl="0">
              <a:lnSpc>
                <a:spcPct val="100000"/>
              </a:lnSpc>
              <a:spcBef>
                <a:spcPts val="300"/>
              </a:spcBef>
              <a:spcAft>
                <a:spcPts val="0"/>
              </a:spcAft>
              <a:buClr>
                <a:srgbClr val="1F497D"/>
              </a:buClr>
              <a:buSzPts val="1500"/>
              <a:buFont typeface="Courier New"/>
              <a:buChar char="o"/>
              <a:defRPr sz="1500" b="0" i="0" u="none" strike="noStrike" cap="none">
                <a:solidFill>
                  <a:srgbClr val="1F497D"/>
                </a:solidFill>
                <a:latin typeface="Arial"/>
                <a:ea typeface="Arial"/>
                <a:cs typeface="Arial"/>
                <a:sym typeface="Arial"/>
              </a:defRPr>
            </a:lvl2pPr>
            <a:lvl3pPr marL="1371600" marR="0" lvl="2" indent="-323850" algn="l" rtl="0">
              <a:lnSpc>
                <a:spcPct val="100000"/>
              </a:lnSpc>
              <a:spcBef>
                <a:spcPts val="300"/>
              </a:spcBef>
              <a:spcAft>
                <a:spcPts val="0"/>
              </a:spcAft>
              <a:buClr>
                <a:srgbClr val="1F497D"/>
              </a:buClr>
              <a:buSzPts val="1500"/>
              <a:buFont typeface="Arial"/>
              <a:buChar char="•"/>
              <a:defRPr sz="1500" b="0" i="0" u="none" strike="noStrike" cap="none">
                <a:solidFill>
                  <a:srgbClr val="1F497D"/>
                </a:solidFill>
                <a:latin typeface="Arial"/>
                <a:ea typeface="Arial"/>
                <a:cs typeface="Arial"/>
                <a:sym typeface="Arial"/>
              </a:defRPr>
            </a:lvl3pPr>
            <a:lvl4pPr marL="1828800" marR="0" lvl="3" indent="-323850" algn="l" rtl="0">
              <a:lnSpc>
                <a:spcPct val="100000"/>
              </a:lnSpc>
              <a:spcBef>
                <a:spcPts val="300"/>
              </a:spcBef>
              <a:spcAft>
                <a:spcPts val="0"/>
              </a:spcAft>
              <a:buClr>
                <a:srgbClr val="1F497D"/>
              </a:buClr>
              <a:buSzPts val="1500"/>
              <a:buFont typeface="Arial"/>
              <a:buChar char="–"/>
              <a:defRPr sz="1500" b="0" i="0" u="none" strike="noStrike" cap="none">
                <a:solidFill>
                  <a:srgbClr val="1F497D"/>
                </a:solidFill>
                <a:latin typeface="Arial"/>
                <a:ea typeface="Arial"/>
                <a:cs typeface="Arial"/>
                <a:sym typeface="Arial"/>
              </a:defRPr>
            </a:lvl4pPr>
            <a:lvl5pPr marL="2286000" marR="0" lvl="4" indent="-323850" algn="l" rtl="0">
              <a:lnSpc>
                <a:spcPct val="100000"/>
              </a:lnSpc>
              <a:spcBef>
                <a:spcPts val="300"/>
              </a:spcBef>
              <a:spcAft>
                <a:spcPts val="0"/>
              </a:spcAft>
              <a:buClr>
                <a:srgbClr val="1F497D"/>
              </a:buClr>
              <a:buSzPts val="1500"/>
              <a:buFont typeface="Arial"/>
              <a:buChar char="»"/>
              <a:defRPr sz="1500" b="0" i="0" u="none" strike="noStrike" cap="none">
                <a:solidFill>
                  <a:srgbClr val="1F497D"/>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grpSp>
        <p:nvGrpSpPr>
          <p:cNvPr id="414" name="Google Shape;414;p23"/>
          <p:cNvGrpSpPr/>
          <p:nvPr/>
        </p:nvGrpSpPr>
        <p:grpSpPr>
          <a:xfrm>
            <a:off x="-158720" y="-106972"/>
            <a:ext cx="9447491" cy="5353494"/>
            <a:chOff x="-158720" y="-142629"/>
            <a:chExt cx="9447491" cy="7137992"/>
          </a:xfrm>
        </p:grpSpPr>
        <p:grpSp>
          <p:nvGrpSpPr>
            <p:cNvPr id="415" name="Google Shape;415;p23"/>
            <p:cNvGrpSpPr/>
            <p:nvPr/>
          </p:nvGrpSpPr>
          <p:grpSpPr>
            <a:xfrm>
              <a:off x="467806" y="6873248"/>
              <a:ext cx="8217866" cy="122115"/>
              <a:chOff x="467806" y="6873248"/>
              <a:chExt cx="8217866" cy="122115"/>
            </a:xfrm>
          </p:grpSpPr>
          <p:cxnSp>
            <p:nvCxnSpPr>
              <p:cNvPr id="416" name="Google Shape;416;p23"/>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417" name="Google Shape;417;p23"/>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418" name="Google Shape;418;p23"/>
              <p:cNvGrpSpPr/>
              <p:nvPr/>
            </p:nvGrpSpPr>
            <p:grpSpPr>
              <a:xfrm>
                <a:off x="5715000" y="6873248"/>
                <a:ext cx="457200" cy="122115"/>
                <a:chOff x="5715000" y="6873248"/>
                <a:chExt cx="457200" cy="122115"/>
              </a:xfrm>
            </p:grpSpPr>
            <p:cxnSp>
              <p:nvCxnSpPr>
                <p:cNvPr id="419" name="Google Shape;419;p2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420" name="Google Shape;420;p2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421" name="Google Shape;421;p23"/>
              <p:cNvGrpSpPr/>
              <p:nvPr/>
            </p:nvGrpSpPr>
            <p:grpSpPr>
              <a:xfrm>
                <a:off x="2971800" y="6873248"/>
                <a:ext cx="457200" cy="122115"/>
                <a:chOff x="5715000" y="6873248"/>
                <a:chExt cx="457200" cy="122115"/>
              </a:xfrm>
            </p:grpSpPr>
            <p:cxnSp>
              <p:nvCxnSpPr>
                <p:cNvPr id="422" name="Google Shape;422;p2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423" name="Google Shape;423;p2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424" name="Google Shape;424;p23"/>
            <p:cNvGrpSpPr/>
            <p:nvPr/>
          </p:nvGrpSpPr>
          <p:grpSpPr>
            <a:xfrm>
              <a:off x="467806" y="-142629"/>
              <a:ext cx="8217866" cy="122115"/>
              <a:chOff x="467806" y="6873248"/>
              <a:chExt cx="8217866" cy="122115"/>
            </a:xfrm>
          </p:grpSpPr>
          <p:cxnSp>
            <p:nvCxnSpPr>
              <p:cNvPr id="425" name="Google Shape;425;p23"/>
              <p:cNvCxnSpPr/>
              <p:nvPr/>
            </p:nvCxnSpPr>
            <p:spPr>
              <a:xfrm>
                <a:off x="467806"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426" name="Google Shape;426;p23"/>
              <p:cNvCxnSpPr/>
              <p:nvPr/>
            </p:nvCxnSpPr>
            <p:spPr>
              <a:xfrm>
                <a:off x="8685672" y="6873248"/>
                <a:ext cx="0" cy="122115"/>
              </a:xfrm>
              <a:prstGeom prst="straightConnector1">
                <a:avLst/>
              </a:prstGeom>
              <a:noFill/>
              <a:ln w="9525" cap="flat" cmpd="sng">
                <a:solidFill>
                  <a:schemeClr val="dk1"/>
                </a:solidFill>
                <a:prstDash val="dot"/>
                <a:round/>
                <a:headEnd type="none" w="sm" len="sm"/>
                <a:tailEnd type="none" w="sm" len="sm"/>
              </a:ln>
            </p:spPr>
          </p:cxnSp>
          <p:grpSp>
            <p:nvGrpSpPr>
              <p:cNvPr id="427" name="Google Shape;427;p23"/>
              <p:cNvGrpSpPr/>
              <p:nvPr/>
            </p:nvGrpSpPr>
            <p:grpSpPr>
              <a:xfrm>
                <a:off x="5715000" y="6873248"/>
                <a:ext cx="457200" cy="122115"/>
                <a:chOff x="5715000" y="6873248"/>
                <a:chExt cx="457200" cy="122115"/>
              </a:xfrm>
            </p:grpSpPr>
            <p:cxnSp>
              <p:nvCxnSpPr>
                <p:cNvPr id="428" name="Google Shape;428;p2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429" name="Google Shape;429;p2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430" name="Google Shape;430;p23"/>
              <p:cNvGrpSpPr/>
              <p:nvPr/>
            </p:nvGrpSpPr>
            <p:grpSpPr>
              <a:xfrm>
                <a:off x="2971800" y="6873248"/>
                <a:ext cx="457200" cy="122115"/>
                <a:chOff x="5715000" y="6873248"/>
                <a:chExt cx="457200" cy="122115"/>
              </a:xfrm>
            </p:grpSpPr>
            <p:cxnSp>
              <p:nvCxnSpPr>
                <p:cNvPr id="431" name="Google Shape;431;p23"/>
                <p:cNvCxnSpPr/>
                <p:nvPr/>
              </p:nvCxnSpPr>
              <p:spPr>
                <a:xfrm>
                  <a:off x="6172200" y="6873248"/>
                  <a:ext cx="0" cy="122115"/>
                </a:xfrm>
                <a:prstGeom prst="straightConnector1">
                  <a:avLst/>
                </a:prstGeom>
                <a:noFill/>
                <a:ln w="9525" cap="flat" cmpd="sng">
                  <a:solidFill>
                    <a:schemeClr val="dk1"/>
                  </a:solidFill>
                  <a:prstDash val="dot"/>
                  <a:round/>
                  <a:headEnd type="none" w="sm" len="sm"/>
                  <a:tailEnd type="none" w="sm" len="sm"/>
                </a:ln>
              </p:spPr>
            </p:cxnSp>
            <p:cxnSp>
              <p:nvCxnSpPr>
                <p:cNvPr id="432" name="Google Shape;432;p23"/>
                <p:cNvCxnSpPr/>
                <p:nvPr/>
              </p:nvCxnSpPr>
              <p:spPr>
                <a:xfrm>
                  <a:off x="5715000" y="6873248"/>
                  <a:ext cx="0" cy="122115"/>
                </a:xfrm>
                <a:prstGeom prst="straightConnector1">
                  <a:avLst/>
                </a:prstGeom>
                <a:noFill/>
                <a:ln w="9525" cap="flat" cmpd="sng">
                  <a:solidFill>
                    <a:schemeClr val="dk1"/>
                  </a:solidFill>
                  <a:prstDash val="dot"/>
                  <a:round/>
                  <a:headEnd type="none" w="sm" len="sm"/>
                  <a:tailEnd type="none" w="sm" len="sm"/>
                </a:ln>
              </p:spPr>
            </p:cxnSp>
          </p:grpSp>
        </p:grpSp>
        <p:grpSp>
          <p:nvGrpSpPr>
            <p:cNvPr id="433" name="Google Shape;433;p23"/>
            <p:cNvGrpSpPr/>
            <p:nvPr/>
          </p:nvGrpSpPr>
          <p:grpSpPr>
            <a:xfrm>
              <a:off x="-158720" y="1082007"/>
              <a:ext cx="122113" cy="5151249"/>
              <a:chOff x="-158720" y="1082008"/>
              <a:chExt cx="122113" cy="5151249"/>
            </a:xfrm>
          </p:grpSpPr>
          <p:cxnSp>
            <p:nvCxnSpPr>
              <p:cNvPr id="434" name="Google Shape;434;p23"/>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435" name="Google Shape;435;p23"/>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436" name="Google Shape;436;p23"/>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437" name="Google Shape;437;p23"/>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438" name="Google Shape;438;p23"/>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439" name="Google Shape;439;p23"/>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nvGrpSpPr>
            <p:cNvPr id="440" name="Google Shape;440;p23"/>
            <p:cNvGrpSpPr/>
            <p:nvPr/>
          </p:nvGrpSpPr>
          <p:grpSpPr>
            <a:xfrm>
              <a:off x="9166659" y="1082007"/>
              <a:ext cx="122112" cy="5151249"/>
              <a:chOff x="-158720" y="1082008"/>
              <a:chExt cx="122113" cy="5151249"/>
            </a:xfrm>
          </p:grpSpPr>
          <p:cxnSp>
            <p:nvCxnSpPr>
              <p:cNvPr id="441" name="Google Shape;441;p23"/>
              <p:cNvCxnSpPr/>
              <p:nvPr/>
            </p:nvCxnSpPr>
            <p:spPr>
              <a:xfrm>
                <a:off x="-97662" y="1082008"/>
                <a:ext cx="0" cy="122115"/>
              </a:xfrm>
              <a:prstGeom prst="straightConnector1">
                <a:avLst/>
              </a:prstGeom>
              <a:noFill/>
              <a:ln w="9525" cap="flat" cmpd="sng">
                <a:solidFill>
                  <a:schemeClr val="dk1"/>
                </a:solidFill>
                <a:prstDash val="dot"/>
                <a:round/>
                <a:headEnd type="none" w="sm" len="sm"/>
                <a:tailEnd type="none" w="sm" len="sm"/>
              </a:ln>
            </p:spPr>
          </p:cxnSp>
          <p:cxnSp>
            <p:nvCxnSpPr>
              <p:cNvPr id="442" name="Google Shape;442;p23"/>
              <p:cNvCxnSpPr/>
              <p:nvPr/>
            </p:nvCxnSpPr>
            <p:spPr>
              <a:xfrm>
                <a:off x="-97662" y="1539143"/>
                <a:ext cx="0" cy="122115"/>
              </a:xfrm>
              <a:prstGeom prst="straightConnector1">
                <a:avLst/>
              </a:prstGeom>
              <a:noFill/>
              <a:ln w="9525" cap="flat" cmpd="sng">
                <a:solidFill>
                  <a:schemeClr val="dk1"/>
                </a:solidFill>
                <a:prstDash val="dot"/>
                <a:round/>
                <a:headEnd type="none" w="sm" len="sm"/>
                <a:tailEnd type="none" w="sm" len="sm"/>
              </a:ln>
            </p:spPr>
          </p:cxnSp>
          <p:cxnSp>
            <p:nvCxnSpPr>
              <p:cNvPr id="443" name="Google Shape;443;p23"/>
              <p:cNvCxnSpPr/>
              <p:nvPr/>
            </p:nvCxnSpPr>
            <p:spPr>
              <a:xfrm>
                <a:off x="-97662" y="6111142"/>
                <a:ext cx="0" cy="122115"/>
              </a:xfrm>
              <a:prstGeom prst="straightConnector1">
                <a:avLst/>
              </a:prstGeom>
              <a:noFill/>
              <a:ln w="9525" cap="flat" cmpd="sng">
                <a:solidFill>
                  <a:schemeClr val="dk1"/>
                </a:solidFill>
                <a:prstDash val="dot"/>
                <a:round/>
                <a:headEnd type="none" w="sm" len="sm"/>
                <a:tailEnd type="none" w="sm" len="sm"/>
              </a:ln>
            </p:spPr>
          </p:cxnSp>
          <p:cxnSp>
            <p:nvCxnSpPr>
              <p:cNvPr id="444" name="Google Shape;444;p23"/>
              <p:cNvCxnSpPr/>
              <p:nvPr/>
            </p:nvCxnSpPr>
            <p:spPr>
              <a:xfrm rot="10800000">
                <a:off x="-158720" y="4075647"/>
                <a:ext cx="122113" cy="0"/>
              </a:xfrm>
              <a:prstGeom prst="straightConnector1">
                <a:avLst/>
              </a:prstGeom>
              <a:noFill/>
              <a:ln w="9525" cap="flat" cmpd="sng">
                <a:solidFill>
                  <a:schemeClr val="dk1"/>
                </a:solidFill>
                <a:prstDash val="dot"/>
                <a:round/>
                <a:headEnd type="none" w="sm" len="sm"/>
                <a:tailEnd type="none" w="sm" len="sm"/>
              </a:ln>
            </p:spPr>
          </p:cxnSp>
          <p:cxnSp>
            <p:nvCxnSpPr>
              <p:cNvPr id="445" name="Google Shape;445;p23"/>
              <p:cNvCxnSpPr/>
              <p:nvPr/>
            </p:nvCxnSpPr>
            <p:spPr>
              <a:xfrm rot="10800000">
                <a:off x="-158720" y="3679446"/>
                <a:ext cx="122113" cy="0"/>
              </a:xfrm>
              <a:prstGeom prst="straightConnector1">
                <a:avLst/>
              </a:prstGeom>
              <a:noFill/>
              <a:ln w="9525" cap="flat" cmpd="sng">
                <a:solidFill>
                  <a:schemeClr val="dk1"/>
                </a:solidFill>
                <a:prstDash val="dot"/>
                <a:round/>
                <a:headEnd type="none" w="sm" len="sm"/>
                <a:tailEnd type="none" w="sm" len="sm"/>
              </a:ln>
            </p:spPr>
          </p:cxnSp>
          <p:cxnSp>
            <p:nvCxnSpPr>
              <p:cNvPr id="446" name="Google Shape;446;p23"/>
              <p:cNvCxnSpPr/>
              <p:nvPr/>
            </p:nvCxnSpPr>
            <p:spPr>
              <a:xfrm rot="10800000">
                <a:off x="-158720" y="5773880"/>
                <a:ext cx="122113" cy="0"/>
              </a:xfrm>
              <a:prstGeom prst="straightConnector1">
                <a:avLst/>
              </a:prstGeom>
              <a:noFill/>
              <a:ln w="9525" cap="flat" cmpd="sng">
                <a:solidFill>
                  <a:schemeClr val="dk1"/>
                </a:solidFill>
                <a:prstDash val="dot"/>
                <a:round/>
                <a:headEnd type="none" w="sm" len="sm"/>
                <a:tailEnd type="none" w="sm" len="sm"/>
              </a:ln>
            </p:spPr>
          </p:cxnSp>
        </p:grpSp>
      </p:grpSp>
      <p:pic>
        <p:nvPicPr>
          <p:cNvPr id="447" name="Google Shape;447;p23" descr="RGB_White-Seal_White-Mark_SC_Horizontal.png"/>
          <p:cNvPicPr preferRelativeResize="0"/>
          <p:nvPr/>
        </p:nvPicPr>
        <p:blipFill rotWithShape="1">
          <a:blip r:embed="rId9">
            <a:alphaModFix/>
          </a:blip>
          <a:srcRect/>
          <a:stretch/>
        </p:blipFill>
        <p:spPr>
          <a:xfrm>
            <a:off x="6172200" y="4767701"/>
            <a:ext cx="1714500" cy="287791"/>
          </a:xfrm>
          <a:prstGeom prst="rect">
            <a:avLst/>
          </a:prstGeom>
          <a:noFill/>
          <a:ln>
            <a:noFill/>
          </a:ln>
        </p:spPr>
      </p:pic>
      <p:sp>
        <p:nvSpPr>
          <p:cNvPr id="448" name="Google Shape;448;p23"/>
          <p:cNvSpPr txBox="1">
            <a:spLocks noGrp="1"/>
          </p:cNvSpPr>
          <p:nvPr>
            <p:ph type="sldNum" idx="12"/>
          </p:nvPr>
        </p:nvSpPr>
        <p:spPr>
          <a:xfrm>
            <a:off x="8634588" y="4864688"/>
            <a:ext cx="509412"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12078081"/>
      </p:ext>
    </p:extLst>
  </p:cSld>
  <p:clrMap bg1="lt1" tx1="dk1" bg2="dk2" tx2="lt2" accent1="accent1" accent2="accent2" accent3="accent3" accent4="accent4" accent5="accent5" accent6="accent6" hlink="hlink" folHlink="folHlink"/>
  <p:sldLayoutIdLst>
    <p:sldLayoutId id="2147483777" r:id="rId1"/>
    <p:sldLayoutId id="2147483779" r:id="rId2"/>
    <p:sldLayoutId id="2147483780" r:id="rId3"/>
    <p:sldLayoutId id="2147483781" r:id="rId4"/>
    <p:sldLayoutId id="2147483782" r:id="rId5"/>
    <p:sldLayoutId id="2147483783" r:id="rId6"/>
    <p:sldLayoutId id="214748378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 y="0"/>
            <a:ext cx="9144000" cy="685800"/>
          </a:xfrm>
          <a:prstGeom prst="rect">
            <a:avLst/>
          </a:prstGeom>
          <a:solidFill>
            <a:srgbClr val="00395A"/>
          </a:solid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47417" y="1200155"/>
            <a:ext cx="8234446"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0" name="Group 9"/>
          <p:cNvGrpSpPr/>
          <p:nvPr userDrawn="1"/>
        </p:nvGrpSpPr>
        <p:grpSpPr>
          <a:xfrm>
            <a:off x="-158696" y="-106972"/>
            <a:ext cx="9447495" cy="5353494"/>
            <a:chOff x="-158720" y="-142629"/>
            <a:chExt cx="9447494" cy="7137992"/>
          </a:xfrm>
        </p:grpSpPr>
        <p:grpSp>
          <p:nvGrpSpPr>
            <p:cNvPr id="11" name="Group 10"/>
            <p:cNvGrpSpPr/>
            <p:nvPr userDrawn="1"/>
          </p:nvGrpSpPr>
          <p:grpSpPr>
            <a:xfrm>
              <a:off x="467806" y="6873248"/>
              <a:ext cx="8217866" cy="122115"/>
              <a:chOff x="467806" y="6873248"/>
              <a:chExt cx="8217866" cy="122115"/>
            </a:xfrm>
          </p:grpSpPr>
          <p:cxnSp>
            <p:nvCxnSpPr>
              <p:cNvPr id="39" name="Straight Connector 38"/>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1" name="Group 40"/>
              <p:cNvGrpSpPr/>
              <p:nvPr userDrawn="1"/>
            </p:nvGrpSpPr>
            <p:grpSpPr>
              <a:xfrm>
                <a:off x="5715000" y="6873248"/>
                <a:ext cx="457200" cy="122115"/>
                <a:chOff x="5715000" y="6873248"/>
                <a:chExt cx="457200" cy="122115"/>
              </a:xfrm>
            </p:grpSpPr>
            <p:cxnSp>
              <p:nvCxnSpPr>
                <p:cNvPr id="45" name="Straight Connector 4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userDrawn="1"/>
            </p:nvGrpSpPr>
            <p:grpSpPr>
              <a:xfrm>
                <a:off x="2971800" y="6873248"/>
                <a:ext cx="457200" cy="122115"/>
                <a:chOff x="5715000" y="6873248"/>
                <a:chExt cx="457200" cy="122115"/>
              </a:xfrm>
            </p:grpSpPr>
            <p:cxnSp>
              <p:nvCxnSpPr>
                <p:cNvPr id="43" name="Straight Connector 42"/>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userDrawn="1"/>
          </p:nvGrpSpPr>
          <p:grpSpPr>
            <a:xfrm>
              <a:off x="467806" y="-142629"/>
              <a:ext cx="8217866" cy="122115"/>
              <a:chOff x="467806" y="6873248"/>
              <a:chExt cx="8217866" cy="122115"/>
            </a:xfrm>
          </p:grpSpPr>
          <p:cxnSp>
            <p:nvCxnSpPr>
              <p:cNvPr id="31" name="Straight Connector 30"/>
              <p:cNvCxnSpPr/>
              <p:nvPr userDrawn="1"/>
            </p:nvCxnSpPr>
            <p:spPr>
              <a:xfrm>
                <a:off x="467806"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8685672"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6873248"/>
                <a:ext cx="457200" cy="122115"/>
                <a:chOff x="5715000" y="6873248"/>
                <a:chExt cx="457200" cy="122115"/>
              </a:xfrm>
            </p:grpSpPr>
            <p:cxnSp>
              <p:nvCxnSpPr>
                <p:cNvPr id="37" name="Straight Connector 36"/>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2971800" y="6873248"/>
                <a:ext cx="457200" cy="122115"/>
                <a:chOff x="5715000" y="6873248"/>
                <a:chExt cx="457200" cy="122115"/>
              </a:xfrm>
            </p:grpSpPr>
            <p:cxnSp>
              <p:nvCxnSpPr>
                <p:cNvPr id="35" name="Straight Connector 34"/>
                <p:cNvCxnSpPr/>
                <p:nvPr userDrawn="1"/>
              </p:nvCxnSpPr>
              <p:spPr>
                <a:xfrm>
                  <a:off x="61722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5715000"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userDrawn="1"/>
          </p:nvGrpSpPr>
          <p:grpSpPr>
            <a:xfrm>
              <a:off x="-158720" y="1143066"/>
              <a:ext cx="122115" cy="5029134"/>
              <a:chOff x="-158720" y="1143066"/>
              <a:chExt cx="122115" cy="5029134"/>
            </a:xfrm>
          </p:grpSpPr>
          <p:cxnSp>
            <p:nvCxnSpPr>
              <p:cNvPr id="25" name="Straight Connector 24"/>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9166659" y="1143066"/>
              <a:ext cx="122115" cy="5029134"/>
              <a:chOff x="-158720" y="1143066"/>
              <a:chExt cx="122115" cy="5029134"/>
            </a:xfrm>
          </p:grpSpPr>
          <p:cxnSp>
            <p:nvCxnSpPr>
              <p:cNvPr id="17" name="Straight Connector 16"/>
              <p:cNvCxnSpPr/>
              <p:nvPr userDrawn="1"/>
            </p:nvCxnSpPr>
            <p:spPr>
              <a:xfrm rot="5400000">
                <a:off x="-97662" y="108200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rot="5400000">
                <a:off x="-97662" y="1539143"/>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a:off x="-97662" y="6111142"/>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H="1">
                <a:off x="-158720" y="4075647"/>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flipH="1">
                <a:off x="-158720" y="3679446"/>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userDrawn="1"/>
            </p:nvCxnSpPr>
            <p:spPr>
              <a:xfrm flipH="1">
                <a:off x="-158720" y="5773880"/>
                <a:ext cx="122113"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50" name="Picture 49" descr="RGB_White-Seal_White-Mark_SC_Horizontal.png">
            <a:extLst>
              <a:ext uri="{FF2B5EF4-FFF2-40B4-BE49-F238E27FC236}">
                <a16:creationId xmlns:a16="http://schemas.microsoft.com/office/drawing/2014/main" id="{D0FC1251-9BFE-214D-9A96-658D94CF1313}"/>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6172225" y="4767762"/>
            <a:ext cx="1714500" cy="287791"/>
          </a:xfrm>
          <a:prstGeom prst="rect">
            <a:avLst/>
          </a:prstGeom>
        </p:spPr>
      </p:pic>
      <p:sp>
        <p:nvSpPr>
          <p:cNvPr id="51" name="Slide Number Placeholder 5">
            <a:extLst>
              <a:ext uri="{FF2B5EF4-FFF2-40B4-BE49-F238E27FC236}">
                <a16:creationId xmlns:a16="http://schemas.microsoft.com/office/drawing/2014/main" id="{DB98448C-F9A5-154C-B2C0-08CFA44F2FC5}"/>
              </a:ext>
            </a:extLst>
          </p:cNvPr>
          <p:cNvSpPr>
            <a:spLocks noGrp="1"/>
          </p:cNvSpPr>
          <p:nvPr>
            <p:ph type="sldNum" sz="quarter" idx="4"/>
          </p:nvPr>
        </p:nvSpPr>
        <p:spPr>
          <a:xfrm>
            <a:off x="8634612" y="4864749"/>
            <a:ext cx="509412" cy="273844"/>
          </a:xfrm>
          <a:prstGeom prst="rect">
            <a:avLst/>
          </a:prstGeom>
        </p:spPr>
        <p:txBody>
          <a:bodyPr vert="horz" lIns="91440" tIns="45720" rIns="91440" bIns="45720" rtlCol="0" anchor="ctr"/>
          <a:lstStyle>
            <a:lvl1pPr algn="r">
              <a:defRPr sz="750" b="0" i="0">
                <a:solidFill>
                  <a:schemeClr val="bg1"/>
                </a:solidFill>
                <a:latin typeface="Arial" panose="020B0604020202020204" pitchFamily="34" charset="0"/>
                <a:cs typeface="Arial" panose="020B0604020202020204" pitchFamily="34" charset="0"/>
              </a:defRPr>
            </a:lvl1pPr>
          </a:lstStyle>
          <a:p>
            <a:fld id="{D260E43B-7F43-FA45-AAB7-E054FD6CC4E3}"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3909673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1" r:id="rId25"/>
    <p:sldLayoutId id="2147483812" r:id="rId26"/>
  </p:sldLayoutIdLst>
  <p:hf hdr="0" ftr="0" dt="0"/>
  <p:txStyles>
    <p:titleStyle>
      <a:lvl1pPr algn="ctr" defTabSz="342900" rtl="0" eaLnBrk="1" latinLnBrk="0" hangingPunct="1">
        <a:spcBef>
          <a:spcPct val="0"/>
        </a:spcBef>
        <a:buNone/>
        <a:defRPr sz="2100" b="1" kern="1200">
          <a:solidFill>
            <a:schemeClr val="bg1"/>
          </a:solidFill>
          <a:latin typeface="Arial" panose="020B0604020202020204" pitchFamily="34" charset="0"/>
          <a:ea typeface="+mj-ea"/>
          <a:cs typeface="Arial" panose="020B0604020202020204" pitchFamily="34" charset="0"/>
        </a:defRPr>
      </a:lvl1pPr>
    </p:titleStyle>
    <p:bodyStyle>
      <a:lvl1pPr marL="257175" indent="-257175" algn="l" defTabSz="342900" rtl="0" eaLnBrk="1" latinLnBrk="0" hangingPunct="1">
        <a:spcBef>
          <a:spcPct val="20000"/>
        </a:spcBef>
        <a:buFont typeface="Arial"/>
        <a:buChar char="•"/>
        <a:defRPr sz="1800" kern="1200">
          <a:solidFill>
            <a:schemeClr val="tx2"/>
          </a:solidFill>
          <a:latin typeface="Arial" panose="020B0604020202020204" pitchFamily="34" charset="0"/>
          <a:ea typeface="+mn-ea"/>
          <a:cs typeface="Arial" panose="020B0604020202020204" pitchFamily="34" charset="0"/>
        </a:defRPr>
      </a:lvl1pPr>
      <a:lvl2pPr marL="557213" indent="-214313" algn="l" defTabSz="342900" rtl="0" eaLnBrk="1" latinLnBrk="0" hangingPunct="1">
        <a:spcBef>
          <a:spcPct val="20000"/>
        </a:spcBef>
        <a:buFont typeface="Courier New"/>
        <a:buChar char="o"/>
        <a:defRPr sz="1500" kern="1200">
          <a:solidFill>
            <a:srgbClr val="1F497D"/>
          </a:solidFill>
          <a:latin typeface="Arial" panose="020B0604020202020204" pitchFamily="34" charset="0"/>
          <a:ea typeface="+mn-ea"/>
          <a:cs typeface="Arial" panose="020B0604020202020204" pitchFamily="34" charset="0"/>
        </a:defRPr>
      </a:lvl2pPr>
      <a:lvl3pPr marL="857250" indent="-171450" algn="l" defTabSz="342900" rtl="0" eaLnBrk="1" latinLnBrk="0" hangingPunct="1">
        <a:spcBef>
          <a:spcPct val="20000"/>
        </a:spcBef>
        <a:buFont typeface="Arial"/>
        <a:buChar char="•"/>
        <a:defRPr sz="1500" kern="1200">
          <a:solidFill>
            <a:srgbClr val="1F497D"/>
          </a:solidFill>
          <a:latin typeface="Arial" panose="020B0604020202020204" pitchFamily="34" charset="0"/>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rgbClr val="1F497D"/>
          </a:solidFill>
          <a:latin typeface="Arial" panose="020B0604020202020204" pitchFamily="34" charset="0"/>
          <a:ea typeface="+mn-ea"/>
          <a:cs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rgbClr val="1F497D"/>
          </a:solidFill>
          <a:latin typeface="Arial" panose="020B0604020202020204" pitchFamily="34" charset="0"/>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notesSlide" Target="../notesSlides/notesSlide9.xml"/><Relationship Id="rId16" Type="http://schemas.openxmlformats.org/officeDocument/2006/relationships/image" Target="../media/image108.jpg"/><Relationship Id="rId1" Type="http://schemas.openxmlformats.org/officeDocument/2006/relationships/slideLayout" Target="../slideLayouts/slideLayout50.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jpg"/><Relationship Id="rId15" Type="http://schemas.openxmlformats.org/officeDocument/2006/relationships/image" Target="../media/image107.png"/><Relationship Id="rId10" Type="http://schemas.openxmlformats.org/officeDocument/2006/relationships/image" Target="../media/image102.png"/><Relationship Id="rId4" Type="http://schemas.openxmlformats.org/officeDocument/2006/relationships/image" Target="../media/image96.jpg"/><Relationship Id="rId9" Type="http://schemas.openxmlformats.org/officeDocument/2006/relationships/image" Target="../media/image101.png"/><Relationship Id="rId14" Type="http://schemas.openxmlformats.org/officeDocument/2006/relationships/image" Target="../media/image106.png"/></Relationships>
</file>

<file path=ppt/slides/_rels/slide12.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7.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112.png"/><Relationship Id="rId11" Type="http://schemas.openxmlformats.org/officeDocument/2006/relationships/image" Target="../media/image115.jpg"/><Relationship Id="rId5" Type="http://schemas.openxmlformats.org/officeDocument/2006/relationships/image" Target="../media/image111.png"/><Relationship Id="rId10" Type="http://schemas.openxmlformats.org/officeDocument/2006/relationships/hyperlink" Target="http://drive.google.com/file/d/1XyBsdYzWtQgUChFKvbocjsUnfMP5HlHe/view" TargetMode="External"/><Relationship Id="rId4" Type="http://schemas.openxmlformats.org/officeDocument/2006/relationships/image" Target="../media/image110.png"/><Relationship Id="rId9" Type="http://schemas.openxmlformats.org/officeDocument/2006/relationships/image" Target="../media/image103.png"/><Relationship Id="rId14" Type="http://schemas.openxmlformats.org/officeDocument/2006/relationships/image" Target="../media/image118.png"/></Relationships>
</file>

<file path=ppt/slides/_rels/slide1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124.jpeg"/></Relationships>
</file>

<file path=ppt/slides/_rels/slide1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0.xml"/><Relationship Id="rId4" Type="http://schemas.openxmlformats.org/officeDocument/2006/relationships/image" Target="../media/image127.png"/></Relationships>
</file>

<file path=ppt/slides/_rels/slide1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xml"/><Relationship Id="rId1" Type="http://schemas.openxmlformats.org/officeDocument/2006/relationships/slideLayout" Target="../slideLayouts/slideLayout79.xml"/><Relationship Id="rId5" Type="http://schemas.openxmlformats.org/officeDocument/2006/relationships/image" Target="../media/image131.jpeg"/><Relationship Id="rId4" Type="http://schemas.openxmlformats.org/officeDocument/2006/relationships/image" Target="../media/image130.png"/></Relationships>
</file>

<file path=ppt/slides/_rels/slide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11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10.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11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11.xml"/></Relationships>
</file>

<file path=ppt/slides/_rels/slide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111.xml"/></Relationships>
</file>

<file path=ppt/slides/_rels/slide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0"/>
        <p:cNvGrpSpPr/>
        <p:nvPr/>
      </p:nvGrpSpPr>
      <p:grpSpPr>
        <a:xfrm>
          <a:off x="0" y="0"/>
          <a:ext cx="0" cy="0"/>
          <a:chOff x="0" y="0"/>
          <a:chExt cx="0" cy="0"/>
        </a:xfrm>
      </p:grpSpPr>
      <p:sp>
        <p:nvSpPr>
          <p:cNvPr id="2161" name="Google Shape;2161;p120"/>
          <p:cNvSpPr txBox="1">
            <a:spLocks noGrp="1"/>
          </p:cNvSpPr>
          <p:nvPr>
            <p:ph type="title"/>
          </p:nvPr>
        </p:nvSpPr>
        <p:spPr>
          <a:xfrm>
            <a:off x="466302" y="678675"/>
            <a:ext cx="7292700" cy="1567500"/>
          </a:xfrm>
          <a:prstGeom prst="rect">
            <a:avLst/>
          </a:prstGeom>
          <a:noFill/>
          <a:ln>
            <a:noFill/>
          </a:ln>
          <a:effectLst>
            <a:outerShdw blurRad="50800" dist="38100" dir="2700000" algn="tl" rotWithShape="0">
              <a:srgbClr val="000000">
                <a:alpha val="41568"/>
              </a:srgbClr>
            </a:outerShdw>
          </a:effectLst>
        </p:spPr>
        <p:txBody>
          <a:bodyPr spcFirstLastPara="1" wrap="square" lIns="51425" tIns="25700" rIns="51425" bIns="25700" anchor="ctr" anchorCtr="0">
            <a:noAutofit/>
          </a:bodyPr>
          <a:lstStyle/>
          <a:p>
            <a:pPr marL="0" marR="0" lvl="0" indent="0" algn="l" rtl="0">
              <a:lnSpc>
                <a:spcPct val="100000"/>
              </a:lnSpc>
              <a:spcBef>
                <a:spcPts val="0"/>
              </a:spcBef>
              <a:spcAft>
                <a:spcPts val="0"/>
              </a:spcAft>
              <a:buSzPts val="1100"/>
              <a:buNone/>
            </a:pPr>
            <a:r>
              <a:rPr lang="en" sz="3000" dirty="0">
                <a:solidFill>
                  <a:srgbClr val="FFC000"/>
                </a:solidFill>
                <a:latin typeface="Avenir"/>
                <a:ea typeface="Avenir"/>
                <a:cs typeface="Avenir"/>
                <a:sym typeface="Avenir"/>
              </a:rPr>
              <a:t>Accelerator Technology and Applied Physics (ATAP) Division Perspectives</a:t>
            </a:r>
            <a:endParaRPr sz="3000" dirty="0">
              <a:solidFill>
                <a:srgbClr val="FFC000"/>
              </a:solidFill>
              <a:latin typeface="Avenir"/>
              <a:ea typeface="Avenir"/>
              <a:cs typeface="Avenir"/>
              <a:sym typeface="Avenir"/>
            </a:endParaRPr>
          </a:p>
        </p:txBody>
      </p:sp>
      <p:sp>
        <p:nvSpPr>
          <p:cNvPr id="2162" name="Google Shape;2162;p120"/>
          <p:cNvSpPr txBox="1"/>
          <p:nvPr/>
        </p:nvSpPr>
        <p:spPr>
          <a:xfrm>
            <a:off x="466300" y="3491667"/>
            <a:ext cx="8677700" cy="553957"/>
          </a:xfrm>
          <a:prstGeom prst="rect">
            <a:avLst/>
          </a:prstGeom>
          <a:noFill/>
          <a:ln>
            <a:noFill/>
          </a:ln>
          <a:effectLst>
            <a:outerShdw blurRad="57150" dist="47625" dir="3240000" algn="bl" rotWithShape="0">
              <a:srgbClr val="000000">
                <a:alpha val="89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3000" dirty="0">
                <a:solidFill>
                  <a:srgbClr val="FFC000"/>
                </a:solidFill>
                <a:latin typeface="Avenir"/>
                <a:ea typeface="Avenir"/>
                <a:cs typeface="Avenir"/>
                <a:sym typeface="Avenir"/>
              </a:rPr>
              <a:t>Jens Osterhoff</a:t>
            </a:r>
          </a:p>
        </p:txBody>
      </p:sp>
      <p:sp>
        <p:nvSpPr>
          <p:cNvPr id="2" name="TextBox 1">
            <a:extLst>
              <a:ext uri="{FF2B5EF4-FFF2-40B4-BE49-F238E27FC236}">
                <a16:creationId xmlns:a16="http://schemas.microsoft.com/office/drawing/2014/main" id="{5C3DF9B9-2044-4EB4-B1D9-8A10B0876D46}"/>
              </a:ext>
            </a:extLst>
          </p:cNvPr>
          <p:cNvSpPr txBox="1"/>
          <p:nvPr/>
        </p:nvSpPr>
        <p:spPr>
          <a:xfrm>
            <a:off x="601212" y="4157048"/>
            <a:ext cx="6391700" cy="307777"/>
          </a:xfrm>
          <a:prstGeom prst="rect">
            <a:avLst/>
          </a:prstGeom>
          <a:noFill/>
        </p:spPr>
        <p:txBody>
          <a:bodyPr wrap="square" rtlCol="0">
            <a:spAutoFit/>
          </a:bodyPr>
          <a:lstStyle/>
          <a:p>
            <a:r>
              <a:rPr lang="en-US" dirty="0"/>
              <a:t>Thanks to Cameron Geddes, Qing Ji, Jean-Luc Vay for providing slides!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31"/>
        <p:cNvGrpSpPr/>
        <p:nvPr/>
      </p:nvGrpSpPr>
      <p:grpSpPr>
        <a:xfrm>
          <a:off x="0" y="0"/>
          <a:ext cx="0" cy="0"/>
          <a:chOff x="0" y="0"/>
          <a:chExt cx="0" cy="0"/>
        </a:xfrm>
      </p:grpSpPr>
      <p:sp>
        <p:nvSpPr>
          <p:cNvPr id="3132" name="Google Shape;3132;p145"/>
          <p:cNvSpPr/>
          <p:nvPr/>
        </p:nvSpPr>
        <p:spPr>
          <a:xfrm>
            <a:off x="81475" y="768599"/>
            <a:ext cx="4646400" cy="4249925"/>
          </a:xfrm>
          <a:prstGeom prst="roundRect">
            <a:avLst>
              <a:gd name="adj" fmla="val 2420"/>
            </a:avLst>
          </a:prstGeom>
          <a:solidFill>
            <a:srgbClr val="DDEBEE"/>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33" name="Google Shape;3133;p145"/>
          <p:cNvSpPr txBox="1">
            <a:spLocks noGrp="1"/>
          </p:cNvSpPr>
          <p:nvPr>
            <p:ph type="body" idx="1"/>
          </p:nvPr>
        </p:nvSpPr>
        <p:spPr>
          <a:xfrm>
            <a:off x="105275" y="844549"/>
            <a:ext cx="4640700" cy="4249925"/>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300"/>
              </a:spcBef>
              <a:spcAft>
                <a:spcPts val="0"/>
              </a:spcAft>
              <a:buSzPts val="1806"/>
              <a:buNone/>
            </a:pPr>
            <a:r>
              <a:rPr lang="en" sz="1400" b="1" dirty="0"/>
              <a:t>Plasma based </a:t>
            </a:r>
            <a:r>
              <a:rPr lang="en" sz="1400" b="1" dirty="0" err="1"/>
              <a:t>wakefield</a:t>
            </a:r>
            <a:r>
              <a:rPr lang="en" sz="1400" b="1" dirty="0"/>
              <a:t> accelerator development</a:t>
            </a:r>
            <a:endParaRPr sz="1400" b="1" dirty="0"/>
          </a:p>
          <a:p>
            <a:pPr marL="285750" lvl="0" indent="-173037">
              <a:lnSpc>
                <a:spcPct val="105000"/>
              </a:lnSpc>
              <a:spcBef>
                <a:spcPts val="0"/>
              </a:spcBef>
              <a:buClr>
                <a:srgbClr val="000000"/>
              </a:buClr>
              <a:buSzPts val="1500"/>
            </a:pPr>
            <a:r>
              <a:rPr lang="en" sz="1300" dirty="0">
                <a:solidFill>
                  <a:srgbClr val="000000"/>
                </a:solidFill>
                <a:latin typeface="Arial"/>
                <a:cs typeface="Arial"/>
                <a:sym typeface="Arial"/>
              </a:rPr>
              <a:t>Multi-GeV Laser-Plasma Accelerator (LPA) stages</a:t>
            </a:r>
          </a:p>
          <a:p>
            <a:pPr marL="285750" lvl="0" indent="-173037">
              <a:lnSpc>
                <a:spcPct val="105000"/>
              </a:lnSpc>
              <a:spcBef>
                <a:spcPts val="0"/>
              </a:spcBef>
              <a:buClr>
                <a:srgbClr val="000000"/>
              </a:buClr>
              <a:buSzPts val="1500"/>
            </a:pPr>
            <a:r>
              <a:rPr lang="en" sz="1300" dirty="0">
                <a:solidFill>
                  <a:srgbClr val="000000"/>
                </a:solidFill>
                <a:latin typeface="Arial"/>
                <a:cs typeface="Arial"/>
                <a:sym typeface="Arial"/>
              </a:rPr>
              <a:t>Combination of stages with high gradient</a:t>
            </a:r>
            <a:endParaRPr sz="1300" dirty="0">
              <a:solidFill>
                <a:srgbClr val="000000"/>
              </a:solidFill>
              <a:latin typeface="Arial"/>
              <a:cs typeface="Arial"/>
              <a:sym typeface="Arial"/>
            </a:endParaRPr>
          </a:p>
          <a:p>
            <a:pPr marL="285750" indent="-173037">
              <a:lnSpc>
                <a:spcPct val="105000"/>
              </a:lnSpc>
              <a:spcBef>
                <a:spcPts val="0"/>
              </a:spcBef>
              <a:buClr>
                <a:srgbClr val="000000"/>
              </a:buClr>
              <a:buSzPts val="1500"/>
            </a:pPr>
            <a:r>
              <a:rPr lang="en-US" sz="1300" dirty="0">
                <a:solidFill>
                  <a:srgbClr val="000000"/>
                </a:solidFill>
                <a:latin typeface="Arial"/>
                <a:cs typeface="Arial"/>
                <a:sym typeface="Arial"/>
              </a:rPr>
              <a:t>High brightness beam generation</a:t>
            </a:r>
          </a:p>
          <a:p>
            <a:pPr marL="285750" indent="-173037">
              <a:lnSpc>
                <a:spcPct val="105000"/>
              </a:lnSpc>
              <a:spcBef>
                <a:spcPts val="0"/>
              </a:spcBef>
              <a:buClr>
                <a:srgbClr val="000000"/>
              </a:buClr>
              <a:buSzPts val="1500"/>
            </a:pPr>
            <a:r>
              <a:rPr lang="en-US" sz="1300" dirty="0">
                <a:solidFill>
                  <a:srgbClr val="000000"/>
                </a:solidFill>
                <a:latin typeface="Arial"/>
                <a:cs typeface="Arial"/>
                <a:sym typeface="Arial"/>
              </a:rPr>
              <a:t>New concepts for compact accelerators</a:t>
            </a:r>
          </a:p>
          <a:p>
            <a:pPr marL="285750" marR="0" lvl="0" indent="-173037" algn="l" defTabSz="914400" rtl="0" eaLnBrk="1" fontAlgn="auto" latinLnBrk="0" hangingPunct="1">
              <a:lnSpc>
                <a:spcPct val="105000"/>
              </a:lnSpc>
              <a:spcBef>
                <a:spcPts val="0"/>
              </a:spcBef>
              <a:spcAft>
                <a:spcPts val="0"/>
              </a:spcAft>
              <a:buClr>
                <a:srgbClr val="000000"/>
              </a:buClr>
              <a:buSzPts val="1500"/>
              <a:buFont typeface="Arial"/>
              <a:buChar char="•"/>
              <a:tabLst/>
              <a:defRPr/>
            </a:pPr>
            <a:r>
              <a:rPr kumimoji="0" lang="en-US" sz="1300" b="0" i="0" u="none" strike="noStrike" kern="0" cap="none" spc="0" normalizeH="0" baseline="0" noProof="0" dirty="0">
                <a:ln>
                  <a:noFill/>
                </a:ln>
                <a:solidFill>
                  <a:srgbClr val="000000"/>
                </a:solidFill>
                <a:effectLst/>
                <a:uLnTx/>
                <a:uFillTx/>
                <a:latin typeface="Arial"/>
                <a:cs typeface="Arial"/>
                <a:sym typeface="Libre Franklin"/>
              </a:rPr>
              <a:t>Beam Test Facilities Council, broad collaborations</a:t>
            </a:r>
            <a:endParaRPr lang="en-US" sz="800" dirty="0">
              <a:solidFill>
                <a:srgbClr val="000000"/>
              </a:solidFill>
            </a:endParaRPr>
          </a:p>
          <a:p>
            <a:pPr marL="6350" indent="0">
              <a:lnSpc>
                <a:spcPct val="100000"/>
              </a:lnSpc>
              <a:spcBef>
                <a:spcPts val="300"/>
              </a:spcBef>
              <a:buClr>
                <a:srgbClr val="000000"/>
              </a:buClr>
              <a:buSzPts val="1300"/>
              <a:buNone/>
            </a:pPr>
            <a:r>
              <a:rPr lang="en-US" sz="1400" b="1" dirty="0">
                <a:solidFill>
                  <a:srgbClr val="000000"/>
                </a:solidFill>
              </a:rPr>
              <a:t>10 </a:t>
            </a:r>
            <a:r>
              <a:rPr lang="en-US" sz="1400" b="1" dirty="0" err="1">
                <a:solidFill>
                  <a:srgbClr val="000000"/>
                </a:solidFill>
              </a:rPr>
              <a:t>TeV</a:t>
            </a:r>
            <a:r>
              <a:rPr lang="en-US" sz="1400" b="1" dirty="0">
                <a:solidFill>
                  <a:srgbClr val="000000"/>
                </a:solidFill>
              </a:rPr>
              <a:t> </a:t>
            </a:r>
            <a:r>
              <a:rPr lang="en-US" sz="1400" b="1" dirty="0" err="1">
                <a:solidFill>
                  <a:srgbClr val="000000"/>
                </a:solidFill>
              </a:rPr>
              <a:t>pCM</a:t>
            </a:r>
            <a:r>
              <a:rPr lang="en-US" sz="1400" b="1" dirty="0">
                <a:solidFill>
                  <a:srgbClr val="000000"/>
                </a:solidFill>
              </a:rPr>
              <a:t> collider design work guides R&amp;D</a:t>
            </a:r>
          </a:p>
          <a:p>
            <a:pPr marL="285750" marR="0" lvl="0" indent="-173037" algn="l" defTabSz="914400" rtl="0" eaLnBrk="1" fontAlgn="auto" latinLnBrk="0" hangingPunct="1">
              <a:lnSpc>
                <a:spcPct val="105000"/>
              </a:lnSpc>
              <a:spcBef>
                <a:spcPts val="0"/>
              </a:spcBef>
              <a:spcAft>
                <a:spcPts val="0"/>
              </a:spcAft>
              <a:buClr>
                <a:srgbClr val="000000"/>
              </a:buClr>
              <a:buSzPts val="1500"/>
              <a:buFont typeface="Arial"/>
              <a:buChar char="•"/>
              <a:tabLst/>
              <a:defRPr/>
            </a:pPr>
            <a:r>
              <a:rPr kumimoji="0" lang="en-US" sz="1300" b="0" i="0" u="none" strike="noStrike" kern="0" cap="none" spc="0" normalizeH="0" baseline="0" noProof="0" dirty="0">
                <a:ln>
                  <a:noFill/>
                </a:ln>
                <a:solidFill>
                  <a:srgbClr val="000000"/>
                </a:solidFill>
                <a:effectLst/>
                <a:uLnTx/>
                <a:uFillTx/>
                <a:latin typeface="Arial"/>
                <a:cs typeface="Arial"/>
                <a:sym typeface="Libre Franklin"/>
              </a:rPr>
              <a:t>Multi-institution collaboration preparing for collider R&amp;D</a:t>
            </a:r>
            <a:endParaRPr lang="en-US" sz="1400" b="1" dirty="0">
              <a:solidFill>
                <a:srgbClr val="000000"/>
              </a:solidFill>
            </a:endParaRPr>
          </a:p>
          <a:p>
            <a:pPr marL="6350" indent="0">
              <a:lnSpc>
                <a:spcPct val="100000"/>
              </a:lnSpc>
              <a:spcBef>
                <a:spcPts val="300"/>
              </a:spcBef>
              <a:buClr>
                <a:srgbClr val="000000"/>
              </a:buClr>
              <a:buSzPts val="1300"/>
              <a:buNone/>
            </a:pPr>
            <a:endParaRPr lang="en-US" sz="800" dirty="0">
              <a:solidFill>
                <a:srgbClr val="000000"/>
              </a:solidFill>
            </a:endParaRPr>
          </a:p>
          <a:p>
            <a:pPr marL="0" lvl="0" indent="0" algn="l" rtl="0">
              <a:lnSpc>
                <a:spcPct val="100000"/>
              </a:lnSpc>
              <a:spcBef>
                <a:spcPts val="300"/>
              </a:spcBef>
              <a:spcAft>
                <a:spcPts val="0"/>
              </a:spcAft>
              <a:buSzPts val="1400"/>
              <a:buNone/>
            </a:pPr>
            <a:r>
              <a:rPr lang="en-US" sz="1400" b="1" dirty="0"/>
              <a:t>Flagship facility in US for</a:t>
            </a:r>
            <a:r>
              <a:rPr lang="en" sz="1400" b="1" dirty="0">
                <a:solidFill>
                  <a:srgbClr val="000000"/>
                </a:solidFill>
              </a:rPr>
              <a:t> laser-plasma acceleration</a:t>
            </a:r>
          </a:p>
          <a:p>
            <a:pPr marL="285750" lvl="0" indent="-173037">
              <a:lnSpc>
                <a:spcPct val="105000"/>
              </a:lnSpc>
              <a:spcBef>
                <a:spcPts val="0"/>
              </a:spcBef>
              <a:buClr>
                <a:srgbClr val="000000"/>
              </a:buClr>
              <a:buSzPts val="1500"/>
            </a:pPr>
            <a:r>
              <a:rPr lang="en-US" sz="1300" dirty="0">
                <a:solidFill>
                  <a:srgbClr val="000000"/>
                </a:solidFill>
                <a:latin typeface="Arial"/>
                <a:cs typeface="Arial"/>
              </a:rPr>
              <a:t>Highest rep rated PW laser in US; 8 GeV record</a:t>
            </a:r>
          </a:p>
          <a:p>
            <a:pPr marL="742950" lvl="2" indent="-173037">
              <a:lnSpc>
                <a:spcPct val="105000"/>
              </a:lnSpc>
              <a:spcBef>
                <a:spcPts val="0"/>
              </a:spcBef>
              <a:buClr>
                <a:srgbClr val="000000"/>
              </a:buClr>
              <a:buSzPts val="1500"/>
            </a:pPr>
            <a:r>
              <a:rPr lang="en-US" sz="1200" dirty="0">
                <a:solidFill>
                  <a:srgbClr val="000000"/>
                </a:solidFill>
                <a:latin typeface="Arial"/>
                <a:cs typeface="Arial"/>
              </a:rPr>
              <a:t>New 2nd beamline (2BL) for 10 GeV, staging…</a:t>
            </a:r>
          </a:p>
          <a:p>
            <a:pPr marL="742950" lvl="2" indent="-173037">
              <a:lnSpc>
                <a:spcPct val="105000"/>
              </a:lnSpc>
              <a:spcBef>
                <a:spcPts val="0"/>
              </a:spcBef>
              <a:buClr>
                <a:srgbClr val="000000"/>
              </a:buClr>
              <a:buSzPts val="1500"/>
            </a:pPr>
            <a:r>
              <a:rPr lang="en-US" sz="1200" dirty="0">
                <a:solidFill>
                  <a:srgbClr val="000000"/>
                </a:solidFill>
                <a:latin typeface="Arial"/>
                <a:cs typeface="Arial"/>
              </a:rPr>
              <a:t>Hundred-TW lasers: prototype novel concepts</a:t>
            </a:r>
          </a:p>
          <a:p>
            <a:pPr marL="285750" indent="-173037">
              <a:lnSpc>
                <a:spcPct val="105000"/>
              </a:lnSpc>
              <a:spcBef>
                <a:spcPts val="0"/>
              </a:spcBef>
              <a:buClr>
                <a:srgbClr val="000000"/>
              </a:buClr>
              <a:buSzPts val="1500"/>
            </a:pPr>
            <a:r>
              <a:rPr lang="en-US" sz="1300" dirty="0">
                <a:solidFill>
                  <a:srgbClr val="000000"/>
                </a:solidFill>
                <a:latin typeface="Arial"/>
                <a:cs typeface="Arial"/>
              </a:rPr>
              <a:t>In context of $B class international investment</a:t>
            </a:r>
          </a:p>
          <a:p>
            <a:pPr marL="285750" indent="-173037">
              <a:lnSpc>
                <a:spcPct val="105000"/>
              </a:lnSpc>
              <a:spcBef>
                <a:spcPts val="0"/>
              </a:spcBef>
              <a:buClr>
                <a:srgbClr val="000000"/>
              </a:buClr>
              <a:buSzPts val="1500"/>
            </a:pPr>
            <a:r>
              <a:rPr lang="en-US" sz="1300" dirty="0">
                <a:solidFill>
                  <a:srgbClr val="000000"/>
                </a:solidFill>
                <a:latin typeface="Arial"/>
                <a:cs typeface="Arial"/>
              </a:rPr>
              <a:t>Leveraging multi-agency applications for HEP</a:t>
            </a:r>
          </a:p>
          <a:p>
            <a:pPr marL="112713" indent="0">
              <a:lnSpc>
                <a:spcPct val="105000"/>
              </a:lnSpc>
              <a:spcBef>
                <a:spcPts val="0"/>
              </a:spcBef>
              <a:buClr>
                <a:srgbClr val="000000"/>
              </a:buClr>
              <a:buSzPts val="1500"/>
              <a:buNone/>
            </a:pPr>
            <a:endParaRPr lang="en-US" sz="800" dirty="0">
              <a:solidFill>
                <a:srgbClr val="000000"/>
              </a:solidFill>
              <a:latin typeface="Arial"/>
              <a:cs typeface="Arial"/>
            </a:endParaRPr>
          </a:p>
          <a:p>
            <a:pPr marL="0" indent="0">
              <a:lnSpc>
                <a:spcPct val="100000"/>
              </a:lnSpc>
              <a:spcBef>
                <a:spcPts val="300"/>
              </a:spcBef>
              <a:buNone/>
            </a:pPr>
            <a:r>
              <a:rPr lang="en-US" sz="1400" b="1" dirty="0">
                <a:sym typeface="Arial"/>
              </a:rPr>
              <a:t>High-rep rate, high average power laser drivers</a:t>
            </a:r>
          </a:p>
          <a:p>
            <a:pPr marL="290512" marR="0" lvl="0" indent="-177800" algn="l" defTabSz="914400" rtl="0" eaLnBrk="1" fontAlgn="auto" latinLnBrk="0" hangingPunct="1">
              <a:lnSpc>
                <a:spcPct val="105000"/>
              </a:lnSpc>
              <a:spcBef>
                <a:spcPts val="0"/>
              </a:spcBef>
              <a:spcAft>
                <a:spcPts val="0"/>
              </a:spcAft>
              <a:buClr>
                <a:srgbClr val="000000"/>
              </a:buClr>
              <a:buSzPts val="1500"/>
              <a:buFont typeface="Arial"/>
              <a:buChar char="•"/>
              <a:tabLst/>
              <a:defRPr/>
            </a:pPr>
            <a:r>
              <a:rPr lang="en-US" sz="1300" dirty="0">
                <a:solidFill>
                  <a:srgbClr val="000000"/>
                </a:solidFill>
                <a:latin typeface="Arial"/>
                <a:cs typeface="Arial"/>
                <a:sym typeface="Arial"/>
              </a:rPr>
              <a:t>kHz tests indicate stabilization for colliders, applications</a:t>
            </a:r>
          </a:p>
          <a:p>
            <a:pPr marL="290512" marR="0" lvl="0" indent="-177800" algn="l" defTabSz="914400" rtl="0" eaLnBrk="1" fontAlgn="auto" latinLnBrk="0" hangingPunct="1">
              <a:lnSpc>
                <a:spcPct val="105000"/>
              </a:lnSpc>
              <a:spcBef>
                <a:spcPts val="0"/>
              </a:spcBef>
              <a:spcAft>
                <a:spcPts val="0"/>
              </a:spcAft>
              <a:buClr>
                <a:srgbClr val="000000"/>
              </a:buClr>
              <a:buSzPts val="1500"/>
              <a:buFont typeface="Arial"/>
              <a:buChar char="•"/>
              <a:tabLst/>
              <a:defRPr/>
            </a:pPr>
            <a:r>
              <a:rPr kumimoji="0" lang="en-US" sz="1300" b="0" i="0" u="none" strike="noStrike" kern="0" cap="none" spc="0" normalizeH="0" baseline="0" noProof="0" dirty="0" err="1">
                <a:ln>
                  <a:noFill/>
                </a:ln>
                <a:solidFill>
                  <a:srgbClr val="000000"/>
                </a:solidFill>
                <a:effectLst/>
                <a:uLnTx/>
                <a:uFillTx/>
                <a:latin typeface="Arial"/>
                <a:cs typeface="Arial"/>
                <a:sym typeface="Arial"/>
              </a:rPr>
              <a:t>kBELLA</a:t>
            </a:r>
            <a:r>
              <a:rPr kumimoji="0" lang="en-US" sz="1300" b="0" i="0" u="none" strike="noStrike" kern="0" cap="none" spc="0" normalizeH="0" baseline="0" noProof="0" dirty="0">
                <a:ln>
                  <a:noFill/>
                </a:ln>
                <a:solidFill>
                  <a:srgbClr val="000000"/>
                </a:solidFill>
                <a:effectLst/>
                <a:uLnTx/>
                <a:uFillTx/>
                <a:latin typeface="Arial"/>
                <a:cs typeface="Arial"/>
                <a:sym typeface="Arial"/>
              </a:rPr>
              <a:t> Joule-class GeV kHz demonstrator proposed</a:t>
            </a:r>
          </a:p>
          <a:p>
            <a:pPr marL="112713" indent="0">
              <a:lnSpc>
                <a:spcPct val="105000"/>
              </a:lnSpc>
              <a:spcBef>
                <a:spcPts val="0"/>
              </a:spcBef>
              <a:buClr>
                <a:srgbClr val="000000"/>
              </a:buClr>
              <a:buSzPts val="1500"/>
              <a:buNone/>
            </a:pPr>
            <a:endParaRPr lang="en-US" sz="1300" dirty="0">
              <a:solidFill>
                <a:srgbClr val="000000"/>
              </a:solidFill>
              <a:latin typeface="Arial"/>
              <a:cs typeface="Arial"/>
              <a:sym typeface="Arial"/>
            </a:endParaRPr>
          </a:p>
          <a:p>
            <a:pPr marL="285750" indent="-173037">
              <a:lnSpc>
                <a:spcPct val="105000"/>
              </a:lnSpc>
              <a:spcBef>
                <a:spcPts val="0"/>
              </a:spcBef>
              <a:buClr>
                <a:srgbClr val="000000"/>
              </a:buClr>
              <a:buSzPts val="1500"/>
            </a:pPr>
            <a:endParaRPr lang="en-US" sz="1300" dirty="0">
              <a:solidFill>
                <a:srgbClr val="000000"/>
              </a:solidFill>
              <a:latin typeface="Arial"/>
              <a:cs typeface="Arial"/>
            </a:endParaRPr>
          </a:p>
          <a:p>
            <a:pPr marL="285750" indent="-279400">
              <a:lnSpc>
                <a:spcPct val="100000"/>
              </a:lnSpc>
              <a:spcBef>
                <a:spcPts val="300"/>
              </a:spcBef>
              <a:buClr>
                <a:srgbClr val="000000"/>
              </a:buClr>
              <a:buSzPts val="1300"/>
            </a:pPr>
            <a:endParaRPr lang="en-US" sz="1300" dirty="0">
              <a:solidFill>
                <a:srgbClr val="000000"/>
              </a:solidFill>
            </a:endParaRPr>
          </a:p>
          <a:p>
            <a:pPr marL="0" lvl="0" indent="0" algn="l" rtl="0">
              <a:lnSpc>
                <a:spcPct val="100000"/>
              </a:lnSpc>
              <a:spcBef>
                <a:spcPts val="300"/>
              </a:spcBef>
              <a:spcAft>
                <a:spcPts val="0"/>
              </a:spcAft>
              <a:buSzPts val="1400"/>
              <a:buNone/>
            </a:pPr>
            <a:endParaRPr lang="en" sz="1300" dirty="0">
              <a:solidFill>
                <a:srgbClr val="000000"/>
              </a:solidFill>
            </a:endParaRPr>
          </a:p>
          <a:p>
            <a:pPr marL="0" lvl="0" indent="0" algn="l" rtl="0">
              <a:lnSpc>
                <a:spcPct val="100000"/>
              </a:lnSpc>
              <a:spcBef>
                <a:spcPts val="300"/>
              </a:spcBef>
              <a:spcAft>
                <a:spcPts val="0"/>
              </a:spcAft>
              <a:buSzPts val="1400"/>
              <a:buNone/>
            </a:pPr>
            <a:endParaRPr sz="1300" dirty="0">
              <a:solidFill>
                <a:srgbClr val="000000"/>
              </a:solidFill>
            </a:endParaRPr>
          </a:p>
        </p:txBody>
      </p:sp>
      <p:sp>
        <p:nvSpPr>
          <p:cNvPr id="3136" name="Google Shape;3136;p145"/>
          <p:cNvSpPr txBox="1"/>
          <p:nvPr/>
        </p:nvSpPr>
        <p:spPr>
          <a:xfrm>
            <a:off x="6407675" y="283525"/>
            <a:ext cx="2460300" cy="4311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t>updated from last year</a:t>
            </a:r>
            <a:endParaRPr sz="1600" b="1"/>
          </a:p>
        </p:txBody>
      </p:sp>
      <p:sp>
        <p:nvSpPr>
          <p:cNvPr id="3137" name="Google Shape;3137;p145"/>
          <p:cNvSpPr txBox="1">
            <a:spLocks noGrp="1"/>
          </p:cNvSpPr>
          <p:nvPr>
            <p:ph type="body" idx="4294967295"/>
          </p:nvPr>
        </p:nvSpPr>
        <p:spPr>
          <a:xfrm>
            <a:off x="0" y="13400"/>
            <a:ext cx="9144000" cy="713100"/>
          </a:xfrm>
          <a:prstGeom prst="rect">
            <a:avLst/>
          </a:prstGeom>
          <a:solidFill>
            <a:srgbClr val="1E497D"/>
          </a:solidFill>
          <a:ln>
            <a:noFill/>
          </a:ln>
          <a:effectLst>
            <a:outerShdw blurRad="50800" dist="38100" dir="2700000" algn="tl" rotWithShape="0">
              <a:srgbClr val="000000">
                <a:alpha val="40000"/>
              </a:srgbClr>
            </a:outerShdw>
          </a:effectLst>
        </p:spPr>
        <p:txBody>
          <a:bodyPr spcFirstLastPara="1" wrap="square" lIns="68550" tIns="34275" rIns="68550" bIns="34275" anchor="ctr" anchorCtr="1">
            <a:normAutofit/>
          </a:bodyPr>
          <a:lstStyle/>
          <a:p>
            <a:pPr marL="257167" lvl="0" indent="-257167" algn="ctr" rtl="0">
              <a:lnSpc>
                <a:spcPct val="100000"/>
              </a:lnSpc>
              <a:spcBef>
                <a:spcPts val="360"/>
              </a:spcBef>
              <a:spcAft>
                <a:spcPts val="0"/>
              </a:spcAft>
              <a:buClr>
                <a:schemeClr val="dk2"/>
              </a:buClr>
              <a:buSzPts val="1800"/>
              <a:buNone/>
            </a:pPr>
            <a:r>
              <a:rPr lang="en" sz="1800" b="1">
                <a:solidFill>
                  <a:schemeClr val="lt1"/>
                </a:solidFill>
              </a:rPr>
              <a:t>BELLA (Berkeley Lab Laser Accelerator) Center </a:t>
            </a:r>
            <a:endParaRPr sz="1800" b="1">
              <a:solidFill>
                <a:schemeClr val="lt1"/>
              </a:solidFill>
            </a:endParaRPr>
          </a:p>
        </p:txBody>
      </p:sp>
      <p:pic>
        <p:nvPicPr>
          <p:cNvPr id="3141" name="Google Shape;3141;p145"/>
          <p:cNvPicPr preferRelativeResize="0"/>
          <p:nvPr/>
        </p:nvPicPr>
        <p:blipFill>
          <a:blip r:embed="rId3">
            <a:alphaModFix/>
          </a:blip>
          <a:stretch>
            <a:fillRect/>
          </a:stretch>
        </p:blipFill>
        <p:spPr>
          <a:xfrm>
            <a:off x="5067602" y="1326591"/>
            <a:ext cx="3780074" cy="1520353"/>
          </a:xfrm>
          <a:prstGeom prst="rect">
            <a:avLst/>
          </a:prstGeom>
          <a:noFill/>
          <a:ln>
            <a:noFill/>
          </a:ln>
        </p:spPr>
      </p:pic>
      <p:sp>
        <p:nvSpPr>
          <p:cNvPr id="3143" name="Google Shape;3143;p145"/>
          <p:cNvSpPr txBox="1"/>
          <p:nvPr/>
        </p:nvSpPr>
        <p:spPr>
          <a:xfrm>
            <a:off x="5152232" y="2862581"/>
            <a:ext cx="4272900" cy="307800"/>
          </a:xfrm>
          <a:prstGeom prst="rect">
            <a:avLst/>
          </a:prstGeom>
          <a:noFill/>
          <a:ln>
            <a:noFill/>
          </a:ln>
        </p:spPr>
        <p:txBody>
          <a:bodyPr spcFirstLastPara="1" wrap="square" lIns="68550" tIns="68550" rIns="68550" bIns="6855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050" b="0" i="1" u="none" strike="noStrike" cap="none" dirty="0">
                <a:solidFill>
                  <a:srgbClr val="000000"/>
                </a:solidFill>
                <a:latin typeface="Arial"/>
                <a:ea typeface="Arial"/>
                <a:cs typeface="Arial"/>
                <a:sym typeface="Arial"/>
              </a:rPr>
              <a:t>S. </a:t>
            </a:r>
            <a:r>
              <a:rPr lang="en" sz="1050" b="0" i="1" u="none" strike="noStrike" cap="none" dirty="0" err="1">
                <a:solidFill>
                  <a:srgbClr val="000000"/>
                </a:solidFill>
                <a:latin typeface="Arial"/>
                <a:ea typeface="Arial"/>
                <a:cs typeface="Arial"/>
                <a:sym typeface="Arial"/>
              </a:rPr>
              <a:t>Diederichs</a:t>
            </a:r>
            <a:r>
              <a:rPr lang="en" sz="1050" b="0" i="1" u="none" strike="noStrike" cap="none" dirty="0">
                <a:solidFill>
                  <a:srgbClr val="000000"/>
                </a:solidFill>
                <a:latin typeface="Arial"/>
                <a:ea typeface="Arial"/>
                <a:cs typeface="Arial"/>
                <a:sym typeface="Arial"/>
              </a:rPr>
              <a:t> et al</a:t>
            </a:r>
            <a:r>
              <a:rPr lang="en" sz="1050" b="0" i="0" u="none" strike="noStrike" cap="none" dirty="0">
                <a:solidFill>
                  <a:srgbClr val="000000"/>
                </a:solidFill>
                <a:latin typeface="Arial"/>
                <a:ea typeface="Arial"/>
                <a:cs typeface="Arial"/>
                <a:sym typeface="Arial"/>
              </a:rPr>
              <a:t>., </a:t>
            </a:r>
            <a:r>
              <a:rPr lang="en" sz="1050" i="1" dirty="0">
                <a:solidFill>
                  <a:srgbClr val="000000"/>
                </a:solidFill>
              </a:rPr>
              <a:t>Phys. Rev. Accel. Beams</a:t>
            </a:r>
            <a:r>
              <a:rPr lang="en" sz="1050" dirty="0">
                <a:solidFill>
                  <a:srgbClr val="000000"/>
                </a:solidFill>
              </a:rPr>
              <a:t> 25, 091304 (2022)</a:t>
            </a:r>
            <a:endParaRPr sz="1050" b="0" i="0" u="none" strike="noStrike" cap="none" dirty="0">
              <a:solidFill>
                <a:srgbClr val="000000"/>
              </a:solidFill>
              <a:latin typeface="Arial"/>
              <a:ea typeface="Arial"/>
              <a:cs typeface="Arial"/>
              <a:sym typeface="Arial"/>
            </a:endParaRPr>
          </a:p>
        </p:txBody>
      </p:sp>
      <p:sp>
        <p:nvSpPr>
          <p:cNvPr id="3144" name="Google Shape;3144;p145"/>
          <p:cNvSpPr txBox="1"/>
          <p:nvPr/>
        </p:nvSpPr>
        <p:spPr>
          <a:xfrm>
            <a:off x="5847244" y="787610"/>
            <a:ext cx="2882875" cy="553968"/>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L="0" indent="0" algn="ctr">
              <a:buNone/>
              <a:defRPr sz="1200"/>
            </a:lvl1pPr>
          </a:lstStyle>
          <a:p>
            <a:r>
              <a:rPr lang="en" dirty="0"/>
              <a:t>Self-stabilization of positron beams in plasma columns </a:t>
            </a:r>
            <a:endParaRPr dirty="0"/>
          </a:p>
        </p:txBody>
      </p:sp>
      <p:sp>
        <p:nvSpPr>
          <p:cNvPr id="3145" name="Google Shape;3145;p145"/>
          <p:cNvSpPr txBox="1">
            <a:spLocks noGrp="1"/>
          </p:cNvSpPr>
          <p:nvPr>
            <p:ph type="sldNum" idx="12"/>
          </p:nvPr>
        </p:nvSpPr>
        <p:spPr>
          <a:xfrm>
            <a:off x="8634588" y="4864688"/>
            <a:ext cx="509400" cy="273900"/>
          </a:xfrm>
          <a:prstGeom prst="rect">
            <a:avLst/>
          </a:prstGeom>
          <a:noFill/>
          <a:ln>
            <a:noFill/>
          </a:ln>
        </p:spPr>
        <p:txBody>
          <a:bodyPr spcFirstLastPara="1" wrap="square" lIns="68525" tIns="34250" rIns="68525" bIns="34250" anchor="ctr" anchorCtr="0">
            <a:noAutofit/>
          </a:bodyPr>
          <a:lstStyle/>
          <a:p>
            <a:pPr marL="0" lvl="0" indent="0" algn="r" rtl="0">
              <a:lnSpc>
                <a:spcPct val="100000"/>
              </a:lnSpc>
              <a:spcBef>
                <a:spcPts val="0"/>
              </a:spcBef>
              <a:spcAft>
                <a:spcPts val="0"/>
              </a:spcAft>
              <a:buClr>
                <a:srgbClr val="000000"/>
              </a:buClr>
              <a:buSzPts val="800"/>
              <a:buFont typeface="Arial"/>
              <a:buNone/>
            </a:pPr>
            <a:fld id="{00000000-1234-1234-1234-123412341234}" type="slidenum">
              <a:rPr lang="en">
                <a:solidFill>
                  <a:schemeClr val="dk1"/>
                </a:solidFill>
              </a:rPr>
              <a:t>10</a:t>
            </a:fld>
            <a:endParaRPr>
              <a:solidFill>
                <a:schemeClr val="dk1"/>
              </a:solidFill>
            </a:endParaRPr>
          </a:p>
        </p:txBody>
      </p:sp>
      <p:sp>
        <p:nvSpPr>
          <p:cNvPr id="4" name="Google Shape;3114;p143">
            <a:extLst>
              <a:ext uri="{FF2B5EF4-FFF2-40B4-BE49-F238E27FC236}">
                <a16:creationId xmlns:a16="http://schemas.microsoft.com/office/drawing/2014/main" id="{F304642E-D152-8727-D7F2-59334FBB3E11}"/>
              </a:ext>
            </a:extLst>
          </p:cNvPr>
          <p:cNvSpPr txBox="1"/>
          <p:nvPr/>
        </p:nvSpPr>
        <p:spPr>
          <a:xfrm>
            <a:off x="5152232" y="3533390"/>
            <a:ext cx="3792000" cy="1236260"/>
          </a:xfrm>
          <a:prstGeom prst="rect">
            <a:avLst/>
          </a:prstGeom>
          <a:solidFill>
            <a:srgbClr val="E4E8ED"/>
          </a:solidFill>
          <a:ln>
            <a:noFill/>
          </a:ln>
        </p:spPr>
        <p:txBody>
          <a:bodyPr spcFirstLastPara="1" wrap="square" lIns="91425" tIns="45700" rIns="91425" bIns="45700" anchor="t" anchorCtr="0">
            <a:spAutoFit/>
          </a:bodyPr>
          <a:lstStyle/>
          <a:p>
            <a:pPr marL="0" marR="0" lvl="0" indent="0" algn="l" rtl="0">
              <a:lnSpc>
                <a:spcPct val="92000"/>
              </a:lnSpc>
              <a:spcBef>
                <a:spcPts val="200"/>
              </a:spcBef>
              <a:spcAft>
                <a:spcPts val="0"/>
              </a:spcAft>
              <a:buClr>
                <a:srgbClr val="000000"/>
              </a:buClr>
              <a:buSzPts val="1400"/>
              <a:buFont typeface="Arial"/>
              <a:buNone/>
            </a:pPr>
            <a:r>
              <a:rPr lang="en" sz="1400" b="1" i="0" u="none" strike="noStrike" cap="none" dirty="0">
                <a:solidFill>
                  <a:srgbClr val="242852"/>
                </a:solidFill>
                <a:latin typeface="Arial"/>
                <a:ea typeface="Arial"/>
                <a:cs typeface="Arial"/>
                <a:sym typeface="Arial"/>
              </a:rPr>
              <a:t>Synergies with other offices</a:t>
            </a:r>
            <a:r>
              <a:rPr lang="en-US" sz="1400" b="1" i="0" u="none" strike="noStrike" cap="none" dirty="0">
                <a:latin typeface="Arial"/>
                <a:ea typeface="Arial"/>
                <a:cs typeface="Arial"/>
                <a:sym typeface="Arial"/>
              </a:rPr>
              <a:t>/agencies </a:t>
            </a:r>
            <a:r>
              <a:rPr lang="en" sz="1400" b="1" i="0" u="none" strike="noStrike" cap="none" dirty="0">
                <a:solidFill>
                  <a:srgbClr val="242852"/>
                </a:solidFill>
                <a:latin typeface="Arial"/>
                <a:ea typeface="Arial"/>
                <a:cs typeface="Arial"/>
                <a:sym typeface="Arial"/>
              </a:rPr>
              <a:t>:</a:t>
            </a:r>
            <a:endParaRPr sz="1600" b="1" i="0" u="none" strike="noStrike" cap="none" dirty="0">
              <a:solidFill>
                <a:srgbClr val="000000"/>
              </a:solidFill>
              <a:latin typeface="Arial"/>
              <a:ea typeface="Arial"/>
              <a:cs typeface="Arial"/>
              <a:sym typeface="Arial"/>
            </a:endParaRPr>
          </a:p>
          <a:p>
            <a:pPr marL="285750" marR="0" lvl="0" indent="-166687" algn="l" rtl="0">
              <a:lnSpc>
                <a:spcPct val="92000"/>
              </a:lnSpc>
              <a:spcBef>
                <a:spcPts val="0"/>
              </a:spcBef>
              <a:spcAft>
                <a:spcPts val="0"/>
              </a:spcAft>
              <a:buClr>
                <a:srgbClr val="000000"/>
              </a:buClr>
              <a:buSzPts val="1300"/>
              <a:buFont typeface="Arial"/>
              <a:buChar char="•"/>
            </a:pPr>
            <a:r>
              <a:rPr lang="en" sz="1300" b="1" dirty="0"/>
              <a:t>NNSA:</a:t>
            </a:r>
            <a:r>
              <a:rPr lang="en" sz="1300" dirty="0"/>
              <a:t> mono-E MeV </a:t>
            </a:r>
            <a:r>
              <a:rPr lang="en" sz="1300" dirty="0" err="1"/>
              <a:t>Xrays</a:t>
            </a:r>
            <a:r>
              <a:rPr lang="en" sz="1300" dirty="0"/>
              <a:t> (test operating)</a:t>
            </a:r>
            <a:endParaRPr lang="en" sz="1300" b="0" i="0" u="none" strike="noStrike" cap="none" dirty="0">
              <a:solidFill>
                <a:srgbClr val="000000"/>
              </a:solidFill>
              <a:latin typeface="Arial"/>
              <a:ea typeface="Arial"/>
              <a:cs typeface="Arial"/>
              <a:sym typeface="Arial"/>
            </a:endParaRPr>
          </a:p>
          <a:p>
            <a:pPr marL="285750" marR="0" lvl="0" indent="-166687" algn="l" rtl="0">
              <a:lnSpc>
                <a:spcPct val="92000"/>
              </a:lnSpc>
              <a:spcBef>
                <a:spcPts val="0"/>
              </a:spcBef>
              <a:spcAft>
                <a:spcPts val="0"/>
              </a:spcAft>
              <a:buClr>
                <a:srgbClr val="000000"/>
              </a:buClr>
              <a:buSzPts val="1300"/>
              <a:buFont typeface="Arial"/>
              <a:buChar char="•"/>
            </a:pPr>
            <a:r>
              <a:rPr lang="en" sz="1300" b="1" dirty="0"/>
              <a:t>BES:</a:t>
            </a:r>
            <a:r>
              <a:rPr lang="en" sz="1300" dirty="0"/>
              <a:t> compact FEL (recent lasing), injectors</a:t>
            </a:r>
          </a:p>
          <a:p>
            <a:pPr marL="285750" indent="-166687">
              <a:lnSpc>
                <a:spcPct val="92000"/>
              </a:lnSpc>
              <a:buSzPts val="1300"/>
              <a:buFont typeface="Arial"/>
              <a:buChar char="•"/>
            </a:pPr>
            <a:r>
              <a:rPr lang="en-US" sz="1300" b="1" i="0" u="none" strike="noStrike" cap="none" dirty="0">
                <a:solidFill>
                  <a:srgbClr val="000000"/>
                </a:solidFill>
                <a:latin typeface="Arial"/>
                <a:ea typeface="Arial"/>
                <a:cs typeface="Arial"/>
                <a:sym typeface="Arial"/>
              </a:rPr>
              <a:t>DARPA:</a:t>
            </a:r>
            <a:r>
              <a:rPr lang="en-US" sz="1300" b="0" i="0" u="none" strike="noStrike" cap="none" dirty="0">
                <a:solidFill>
                  <a:srgbClr val="000000"/>
                </a:solidFill>
                <a:latin typeface="Arial"/>
                <a:ea typeface="Arial"/>
                <a:cs typeface="Arial"/>
                <a:sym typeface="Arial"/>
              </a:rPr>
              <a:t> compact particle sources</a:t>
            </a:r>
            <a:endParaRPr sz="1300" dirty="0"/>
          </a:p>
          <a:p>
            <a:pPr marL="285750" marR="0" lvl="0" indent="-166687" algn="l" rtl="0">
              <a:lnSpc>
                <a:spcPct val="92000"/>
              </a:lnSpc>
              <a:spcBef>
                <a:spcPts val="0"/>
              </a:spcBef>
              <a:spcAft>
                <a:spcPts val="0"/>
              </a:spcAft>
              <a:buClr>
                <a:srgbClr val="000000"/>
              </a:buClr>
              <a:buSzPts val="1300"/>
              <a:buFont typeface="Arial"/>
              <a:buChar char="•"/>
            </a:pPr>
            <a:r>
              <a:rPr lang="en" sz="1300" b="1" i="0" u="none" strike="noStrike" cap="none" dirty="0">
                <a:solidFill>
                  <a:srgbClr val="000000"/>
                </a:solidFill>
                <a:latin typeface="Arial"/>
                <a:ea typeface="Arial"/>
                <a:cs typeface="Arial"/>
                <a:sym typeface="Arial"/>
              </a:rPr>
              <a:t>AR</a:t>
            </a:r>
            <a:r>
              <a:rPr lang="en" sz="1300" b="1" dirty="0"/>
              <a:t>DAP, DARPA</a:t>
            </a:r>
            <a:r>
              <a:rPr lang="en" sz="1300" dirty="0"/>
              <a:t>: high average power lasers</a:t>
            </a:r>
          </a:p>
          <a:p>
            <a:pPr marL="285750" marR="0" lvl="0" indent="-166687" algn="l" rtl="0">
              <a:lnSpc>
                <a:spcPct val="92000"/>
              </a:lnSpc>
              <a:spcBef>
                <a:spcPts val="0"/>
              </a:spcBef>
              <a:spcAft>
                <a:spcPts val="0"/>
              </a:spcAft>
              <a:buClr>
                <a:srgbClr val="000000"/>
              </a:buClr>
              <a:buSzPts val="1300"/>
              <a:buFont typeface="Arial"/>
              <a:buChar char="•"/>
            </a:pPr>
            <a:r>
              <a:rPr lang="en" sz="1300" b="1" dirty="0"/>
              <a:t>FES:</a:t>
            </a:r>
            <a:r>
              <a:rPr lang="en" sz="1300" dirty="0"/>
              <a:t> </a:t>
            </a:r>
            <a:r>
              <a:rPr lang="en" sz="1300" dirty="0" err="1"/>
              <a:t>LaserNetUS</a:t>
            </a:r>
            <a:r>
              <a:rPr lang="en" sz="1300" dirty="0"/>
              <a:t> user access, plasma sci.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3" descr="A screen shot of a computer program&#10;&#10;Description automatically generated"/>
          <p:cNvPicPr preferRelativeResize="0"/>
          <p:nvPr/>
        </p:nvPicPr>
        <p:blipFill rotWithShape="1">
          <a:blip r:embed="rId3">
            <a:alphaModFix/>
          </a:blip>
          <a:srcRect/>
          <a:stretch/>
        </p:blipFill>
        <p:spPr>
          <a:xfrm>
            <a:off x="598349" y="732919"/>
            <a:ext cx="7351395" cy="2645855"/>
          </a:xfrm>
          <a:prstGeom prst="rect">
            <a:avLst/>
          </a:prstGeom>
          <a:noFill/>
          <a:ln>
            <a:noFill/>
          </a:ln>
        </p:spPr>
      </p:pic>
      <p:grpSp>
        <p:nvGrpSpPr>
          <p:cNvPr id="336" name="Google Shape;336;p3"/>
          <p:cNvGrpSpPr/>
          <p:nvPr/>
        </p:nvGrpSpPr>
        <p:grpSpPr>
          <a:xfrm>
            <a:off x="3598508" y="3466583"/>
            <a:ext cx="5430255" cy="1490845"/>
            <a:chOff x="4503049" y="4695754"/>
            <a:chExt cx="7240341" cy="1987793"/>
          </a:xfrm>
        </p:grpSpPr>
        <p:grpSp>
          <p:nvGrpSpPr>
            <p:cNvPr id="337" name="Google Shape;337;p3"/>
            <p:cNvGrpSpPr/>
            <p:nvPr/>
          </p:nvGrpSpPr>
          <p:grpSpPr>
            <a:xfrm>
              <a:off x="4932923" y="4792854"/>
              <a:ext cx="6354470" cy="1890693"/>
              <a:chOff x="4932923" y="4792854"/>
              <a:chExt cx="6354470" cy="1890693"/>
            </a:xfrm>
          </p:grpSpPr>
          <p:sp>
            <p:nvSpPr>
              <p:cNvPr id="338" name="Google Shape;338;p3"/>
              <p:cNvSpPr/>
              <p:nvPr/>
            </p:nvSpPr>
            <p:spPr>
              <a:xfrm>
                <a:off x="4932923" y="4792855"/>
                <a:ext cx="857121" cy="1887692"/>
              </a:xfrm>
              <a:prstGeom prst="rect">
                <a:avLst/>
              </a:prstGeom>
              <a:solidFill>
                <a:srgbClr val="16304F"/>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a:endParaRPr sz="788">
                  <a:solidFill>
                    <a:schemeClr val="lt1"/>
                  </a:solidFill>
                  <a:latin typeface="Libre Franklin"/>
                  <a:ea typeface="Libre Franklin"/>
                  <a:cs typeface="Libre Franklin"/>
                  <a:sym typeface="Libre Franklin"/>
                </a:endParaRPr>
              </a:p>
            </p:txBody>
          </p:sp>
          <p:sp>
            <p:nvSpPr>
              <p:cNvPr id="339" name="Google Shape;339;p3"/>
              <p:cNvSpPr/>
              <p:nvPr/>
            </p:nvSpPr>
            <p:spPr>
              <a:xfrm>
                <a:off x="10430272" y="4792854"/>
                <a:ext cx="857121" cy="1887693"/>
              </a:xfrm>
              <a:prstGeom prst="rect">
                <a:avLst/>
              </a:prstGeom>
              <a:solidFill>
                <a:srgbClr val="16304F"/>
              </a:solidFill>
              <a:ln>
                <a:noFill/>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a:endParaRPr sz="788">
                  <a:solidFill>
                    <a:schemeClr val="lt1"/>
                  </a:solidFill>
                  <a:latin typeface="Libre Franklin"/>
                  <a:ea typeface="Libre Franklin"/>
                  <a:cs typeface="Libre Franklin"/>
                  <a:sym typeface="Libre Franklin"/>
                </a:endParaRPr>
              </a:p>
            </p:txBody>
          </p:sp>
          <p:sp>
            <p:nvSpPr>
              <p:cNvPr id="340" name="Google Shape;340;p3"/>
              <p:cNvSpPr/>
              <p:nvPr/>
            </p:nvSpPr>
            <p:spPr>
              <a:xfrm>
                <a:off x="5795118" y="4792855"/>
                <a:ext cx="1026451" cy="506784"/>
              </a:xfrm>
              <a:prstGeom prst="rect">
                <a:avLst/>
              </a:prstGeom>
              <a:gradFill>
                <a:gsLst>
                  <a:gs pos="0">
                    <a:srgbClr val="3E7284"/>
                  </a:gs>
                  <a:gs pos="100000">
                    <a:srgbClr val="3E7284"/>
                  </a:gs>
                </a:gsLst>
                <a:lin ang="16200000" scaled="0"/>
              </a:gradFill>
              <a:ln>
                <a:noFill/>
              </a:ln>
              <a:effectLst>
                <a:outerShdw blurRad="40000" dist="23000" dir="5400000" rotWithShape="0">
                  <a:srgbClr val="000000">
                    <a:alpha val="34901"/>
                  </a:srgbClr>
                </a:outerShdw>
              </a:effectLst>
            </p:spPr>
            <p:txBody>
              <a:bodyPr spcFirstLastPara="1" wrap="square" lIns="68569" tIns="34275" rIns="68569" bIns="34275" anchor="t" anchorCtr="0">
                <a:noAutofit/>
              </a:bodyPr>
              <a:lstStyle/>
              <a:p>
                <a:endParaRPr sz="788"/>
              </a:p>
            </p:txBody>
          </p:sp>
          <p:sp>
            <p:nvSpPr>
              <p:cNvPr id="341" name="Google Shape;341;p3"/>
              <p:cNvSpPr/>
              <p:nvPr/>
            </p:nvSpPr>
            <p:spPr>
              <a:xfrm>
                <a:off x="5795118" y="5745782"/>
                <a:ext cx="1026451" cy="443377"/>
              </a:xfrm>
              <a:prstGeom prst="rect">
                <a:avLst/>
              </a:prstGeom>
              <a:gradFill>
                <a:gsLst>
                  <a:gs pos="0">
                    <a:srgbClr val="3E7284"/>
                  </a:gs>
                  <a:gs pos="100000">
                    <a:srgbClr val="3E7284"/>
                  </a:gs>
                </a:gsLst>
                <a:lin ang="16200000" scaled="0"/>
              </a:gradFill>
              <a:ln>
                <a:noFill/>
              </a:ln>
              <a:effectLst>
                <a:outerShdw blurRad="40000" dist="23000" dir="5400000" rotWithShape="0">
                  <a:srgbClr val="000000">
                    <a:alpha val="34901"/>
                  </a:srgbClr>
                </a:outerShdw>
              </a:effectLst>
            </p:spPr>
            <p:txBody>
              <a:bodyPr spcFirstLastPara="1" wrap="square" lIns="68569" tIns="34275" rIns="68569" bIns="34275" anchor="t" anchorCtr="0">
                <a:noAutofit/>
              </a:bodyPr>
              <a:lstStyle/>
              <a:p>
                <a:endParaRPr sz="788"/>
              </a:p>
            </p:txBody>
          </p:sp>
          <p:sp>
            <p:nvSpPr>
              <p:cNvPr id="342" name="Google Shape;342;p3"/>
              <p:cNvSpPr/>
              <p:nvPr/>
            </p:nvSpPr>
            <p:spPr>
              <a:xfrm>
                <a:off x="9403821" y="5745782"/>
                <a:ext cx="1026451" cy="443377"/>
              </a:xfrm>
              <a:prstGeom prst="rect">
                <a:avLst/>
              </a:prstGeom>
              <a:gradFill>
                <a:gsLst>
                  <a:gs pos="0">
                    <a:srgbClr val="3E7284"/>
                  </a:gs>
                  <a:gs pos="100000">
                    <a:srgbClr val="3E7284"/>
                  </a:gs>
                </a:gsLst>
                <a:lin ang="16200000" scaled="0"/>
              </a:gradFill>
              <a:ln>
                <a:noFill/>
              </a:ln>
              <a:effectLst>
                <a:outerShdw blurRad="40000" dist="23000" dir="5400000" rotWithShape="0">
                  <a:srgbClr val="000000">
                    <a:alpha val="34901"/>
                  </a:srgbClr>
                </a:outerShdw>
              </a:effectLst>
            </p:spPr>
            <p:txBody>
              <a:bodyPr spcFirstLastPara="1" wrap="square" lIns="68569" tIns="34275" rIns="68569" bIns="34275" anchor="t" anchorCtr="0">
                <a:noAutofit/>
              </a:bodyPr>
              <a:lstStyle/>
              <a:p>
                <a:endParaRPr sz="788"/>
              </a:p>
            </p:txBody>
          </p:sp>
          <p:sp>
            <p:nvSpPr>
              <p:cNvPr id="343" name="Google Shape;343;p3"/>
              <p:cNvSpPr/>
              <p:nvPr/>
            </p:nvSpPr>
            <p:spPr>
              <a:xfrm>
                <a:off x="5795118" y="6189160"/>
                <a:ext cx="1026451" cy="494387"/>
              </a:xfrm>
              <a:prstGeom prst="rect">
                <a:avLst/>
              </a:prstGeom>
              <a:gradFill>
                <a:gsLst>
                  <a:gs pos="0">
                    <a:srgbClr val="3E7284"/>
                  </a:gs>
                  <a:gs pos="100000">
                    <a:srgbClr val="3E7284"/>
                  </a:gs>
                </a:gsLst>
                <a:lin ang="16200000" scaled="0"/>
              </a:gradFill>
              <a:ln>
                <a:noFill/>
              </a:ln>
              <a:effectLst>
                <a:outerShdw blurRad="40000" dist="23000" dir="5400000" rotWithShape="0">
                  <a:srgbClr val="000000">
                    <a:alpha val="34901"/>
                  </a:srgbClr>
                </a:outerShdw>
              </a:effectLst>
            </p:spPr>
            <p:txBody>
              <a:bodyPr spcFirstLastPara="1" wrap="square" lIns="68569" tIns="34275" rIns="68569" bIns="34275" anchor="t" anchorCtr="0">
                <a:noAutofit/>
              </a:bodyPr>
              <a:lstStyle/>
              <a:p>
                <a:endParaRPr sz="788"/>
              </a:p>
            </p:txBody>
          </p:sp>
          <p:sp>
            <p:nvSpPr>
              <p:cNvPr id="344" name="Google Shape;344;p3"/>
              <p:cNvSpPr/>
              <p:nvPr/>
            </p:nvSpPr>
            <p:spPr>
              <a:xfrm>
                <a:off x="5795118" y="5299639"/>
                <a:ext cx="1026451" cy="443377"/>
              </a:xfrm>
              <a:prstGeom prst="rect">
                <a:avLst/>
              </a:prstGeom>
              <a:gradFill>
                <a:gsLst>
                  <a:gs pos="0">
                    <a:srgbClr val="3E7284"/>
                  </a:gs>
                  <a:gs pos="100000">
                    <a:srgbClr val="3E7284"/>
                  </a:gs>
                </a:gsLst>
                <a:lin ang="16200000" scaled="0"/>
              </a:gradFill>
              <a:ln>
                <a:noFill/>
              </a:ln>
              <a:effectLst>
                <a:outerShdw blurRad="40000" dist="23000" dir="5400000" rotWithShape="0">
                  <a:srgbClr val="000000">
                    <a:alpha val="34901"/>
                  </a:srgbClr>
                </a:outerShdw>
              </a:effectLst>
            </p:spPr>
            <p:txBody>
              <a:bodyPr spcFirstLastPara="1" wrap="square" lIns="68569" tIns="34275" rIns="68569" bIns="34275" anchor="t" anchorCtr="0">
                <a:noAutofit/>
              </a:bodyPr>
              <a:lstStyle/>
              <a:p>
                <a:endParaRPr sz="788"/>
              </a:p>
            </p:txBody>
          </p:sp>
          <p:sp>
            <p:nvSpPr>
              <p:cNvPr id="345" name="Google Shape;345;p3"/>
              <p:cNvSpPr/>
              <p:nvPr/>
            </p:nvSpPr>
            <p:spPr>
              <a:xfrm>
                <a:off x="9403821" y="6189160"/>
                <a:ext cx="1026451" cy="494387"/>
              </a:xfrm>
              <a:prstGeom prst="rect">
                <a:avLst/>
              </a:prstGeom>
              <a:gradFill>
                <a:gsLst>
                  <a:gs pos="0">
                    <a:srgbClr val="3E7284"/>
                  </a:gs>
                  <a:gs pos="100000">
                    <a:srgbClr val="3E7284"/>
                  </a:gs>
                </a:gsLst>
                <a:lin ang="16200000" scaled="0"/>
              </a:gradFill>
              <a:ln>
                <a:noFill/>
              </a:ln>
              <a:effectLst>
                <a:outerShdw blurRad="40000" dist="23000" dir="5400000" rotWithShape="0">
                  <a:srgbClr val="000000">
                    <a:alpha val="34901"/>
                  </a:srgbClr>
                </a:outerShdw>
              </a:effectLst>
            </p:spPr>
            <p:txBody>
              <a:bodyPr spcFirstLastPara="1" wrap="square" lIns="68569" tIns="34275" rIns="68569" bIns="34275" anchor="t" anchorCtr="0">
                <a:noAutofit/>
              </a:bodyPr>
              <a:lstStyle/>
              <a:p>
                <a:endParaRPr sz="788"/>
              </a:p>
            </p:txBody>
          </p:sp>
          <p:sp>
            <p:nvSpPr>
              <p:cNvPr id="346" name="Google Shape;346;p3"/>
              <p:cNvSpPr/>
              <p:nvPr/>
            </p:nvSpPr>
            <p:spPr>
              <a:xfrm>
                <a:off x="9403821" y="5299638"/>
                <a:ext cx="1026451" cy="443377"/>
              </a:xfrm>
              <a:prstGeom prst="rect">
                <a:avLst/>
              </a:prstGeom>
              <a:gradFill>
                <a:gsLst>
                  <a:gs pos="0">
                    <a:srgbClr val="3E7284"/>
                  </a:gs>
                  <a:gs pos="100000">
                    <a:srgbClr val="3E7284"/>
                  </a:gs>
                </a:gsLst>
                <a:lin ang="16200000" scaled="0"/>
              </a:gradFill>
              <a:ln>
                <a:noFill/>
              </a:ln>
              <a:effectLst>
                <a:outerShdw blurRad="40000" dist="23000" dir="5400000" rotWithShape="0">
                  <a:srgbClr val="000000">
                    <a:alpha val="34901"/>
                  </a:srgbClr>
                </a:outerShdw>
              </a:effectLst>
            </p:spPr>
            <p:txBody>
              <a:bodyPr spcFirstLastPara="1" wrap="square" lIns="68569" tIns="34275" rIns="68569" bIns="34275" anchor="t" anchorCtr="0">
                <a:noAutofit/>
              </a:bodyPr>
              <a:lstStyle/>
              <a:p>
                <a:endParaRPr sz="788"/>
              </a:p>
            </p:txBody>
          </p:sp>
          <p:sp>
            <p:nvSpPr>
              <p:cNvPr id="347" name="Google Shape;347;p3"/>
              <p:cNvSpPr/>
              <p:nvPr/>
            </p:nvSpPr>
            <p:spPr>
              <a:xfrm>
                <a:off x="9403821" y="4792855"/>
                <a:ext cx="1026451" cy="506784"/>
              </a:xfrm>
              <a:prstGeom prst="rect">
                <a:avLst/>
              </a:prstGeom>
              <a:gradFill>
                <a:gsLst>
                  <a:gs pos="0">
                    <a:srgbClr val="3E7284"/>
                  </a:gs>
                  <a:gs pos="100000">
                    <a:srgbClr val="3E7284"/>
                  </a:gs>
                </a:gsLst>
                <a:lin ang="16200000" scaled="0"/>
              </a:gradFill>
              <a:ln>
                <a:noFill/>
              </a:ln>
              <a:effectLst>
                <a:outerShdw blurRad="40000" dist="23000" dir="5400000" rotWithShape="0">
                  <a:srgbClr val="000000">
                    <a:alpha val="34901"/>
                  </a:srgbClr>
                </a:outerShdw>
              </a:effectLst>
            </p:spPr>
            <p:txBody>
              <a:bodyPr spcFirstLastPara="1" wrap="square" lIns="68569" tIns="34275" rIns="68569" bIns="34275" anchor="t" anchorCtr="0">
                <a:noAutofit/>
              </a:bodyPr>
              <a:lstStyle/>
              <a:p>
                <a:endParaRPr sz="788"/>
              </a:p>
            </p:txBody>
          </p:sp>
          <p:pic>
            <p:nvPicPr>
              <p:cNvPr id="348" name="Google Shape;348;p3" descr="Intricate Metal Dial Slider Interface PSD - WeLoveSoLo"/>
              <p:cNvPicPr preferRelativeResize="0"/>
              <p:nvPr/>
            </p:nvPicPr>
            <p:blipFill rotWithShape="1">
              <a:blip r:embed="rId4">
                <a:alphaModFix/>
              </a:blip>
              <a:srcRect/>
              <a:stretch/>
            </p:blipFill>
            <p:spPr>
              <a:xfrm>
                <a:off x="6825030" y="4792855"/>
                <a:ext cx="2578666" cy="1456946"/>
              </a:xfrm>
              <a:prstGeom prst="rect">
                <a:avLst/>
              </a:prstGeom>
              <a:gradFill>
                <a:gsLst>
                  <a:gs pos="0">
                    <a:schemeClr val="dk1"/>
                  </a:gs>
                  <a:gs pos="100000">
                    <a:srgbClr val="BABABA"/>
                  </a:gs>
                </a:gsLst>
                <a:lin ang="16200000" scaled="0"/>
              </a:gradFill>
              <a:ln>
                <a:noFill/>
              </a:ln>
              <a:effectLst>
                <a:outerShdw blurRad="40000" dist="23000" dir="5400000" rotWithShape="0">
                  <a:srgbClr val="000000">
                    <a:alpha val="34901"/>
                  </a:srgbClr>
                </a:outerShdw>
              </a:effectLst>
            </p:spPr>
          </p:pic>
          <p:pic>
            <p:nvPicPr>
              <p:cNvPr id="349" name="Google Shape;349;p3" descr="Intricate Metal Dial Slider Interface PSD - WeLoveSoLo"/>
              <p:cNvPicPr preferRelativeResize="0"/>
              <p:nvPr/>
            </p:nvPicPr>
            <p:blipFill rotWithShape="1">
              <a:blip r:embed="rId5">
                <a:alphaModFix/>
              </a:blip>
              <a:srcRect/>
              <a:stretch/>
            </p:blipFill>
            <p:spPr>
              <a:xfrm>
                <a:off x="6825030" y="5765088"/>
                <a:ext cx="2578666" cy="918459"/>
              </a:xfrm>
              <a:prstGeom prst="rect">
                <a:avLst/>
              </a:prstGeom>
              <a:gradFill>
                <a:gsLst>
                  <a:gs pos="0">
                    <a:schemeClr val="dk1"/>
                  </a:gs>
                  <a:gs pos="100000">
                    <a:srgbClr val="BABABA"/>
                  </a:gs>
                </a:gsLst>
                <a:lin ang="16200000" scaled="0"/>
              </a:gradFill>
              <a:ln>
                <a:noFill/>
              </a:ln>
              <a:effectLst>
                <a:outerShdw blurRad="40000" dist="23000" dir="5400000" rotWithShape="0">
                  <a:srgbClr val="000000">
                    <a:alpha val="34901"/>
                  </a:srgbClr>
                </a:outerShdw>
              </a:effectLst>
            </p:spPr>
          </p:pic>
        </p:grpSp>
        <p:sp>
          <p:nvSpPr>
            <p:cNvPr id="350" name="Google Shape;350;p3"/>
            <p:cNvSpPr txBox="1"/>
            <p:nvPr/>
          </p:nvSpPr>
          <p:spPr>
            <a:xfrm>
              <a:off x="4888952" y="4923755"/>
              <a:ext cx="917923" cy="1547562"/>
            </a:xfrm>
            <a:prstGeom prst="rect">
              <a:avLst/>
            </a:prstGeom>
            <a:noFill/>
            <a:ln>
              <a:noFill/>
            </a:ln>
          </p:spPr>
          <p:txBody>
            <a:bodyPr spcFirstLastPara="1" wrap="square" lIns="68569" tIns="34275" rIns="68569" bIns="34275" anchor="t" anchorCtr="0">
              <a:spAutoFit/>
            </a:bodyPr>
            <a:lstStyle/>
            <a:p>
              <a:pPr algn="ctr">
                <a:lnSpc>
                  <a:spcPct val="150000"/>
                </a:lnSpc>
              </a:pPr>
              <a:r>
                <a:rPr lang="en-US" sz="788" b="1">
                  <a:solidFill>
                    <a:srgbClr val="C4E0B2"/>
                  </a:solidFill>
                  <a:latin typeface="Libre Franklin"/>
                  <a:ea typeface="Libre Franklin"/>
                  <a:cs typeface="Libre Franklin"/>
                  <a:sym typeface="Libre Franklin"/>
                </a:rPr>
                <a:t>Fast </a:t>
              </a:r>
              <a:endParaRPr sz="1050"/>
            </a:p>
            <a:p>
              <a:pPr algn="ctr">
                <a:lnSpc>
                  <a:spcPct val="150000"/>
                </a:lnSpc>
              </a:pPr>
              <a:r>
                <a:rPr lang="en-US" sz="788">
                  <a:solidFill>
                    <a:srgbClr val="C4E0B2"/>
                  </a:solidFill>
                  <a:latin typeface="Libre Franklin"/>
                  <a:ea typeface="Libre Franklin"/>
                  <a:cs typeface="Libre Franklin"/>
                  <a:sym typeface="Libre Franklin"/>
                </a:rPr>
                <a:t>&amp;</a:t>
              </a:r>
              <a:endParaRPr sz="1050"/>
            </a:p>
            <a:p>
              <a:pPr algn="ctr">
                <a:lnSpc>
                  <a:spcPct val="150000"/>
                </a:lnSpc>
              </a:pPr>
              <a:r>
                <a:rPr lang="en-US" sz="788">
                  <a:solidFill>
                    <a:srgbClr val="C4E0B2"/>
                  </a:solidFill>
                  <a:latin typeface="Libre Franklin"/>
                  <a:ea typeface="Libre Franklin"/>
                  <a:cs typeface="Libre Franklin"/>
                  <a:sym typeface="Libre Franklin"/>
                </a:rPr>
                <a:t> as</a:t>
              </a:r>
              <a:endParaRPr sz="1050"/>
            </a:p>
            <a:p>
              <a:pPr algn="ctr">
                <a:lnSpc>
                  <a:spcPct val="150000"/>
                </a:lnSpc>
              </a:pPr>
              <a:r>
                <a:rPr lang="en-US" sz="788">
                  <a:solidFill>
                    <a:srgbClr val="C4E0B2"/>
                  </a:solidFill>
                  <a:latin typeface="Libre Franklin"/>
                  <a:ea typeface="Libre Franklin"/>
                  <a:cs typeface="Libre Franklin"/>
                  <a:sym typeface="Libre Franklin"/>
                </a:rPr>
                <a:t>accurate</a:t>
              </a:r>
              <a:endParaRPr sz="1050"/>
            </a:p>
            <a:p>
              <a:pPr algn="ctr">
                <a:lnSpc>
                  <a:spcPct val="150000"/>
                </a:lnSpc>
              </a:pPr>
              <a:r>
                <a:rPr lang="en-US" sz="788">
                  <a:solidFill>
                    <a:srgbClr val="C4E0B2"/>
                  </a:solidFill>
                  <a:latin typeface="Libre Franklin"/>
                  <a:ea typeface="Libre Franklin"/>
                  <a:cs typeface="Libre Franklin"/>
                  <a:sym typeface="Libre Franklin"/>
                </a:rPr>
                <a:t>as</a:t>
              </a:r>
              <a:endParaRPr sz="1050"/>
            </a:p>
            <a:p>
              <a:pPr algn="ctr">
                <a:lnSpc>
                  <a:spcPct val="150000"/>
                </a:lnSpc>
              </a:pPr>
              <a:r>
                <a:rPr lang="en-US" sz="788">
                  <a:solidFill>
                    <a:srgbClr val="C4E0B2"/>
                  </a:solidFill>
                  <a:latin typeface="Libre Franklin"/>
                  <a:ea typeface="Libre Franklin"/>
                  <a:cs typeface="Libre Franklin"/>
                  <a:sym typeface="Libre Franklin"/>
                </a:rPr>
                <a:t>possible</a:t>
              </a:r>
              <a:endParaRPr sz="1050"/>
            </a:p>
          </p:txBody>
        </p:sp>
        <p:sp>
          <p:nvSpPr>
            <p:cNvPr id="351" name="Google Shape;351;p3"/>
            <p:cNvSpPr txBox="1"/>
            <p:nvPr/>
          </p:nvSpPr>
          <p:spPr>
            <a:xfrm>
              <a:off x="10429907" y="4923754"/>
              <a:ext cx="870556" cy="1547562"/>
            </a:xfrm>
            <a:prstGeom prst="rect">
              <a:avLst/>
            </a:prstGeom>
            <a:noFill/>
            <a:ln>
              <a:noFill/>
            </a:ln>
          </p:spPr>
          <p:txBody>
            <a:bodyPr spcFirstLastPara="1" wrap="square" lIns="68569" tIns="34275" rIns="68569" bIns="34275" anchor="t" anchorCtr="0">
              <a:spAutoFit/>
            </a:bodyPr>
            <a:lstStyle/>
            <a:p>
              <a:pPr algn="ctr">
                <a:lnSpc>
                  <a:spcPct val="150000"/>
                </a:lnSpc>
              </a:pPr>
              <a:r>
                <a:rPr lang="en-US" sz="788" b="1">
                  <a:solidFill>
                    <a:srgbClr val="C4E0B2"/>
                  </a:solidFill>
                  <a:latin typeface="Libre Franklin"/>
                  <a:ea typeface="Libre Franklin"/>
                  <a:cs typeface="Libre Franklin"/>
                  <a:sym typeface="Libre Franklin"/>
                </a:rPr>
                <a:t>Accurate </a:t>
              </a:r>
              <a:endParaRPr sz="1050"/>
            </a:p>
            <a:p>
              <a:pPr algn="ctr">
                <a:lnSpc>
                  <a:spcPct val="150000"/>
                </a:lnSpc>
              </a:pPr>
              <a:r>
                <a:rPr lang="en-US" sz="788">
                  <a:solidFill>
                    <a:srgbClr val="C4E0B2"/>
                  </a:solidFill>
                  <a:latin typeface="Libre Franklin"/>
                  <a:ea typeface="Libre Franklin"/>
                  <a:cs typeface="Libre Franklin"/>
                  <a:sym typeface="Libre Franklin"/>
                </a:rPr>
                <a:t>&amp;</a:t>
              </a:r>
              <a:endParaRPr sz="1050"/>
            </a:p>
            <a:p>
              <a:pPr algn="ctr">
                <a:lnSpc>
                  <a:spcPct val="150000"/>
                </a:lnSpc>
              </a:pPr>
              <a:r>
                <a:rPr lang="en-US" sz="788">
                  <a:solidFill>
                    <a:srgbClr val="C4E0B2"/>
                  </a:solidFill>
                  <a:latin typeface="Libre Franklin"/>
                  <a:ea typeface="Libre Franklin"/>
                  <a:cs typeface="Libre Franklin"/>
                  <a:sym typeface="Libre Franklin"/>
                </a:rPr>
                <a:t> as</a:t>
              </a:r>
              <a:endParaRPr sz="1050"/>
            </a:p>
            <a:p>
              <a:pPr algn="ctr">
                <a:lnSpc>
                  <a:spcPct val="150000"/>
                </a:lnSpc>
              </a:pPr>
              <a:r>
                <a:rPr lang="en-US" sz="788">
                  <a:solidFill>
                    <a:srgbClr val="C4E0B2"/>
                  </a:solidFill>
                  <a:latin typeface="Libre Franklin"/>
                  <a:ea typeface="Libre Franklin"/>
                  <a:cs typeface="Libre Franklin"/>
                  <a:sym typeface="Libre Franklin"/>
                </a:rPr>
                <a:t>fast</a:t>
              </a:r>
              <a:endParaRPr sz="1050"/>
            </a:p>
            <a:p>
              <a:pPr algn="ctr">
                <a:lnSpc>
                  <a:spcPct val="150000"/>
                </a:lnSpc>
              </a:pPr>
              <a:r>
                <a:rPr lang="en-US" sz="788">
                  <a:solidFill>
                    <a:srgbClr val="C4E0B2"/>
                  </a:solidFill>
                  <a:latin typeface="Libre Franklin"/>
                  <a:ea typeface="Libre Franklin"/>
                  <a:cs typeface="Libre Franklin"/>
                  <a:sym typeface="Libre Franklin"/>
                </a:rPr>
                <a:t>as</a:t>
              </a:r>
              <a:endParaRPr sz="1050"/>
            </a:p>
            <a:p>
              <a:pPr algn="ctr">
                <a:lnSpc>
                  <a:spcPct val="150000"/>
                </a:lnSpc>
              </a:pPr>
              <a:r>
                <a:rPr lang="en-US" sz="788">
                  <a:solidFill>
                    <a:srgbClr val="C4E0B2"/>
                  </a:solidFill>
                  <a:latin typeface="Libre Franklin"/>
                  <a:ea typeface="Libre Franklin"/>
                  <a:cs typeface="Libre Franklin"/>
                  <a:sym typeface="Libre Franklin"/>
                </a:rPr>
                <a:t>possible</a:t>
              </a:r>
              <a:endParaRPr sz="1050"/>
            </a:p>
          </p:txBody>
        </p:sp>
        <p:sp>
          <p:nvSpPr>
            <p:cNvPr id="352" name="Google Shape;352;p3"/>
            <p:cNvSpPr txBox="1"/>
            <p:nvPr/>
          </p:nvSpPr>
          <p:spPr>
            <a:xfrm rot="16200000">
              <a:off x="3941168" y="5266939"/>
              <a:ext cx="1585386" cy="461624"/>
            </a:xfrm>
            <a:prstGeom prst="rect">
              <a:avLst/>
            </a:prstGeom>
            <a:noFill/>
            <a:ln>
              <a:noFill/>
            </a:ln>
          </p:spPr>
          <p:txBody>
            <a:bodyPr spcFirstLastPara="1" wrap="square" lIns="68569" tIns="34275" rIns="68569" bIns="34275" anchor="t" anchorCtr="0">
              <a:spAutoFit/>
            </a:bodyPr>
            <a:lstStyle/>
            <a:p>
              <a:pPr algn="r"/>
              <a:r>
                <a:rPr lang="en-US" sz="1800">
                  <a:solidFill>
                    <a:srgbClr val="053352"/>
                  </a:solidFill>
                  <a:latin typeface="Libre Franklin"/>
                  <a:ea typeface="Libre Franklin"/>
                  <a:cs typeface="Libre Franklin"/>
                  <a:sym typeface="Libre Franklin"/>
                </a:rPr>
                <a:t>Speed</a:t>
              </a:r>
              <a:endParaRPr sz="1050"/>
            </a:p>
          </p:txBody>
        </p:sp>
        <p:sp>
          <p:nvSpPr>
            <p:cNvPr id="353" name="Google Shape;353;p3"/>
            <p:cNvSpPr txBox="1"/>
            <p:nvPr/>
          </p:nvSpPr>
          <p:spPr>
            <a:xfrm rot="5400000">
              <a:off x="10719885" y="5257635"/>
              <a:ext cx="1585386" cy="461624"/>
            </a:xfrm>
            <a:prstGeom prst="rect">
              <a:avLst/>
            </a:prstGeom>
            <a:noFill/>
            <a:ln>
              <a:noFill/>
            </a:ln>
          </p:spPr>
          <p:txBody>
            <a:bodyPr spcFirstLastPara="1" wrap="square" lIns="68569" tIns="34275" rIns="68569" bIns="34275" anchor="t" anchorCtr="0">
              <a:spAutoFit/>
            </a:bodyPr>
            <a:lstStyle/>
            <a:p>
              <a:r>
                <a:rPr lang="en-US" sz="1800">
                  <a:solidFill>
                    <a:srgbClr val="053352"/>
                  </a:solidFill>
                  <a:latin typeface="Libre Franklin"/>
                  <a:ea typeface="Libre Franklin"/>
                  <a:cs typeface="Libre Franklin"/>
                  <a:sym typeface="Libre Franklin"/>
                </a:rPr>
                <a:t>Fidelity</a:t>
              </a:r>
              <a:endParaRPr sz="1050"/>
            </a:p>
          </p:txBody>
        </p:sp>
      </p:grpSp>
      <p:sp>
        <p:nvSpPr>
          <p:cNvPr id="3" name="Text Placeholder 2">
            <a:extLst>
              <a:ext uri="{FF2B5EF4-FFF2-40B4-BE49-F238E27FC236}">
                <a16:creationId xmlns:a16="http://schemas.microsoft.com/office/drawing/2014/main" id="{CD0140CD-F54F-942F-2224-60F3B888DA36}"/>
              </a:ext>
            </a:extLst>
          </p:cNvPr>
          <p:cNvSpPr>
            <a:spLocks noGrp="1"/>
          </p:cNvSpPr>
          <p:nvPr>
            <p:ph type="body" idx="2"/>
          </p:nvPr>
        </p:nvSpPr>
        <p:spPr>
          <a:xfrm>
            <a:off x="0" y="-4602"/>
            <a:ext cx="7498681" cy="711675"/>
          </a:xfrm>
        </p:spPr>
        <p:txBody>
          <a:bodyPr>
            <a:normAutofit/>
          </a:bodyPr>
          <a:lstStyle/>
          <a:p>
            <a:pPr marL="257175" indent="-257175">
              <a:spcBef>
                <a:spcPts val="0"/>
              </a:spcBef>
            </a:pPr>
            <a:r>
              <a:rPr lang="en-US" dirty="0"/>
              <a:t>AMP leads </a:t>
            </a:r>
            <a:r>
              <a:rPr lang="en-US" i="1" dirty="0"/>
              <a:t>BLAST</a:t>
            </a:r>
            <a:r>
              <a:rPr lang="en-US" dirty="0"/>
              <a:t>: an </a:t>
            </a:r>
            <a:r>
              <a:rPr lang="en-US" dirty="0">
                <a:solidFill>
                  <a:srgbClr val="FBE4D4"/>
                </a:solidFill>
              </a:rPr>
              <a:t>open-source</a:t>
            </a:r>
            <a:r>
              <a:rPr lang="en-US" dirty="0"/>
              <a:t> simulation toolkit </a:t>
            </a:r>
          </a:p>
          <a:p>
            <a:pPr marL="257175" indent="-257175">
              <a:spcBef>
                <a:spcPts val="0"/>
              </a:spcBef>
            </a:pPr>
            <a:r>
              <a:rPr lang="en-US" sz="1800" dirty="0">
                <a:solidFill>
                  <a:srgbClr val="FFF2CC"/>
                </a:solidFill>
              </a:rPr>
              <a:t>for end-to-end modeling of colliders</a:t>
            </a:r>
            <a:endParaRPr lang="en-US" dirty="0">
              <a:solidFill>
                <a:srgbClr val="FFF2CC"/>
              </a:solidFill>
            </a:endParaRPr>
          </a:p>
          <a:p>
            <a:endParaRPr lang="en-US" dirty="0"/>
          </a:p>
        </p:txBody>
      </p:sp>
      <p:sp>
        <p:nvSpPr>
          <p:cNvPr id="355" name="Google Shape;355;p3"/>
          <p:cNvSpPr txBox="1">
            <a:spLocks noGrp="1"/>
          </p:cNvSpPr>
          <p:nvPr>
            <p:ph type="sldNum" idx="12"/>
          </p:nvPr>
        </p:nvSpPr>
        <p:spPr>
          <a:prstGeom prst="rect">
            <a:avLst/>
          </a:prstGeom>
          <a:noFill/>
          <a:ln>
            <a:noFill/>
          </a:ln>
        </p:spPr>
        <p:txBody>
          <a:bodyPr spcFirstLastPara="1" wrap="square" lIns="68569" tIns="34275" rIns="68569" bIns="34275" anchor="ctr" anchorCtr="0">
            <a:noAutofit/>
          </a:bodyPr>
          <a:lstStyle/>
          <a:p>
            <a:pPr>
              <a:buClr>
                <a:schemeClr val="dk1"/>
              </a:buClr>
              <a:buSzPts val="1000"/>
            </a:pPr>
            <a:fld id="{00000000-1234-1234-1234-123412341234}" type="slidenum">
              <a:rPr lang="en-US" sz="750"/>
              <a:pPr>
                <a:buClr>
                  <a:schemeClr val="dk1"/>
                </a:buClr>
                <a:buSzPts val="1000"/>
              </a:pPr>
              <a:t>11</a:t>
            </a:fld>
            <a:endParaRPr/>
          </a:p>
        </p:txBody>
      </p:sp>
      <p:pic>
        <p:nvPicPr>
          <p:cNvPr id="356" name="Google Shape;356;p3" descr="Logo&#10;&#10;Description automatically generated"/>
          <p:cNvPicPr preferRelativeResize="0"/>
          <p:nvPr/>
        </p:nvPicPr>
        <p:blipFill rotWithShape="1">
          <a:blip r:embed="rId6">
            <a:alphaModFix/>
          </a:blip>
          <a:srcRect t="16931" b="5650"/>
          <a:stretch/>
        </p:blipFill>
        <p:spPr>
          <a:xfrm>
            <a:off x="7498681" y="1"/>
            <a:ext cx="1642562" cy="703847"/>
          </a:xfrm>
          <a:prstGeom prst="rect">
            <a:avLst/>
          </a:prstGeom>
          <a:noFill/>
          <a:ln>
            <a:noFill/>
          </a:ln>
          <a:effectLst>
            <a:outerShdw blurRad="57150" dist="19050" dir="5400000" algn="bl" rotWithShape="0">
              <a:srgbClr val="000000">
                <a:alpha val="49803"/>
              </a:srgbClr>
            </a:outerShdw>
          </a:effectLst>
        </p:spPr>
      </p:pic>
      <p:sp>
        <p:nvSpPr>
          <p:cNvPr id="357" name="Google Shape;357;p3"/>
          <p:cNvSpPr txBox="1"/>
          <p:nvPr/>
        </p:nvSpPr>
        <p:spPr>
          <a:xfrm>
            <a:off x="7423918" y="1"/>
            <a:ext cx="887868" cy="219314"/>
          </a:xfrm>
          <a:prstGeom prst="rect">
            <a:avLst/>
          </a:prstGeom>
          <a:noFill/>
          <a:ln>
            <a:noFill/>
          </a:ln>
        </p:spPr>
        <p:txBody>
          <a:bodyPr spcFirstLastPara="1" wrap="square" lIns="30469" tIns="30469" rIns="30469" bIns="30469" anchor="t" anchorCtr="0">
            <a:noAutofit/>
          </a:bodyPr>
          <a:lstStyle/>
          <a:p>
            <a:pPr algn="r"/>
            <a:r>
              <a:rPr lang="en-US" sz="1100">
                <a:solidFill>
                  <a:schemeClr val="dk1"/>
                </a:solidFill>
                <a:latin typeface="Libre Franklin"/>
                <a:ea typeface="Libre Franklin"/>
                <a:cs typeface="Libre Franklin"/>
                <a:sym typeface="Libre Franklin"/>
              </a:rPr>
              <a:t>blast.lbl.gov</a:t>
            </a:r>
            <a:endParaRPr sz="1100">
              <a:solidFill>
                <a:schemeClr val="dk1"/>
              </a:solidFill>
              <a:latin typeface="Libre Franklin"/>
              <a:ea typeface="Libre Franklin"/>
              <a:cs typeface="Libre Franklin"/>
              <a:sym typeface="Libre Franklin"/>
            </a:endParaRPr>
          </a:p>
        </p:txBody>
      </p:sp>
      <p:sp>
        <p:nvSpPr>
          <p:cNvPr id="358" name="Google Shape;358;p3"/>
          <p:cNvSpPr txBox="1"/>
          <p:nvPr/>
        </p:nvSpPr>
        <p:spPr>
          <a:xfrm>
            <a:off x="-15808" y="1551720"/>
            <a:ext cx="567558" cy="438551"/>
          </a:xfrm>
          <a:prstGeom prst="rect">
            <a:avLst/>
          </a:prstGeom>
          <a:noFill/>
          <a:ln>
            <a:noFill/>
          </a:ln>
        </p:spPr>
        <p:txBody>
          <a:bodyPr spcFirstLastPara="1" wrap="square" lIns="68569" tIns="34275" rIns="68569" bIns="34275" anchor="t" anchorCtr="0">
            <a:spAutoFit/>
          </a:bodyPr>
          <a:lstStyle/>
          <a:p>
            <a:r>
              <a:rPr lang="en-US" sz="800" dirty="0">
                <a:solidFill>
                  <a:schemeClr val="dk1"/>
                </a:solidFill>
                <a:latin typeface="Libre Franklin"/>
                <a:ea typeface="Libre Franklin"/>
                <a:cs typeface="Libre Franklin"/>
                <a:sym typeface="Libre Franklin"/>
              </a:rPr>
              <a:t>General purpose</a:t>
            </a:r>
            <a:endParaRPr sz="800" dirty="0"/>
          </a:p>
          <a:p>
            <a:r>
              <a:rPr lang="en-US" sz="800" dirty="0">
                <a:solidFill>
                  <a:schemeClr val="dk1"/>
                </a:solidFill>
                <a:latin typeface="Libre Franklin"/>
                <a:ea typeface="Libre Franklin"/>
                <a:cs typeface="Libre Franklin"/>
                <a:sym typeface="Libre Franklin"/>
              </a:rPr>
              <a:t>(legacy)</a:t>
            </a:r>
            <a:endParaRPr sz="800" dirty="0"/>
          </a:p>
        </p:txBody>
      </p:sp>
      <p:sp>
        <p:nvSpPr>
          <p:cNvPr id="359" name="Google Shape;359;p3"/>
          <p:cNvSpPr txBox="1"/>
          <p:nvPr/>
        </p:nvSpPr>
        <p:spPr>
          <a:xfrm>
            <a:off x="-53522" y="2803774"/>
            <a:ext cx="634693" cy="315441"/>
          </a:xfrm>
          <a:prstGeom prst="rect">
            <a:avLst/>
          </a:prstGeom>
          <a:noFill/>
          <a:ln>
            <a:noFill/>
          </a:ln>
        </p:spPr>
        <p:txBody>
          <a:bodyPr spcFirstLastPara="1" wrap="square" lIns="68569" tIns="34275" rIns="68569" bIns="34275" anchor="t" anchorCtr="0">
            <a:spAutoFit/>
          </a:bodyPr>
          <a:lstStyle/>
          <a:p>
            <a:pPr algn="ctr"/>
            <a:r>
              <a:rPr lang="en-US" sz="800" dirty="0">
                <a:solidFill>
                  <a:schemeClr val="dk1"/>
                </a:solidFill>
                <a:latin typeface="Libre Franklin"/>
                <a:ea typeface="Libre Franklin"/>
                <a:cs typeface="Libre Franklin"/>
                <a:sym typeface="Libre Franklin"/>
              </a:rPr>
              <a:t>New</a:t>
            </a:r>
            <a:endParaRPr sz="800" dirty="0"/>
          </a:p>
          <a:p>
            <a:pPr algn="ctr"/>
            <a:r>
              <a:rPr lang="en-US" sz="800" dirty="0">
                <a:solidFill>
                  <a:schemeClr val="dk1"/>
                </a:solidFill>
                <a:latin typeface="Libre Franklin"/>
                <a:ea typeface="Libre Franklin"/>
                <a:cs typeface="Libre Franklin"/>
                <a:sym typeface="Libre Franklin"/>
              </a:rPr>
              <a:t>integrated</a:t>
            </a:r>
            <a:endParaRPr sz="800" dirty="0"/>
          </a:p>
        </p:txBody>
      </p:sp>
      <p:sp>
        <p:nvSpPr>
          <p:cNvPr id="360" name="Google Shape;360;p3"/>
          <p:cNvSpPr txBox="1"/>
          <p:nvPr/>
        </p:nvSpPr>
        <p:spPr>
          <a:xfrm rot="-2693917">
            <a:off x="-80729" y="2234653"/>
            <a:ext cx="692738" cy="192330"/>
          </a:xfrm>
          <a:prstGeom prst="rect">
            <a:avLst/>
          </a:prstGeom>
          <a:noFill/>
          <a:ln>
            <a:noFill/>
          </a:ln>
        </p:spPr>
        <p:txBody>
          <a:bodyPr spcFirstLastPara="1" wrap="square" lIns="68569" tIns="34275" rIns="68569" bIns="34275" anchor="t" anchorCtr="0">
            <a:spAutoFit/>
          </a:bodyPr>
          <a:lstStyle/>
          <a:p>
            <a:r>
              <a:rPr lang="en-US" sz="800" dirty="0">
                <a:solidFill>
                  <a:schemeClr val="dk1"/>
                </a:solidFill>
                <a:latin typeface="Libre Franklin"/>
                <a:ea typeface="Libre Franklin"/>
                <a:cs typeface="Libre Franklin"/>
                <a:sym typeface="Libre Franklin"/>
              </a:rPr>
              <a:t>Specialized</a:t>
            </a:r>
            <a:endParaRPr sz="800" dirty="0"/>
          </a:p>
        </p:txBody>
      </p:sp>
      <p:sp>
        <p:nvSpPr>
          <p:cNvPr id="361" name="Google Shape;361;p3"/>
          <p:cNvSpPr/>
          <p:nvPr/>
        </p:nvSpPr>
        <p:spPr>
          <a:xfrm>
            <a:off x="508265" y="1495873"/>
            <a:ext cx="85743" cy="555206"/>
          </a:xfrm>
          <a:prstGeom prst="leftBrace">
            <a:avLst>
              <a:gd name="adj1" fmla="val 8333"/>
              <a:gd name="adj2" fmla="val 50000"/>
            </a:avLst>
          </a:prstGeom>
          <a:noFill/>
          <a:ln w="9525" cap="flat" cmpd="sng">
            <a:solidFill>
              <a:srgbClr val="3E6EC2"/>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Libre Franklin"/>
              <a:ea typeface="Libre Franklin"/>
              <a:cs typeface="Libre Franklin"/>
              <a:sym typeface="Libre Franklin"/>
            </a:endParaRPr>
          </a:p>
        </p:txBody>
      </p:sp>
      <p:sp>
        <p:nvSpPr>
          <p:cNvPr id="362" name="Google Shape;362;p3"/>
          <p:cNvSpPr/>
          <p:nvPr/>
        </p:nvSpPr>
        <p:spPr>
          <a:xfrm>
            <a:off x="496104" y="2729392"/>
            <a:ext cx="113359" cy="412577"/>
          </a:xfrm>
          <a:prstGeom prst="leftBrace">
            <a:avLst>
              <a:gd name="adj1" fmla="val 10478"/>
              <a:gd name="adj2" fmla="val 50589"/>
            </a:avLst>
          </a:prstGeom>
          <a:noFill/>
          <a:ln w="9525" cap="flat" cmpd="sng">
            <a:solidFill>
              <a:srgbClr val="3E6EC2"/>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Libre Franklin"/>
              <a:ea typeface="Libre Franklin"/>
              <a:cs typeface="Libre Franklin"/>
              <a:sym typeface="Libre Franklin"/>
            </a:endParaRPr>
          </a:p>
        </p:txBody>
      </p:sp>
      <p:sp>
        <p:nvSpPr>
          <p:cNvPr id="363" name="Google Shape;363;p3"/>
          <p:cNvSpPr/>
          <p:nvPr/>
        </p:nvSpPr>
        <p:spPr>
          <a:xfrm>
            <a:off x="503401" y="2051080"/>
            <a:ext cx="94949" cy="673709"/>
          </a:xfrm>
          <a:prstGeom prst="leftBrace">
            <a:avLst>
              <a:gd name="adj1" fmla="val 8333"/>
              <a:gd name="adj2" fmla="val 50000"/>
            </a:avLst>
          </a:prstGeom>
          <a:noFill/>
          <a:ln w="9525" cap="flat" cmpd="sng">
            <a:solidFill>
              <a:srgbClr val="3E6EC2"/>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dk1"/>
              </a:solidFill>
              <a:latin typeface="Libre Franklin"/>
              <a:ea typeface="Libre Franklin"/>
              <a:cs typeface="Libre Franklin"/>
              <a:sym typeface="Libre Franklin"/>
            </a:endParaRPr>
          </a:p>
        </p:txBody>
      </p:sp>
      <p:sp>
        <p:nvSpPr>
          <p:cNvPr id="364" name="Google Shape;364;p3"/>
          <p:cNvSpPr txBox="1"/>
          <p:nvPr/>
        </p:nvSpPr>
        <p:spPr>
          <a:xfrm>
            <a:off x="7847453" y="706436"/>
            <a:ext cx="1258650" cy="394715"/>
          </a:xfrm>
          <a:prstGeom prst="rect">
            <a:avLst/>
          </a:prstGeom>
          <a:noFill/>
          <a:ln>
            <a:noFill/>
          </a:ln>
        </p:spPr>
        <p:txBody>
          <a:bodyPr spcFirstLastPara="1" wrap="square" lIns="51431" tIns="51431" rIns="51431" bIns="51431" anchor="t" anchorCtr="0">
            <a:spAutoFit/>
          </a:bodyPr>
          <a:lstStyle/>
          <a:p>
            <a:pPr algn="r">
              <a:lnSpc>
                <a:spcPct val="90000"/>
              </a:lnSpc>
              <a:buSzPts val="1400"/>
            </a:pPr>
            <a:r>
              <a:rPr lang="en-US" sz="1050">
                <a:solidFill>
                  <a:schemeClr val="dk1"/>
                </a:solidFill>
                <a:latin typeface="Libre Franklin"/>
                <a:ea typeface="Libre Franklin"/>
                <a:cs typeface="Libre Franklin"/>
                <a:sym typeface="Libre Franklin"/>
              </a:rPr>
              <a:t>standards &amp; workflows</a:t>
            </a:r>
            <a:endParaRPr sz="825">
              <a:solidFill>
                <a:schemeClr val="dk1"/>
              </a:solidFill>
              <a:latin typeface="Libre Franklin"/>
              <a:ea typeface="Libre Franklin"/>
              <a:cs typeface="Libre Franklin"/>
              <a:sym typeface="Libre Franklin"/>
            </a:endParaRPr>
          </a:p>
        </p:txBody>
      </p:sp>
      <p:grpSp>
        <p:nvGrpSpPr>
          <p:cNvPr id="365" name="Google Shape;365;p3"/>
          <p:cNvGrpSpPr/>
          <p:nvPr/>
        </p:nvGrpSpPr>
        <p:grpSpPr>
          <a:xfrm>
            <a:off x="7820882" y="1049548"/>
            <a:ext cx="1277968" cy="896398"/>
            <a:chOff x="10411841" y="1775529"/>
            <a:chExt cx="1703957" cy="1195197"/>
          </a:xfrm>
        </p:grpSpPr>
        <p:sp>
          <p:nvSpPr>
            <p:cNvPr id="366" name="Google Shape;366;p3"/>
            <p:cNvSpPr/>
            <p:nvPr/>
          </p:nvSpPr>
          <p:spPr>
            <a:xfrm>
              <a:off x="10545097" y="1775529"/>
              <a:ext cx="1570701" cy="1195197"/>
            </a:xfrm>
            <a:prstGeom prst="rect">
              <a:avLst/>
            </a:prstGeom>
            <a:no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buSzPts val="1800"/>
              </a:pPr>
              <a:endParaRPr sz="1350">
                <a:solidFill>
                  <a:schemeClr val="lt1"/>
                </a:solidFill>
                <a:latin typeface="Libre Franklin"/>
                <a:ea typeface="Libre Franklin"/>
                <a:cs typeface="Libre Franklin"/>
                <a:sym typeface="Libre Franklin"/>
              </a:endParaRPr>
            </a:p>
          </p:txBody>
        </p:sp>
        <p:grpSp>
          <p:nvGrpSpPr>
            <p:cNvPr id="367" name="Google Shape;367;p3"/>
            <p:cNvGrpSpPr/>
            <p:nvPr/>
          </p:nvGrpSpPr>
          <p:grpSpPr>
            <a:xfrm>
              <a:off x="10411841" y="1850827"/>
              <a:ext cx="1611227" cy="1073316"/>
              <a:chOff x="9814995" y="2526090"/>
              <a:chExt cx="2175090" cy="1448932"/>
            </a:xfrm>
          </p:grpSpPr>
          <p:pic>
            <p:nvPicPr>
              <p:cNvPr id="368" name="Google Shape;368;p3"/>
              <p:cNvPicPr preferRelativeResize="0"/>
              <p:nvPr/>
            </p:nvPicPr>
            <p:blipFill rotWithShape="1">
              <a:blip r:embed="rId7">
                <a:alphaModFix/>
              </a:blip>
              <a:srcRect/>
              <a:stretch/>
            </p:blipFill>
            <p:spPr>
              <a:xfrm>
                <a:off x="10944442" y="2906192"/>
                <a:ext cx="997788" cy="416099"/>
              </a:xfrm>
              <a:prstGeom prst="rect">
                <a:avLst/>
              </a:prstGeom>
              <a:noFill/>
              <a:ln>
                <a:noFill/>
              </a:ln>
            </p:spPr>
          </p:pic>
          <p:pic>
            <p:nvPicPr>
              <p:cNvPr id="369" name="Google Shape;369;p3"/>
              <p:cNvPicPr preferRelativeResize="0"/>
              <p:nvPr/>
            </p:nvPicPr>
            <p:blipFill rotWithShape="1">
              <a:blip r:embed="rId8">
                <a:alphaModFix/>
              </a:blip>
              <a:srcRect/>
              <a:stretch/>
            </p:blipFill>
            <p:spPr>
              <a:xfrm>
                <a:off x="11049437" y="2526090"/>
                <a:ext cx="787799" cy="415336"/>
              </a:xfrm>
              <a:prstGeom prst="rect">
                <a:avLst/>
              </a:prstGeom>
              <a:noFill/>
              <a:ln>
                <a:noFill/>
              </a:ln>
            </p:spPr>
          </p:pic>
          <p:pic>
            <p:nvPicPr>
              <p:cNvPr id="370" name="Google Shape;370;p3"/>
              <p:cNvPicPr preferRelativeResize="0"/>
              <p:nvPr/>
            </p:nvPicPr>
            <p:blipFill rotWithShape="1">
              <a:blip r:embed="rId9">
                <a:alphaModFix/>
              </a:blip>
              <a:srcRect/>
              <a:stretch/>
            </p:blipFill>
            <p:spPr>
              <a:xfrm>
                <a:off x="10922787" y="3698456"/>
                <a:ext cx="1041099" cy="260275"/>
              </a:xfrm>
              <a:prstGeom prst="rect">
                <a:avLst/>
              </a:prstGeom>
              <a:noFill/>
              <a:ln>
                <a:noFill/>
              </a:ln>
            </p:spPr>
          </p:pic>
          <p:pic>
            <p:nvPicPr>
              <p:cNvPr id="371" name="Google Shape;371;p3"/>
              <p:cNvPicPr preferRelativeResize="0"/>
              <p:nvPr/>
            </p:nvPicPr>
            <p:blipFill rotWithShape="1">
              <a:blip r:embed="rId10">
                <a:alphaModFix/>
              </a:blip>
              <a:srcRect/>
              <a:stretch/>
            </p:blipFill>
            <p:spPr>
              <a:xfrm>
                <a:off x="10896588" y="3303072"/>
                <a:ext cx="1093497" cy="383375"/>
              </a:xfrm>
              <a:prstGeom prst="rect">
                <a:avLst/>
              </a:prstGeom>
              <a:noFill/>
              <a:ln>
                <a:noFill/>
              </a:ln>
            </p:spPr>
          </p:pic>
          <p:sp>
            <p:nvSpPr>
              <p:cNvPr id="372" name="Google Shape;372;p3"/>
              <p:cNvSpPr txBox="1"/>
              <p:nvPr/>
            </p:nvSpPr>
            <p:spPr>
              <a:xfrm>
                <a:off x="9814995" y="2590125"/>
                <a:ext cx="1280155" cy="1384897"/>
              </a:xfrm>
              <a:prstGeom prst="rect">
                <a:avLst/>
              </a:prstGeom>
              <a:noFill/>
              <a:ln>
                <a:noFill/>
              </a:ln>
            </p:spPr>
            <p:txBody>
              <a:bodyPr spcFirstLastPara="1" wrap="square" lIns="68569" tIns="34275" rIns="68569" bIns="34275" anchor="t" anchorCtr="0">
                <a:spAutoFit/>
              </a:bodyPr>
              <a:lstStyle/>
              <a:p>
                <a:pPr algn="ctr"/>
                <a:r>
                  <a:rPr lang="en-US" sz="825">
                    <a:solidFill>
                      <a:schemeClr val="dk1"/>
                    </a:solidFill>
                    <a:latin typeface="Libre Franklin"/>
                    <a:ea typeface="Libre Franklin"/>
                    <a:cs typeface="Libre Franklin"/>
                    <a:sym typeface="Libre Franklin"/>
                  </a:rPr>
                  <a:t>Data</a:t>
                </a:r>
                <a:endParaRPr sz="1050"/>
              </a:p>
              <a:p>
                <a:pPr algn="ctr">
                  <a:spcBef>
                    <a:spcPts val="525"/>
                  </a:spcBef>
                </a:pPr>
                <a:r>
                  <a:rPr lang="en-US" sz="825">
                    <a:solidFill>
                      <a:schemeClr val="dk1"/>
                    </a:solidFill>
                    <a:latin typeface="Libre Franklin"/>
                    <a:ea typeface="Libre Franklin"/>
                    <a:cs typeface="Libre Franklin"/>
                    <a:sym typeface="Libre Franklin"/>
                  </a:rPr>
                  <a:t>Input</a:t>
                </a:r>
                <a:endParaRPr sz="1050"/>
              </a:p>
              <a:p>
                <a:pPr algn="ctr">
                  <a:spcBef>
                    <a:spcPts val="525"/>
                  </a:spcBef>
                </a:pPr>
                <a:r>
                  <a:rPr lang="en-US" sz="825">
                    <a:solidFill>
                      <a:schemeClr val="dk1"/>
                    </a:solidFill>
                    <a:latin typeface="Libre Franklin"/>
                    <a:ea typeface="Libre Franklin"/>
                    <a:cs typeface="Libre Franklin"/>
                    <a:sym typeface="Libre Franklin"/>
                  </a:rPr>
                  <a:t>Lasers</a:t>
                </a:r>
                <a:endParaRPr sz="1050"/>
              </a:p>
              <a:p>
                <a:pPr algn="ctr">
                  <a:spcBef>
                    <a:spcPts val="525"/>
                  </a:spcBef>
                </a:pPr>
                <a:r>
                  <a:rPr lang="en-US" sz="825">
                    <a:solidFill>
                      <a:schemeClr val="dk1"/>
                    </a:solidFill>
                    <a:latin typeface="Libre Franklin"/>
                    <a:ea typeface="Libre Franklin"/>
                    <a:cs typeface="Libre Franklin"/>
                    <a:sym typeface="Libre Franklin"/>
                  </a:rPr>
                  <a:t>Optimize</a:t>
                </a:r>
                <a:endParaRPr sz="1050"/>
              </a:p>
            </p:txBody>
          </p:sp>
        </p:grpSp>
      </p:grpSp>
      <p:pic>
        <p:nvPicPr>
          <p:cNvPr id="373" name="Google Shape;373;p3"/>
          <p:cNvPicPr preferRelativeResize="0"/>
          <p:nvPr/>
        </p:nvPicPr>
        <p:blipFill rotWithShape="1">
          <a:blip r:embed="rId11">
            <a:alphaModFix/>
          </a:blip>
          <a:srcRect/>
          <a:stretch/>
        </p:blipFill>
        <p:spPr>
          <a:xfrm>
            <a:off x="8054339" y="2153614"/>
            <a:ext cx="850185" cy="369742"/>
          </a:xfrm>
          <a:prstGeom prst="rect">
            <a:avLst/>
          </a:prstGeom>
          <a:noFill/>
          <a:ln>
            <a:noFill/>
          </a:ln>
        </p:spPr>
      </p:pic>
      <p:pic>
        <p:nvPicPr>
          <p:cNvPr id="374" name="Google Shape;374;p3"/>
          <p:cNvPicPr preferRelativeResize="0"/>
          <p:nvPr/>
        </p:nvPicPr>
        <p:blipFill rotWithShape="1">
          <a:blip r:embed="rId12">
            <a:alphaModFix/>
          </a:blip>
          <a:srcRect/>
          <a:stretch/>
        </p:blipFill>
        <p:spPr>
          <a:xfrm>
            <a:off x="7434959" y="2204346"/>
            <a:ext cx="427596" cy="302941"/>
          </a:xfrm>
          <a:prstGeom prst="rect">
            <a:avLst/>
          </a:prstGeom>
          <a:noFill/>
          <a:ln>
            <a:noFill/>
          </a:ln>
        </p:spPr>
      </p:pic>
      <p:grpSp>
        <p:nvGrpSpPr>
          <p:cNvPr id="375" name="Google Shape;375;p3"/>
          <p:cNvGrpSpPr/>
          <p:nvPr/>
        </p:nvGrpSpPr>
        <p:grpSpPr>
          <a:xfrm>
            <a:off x="4665948" y="4340068"/>
            <a:ext cx="3296566" cy="155801"/>
            <a:chOff x="5926302" y="5860401"/>
            <a:chExt cx="4395421" cy="207734"/>
          </a:xfrm>
        </p:grpSpPr>
        <p:sp>
          <p:nvSpPr>
            <p:cNvPr id="376" name="Google Shape;376;p3"/>
            <p:cNvSpPr txBox="1"/>
            <p:nvPr/>
          </p:nvSpPr>
          <p:spPr>
            <a:xfrm>
              <a:off x="5926302" y="5860401"/>
              <a:ext cx="769909" cy="207734"/>
            </a:xfrm>
            <a:prstGeom prst="rect">
              <a:avLst/>
            </a:prstGeom>
            <a:noFill/>
            <a:ln>
              <a:noFill/>
            </a:ln>
          </p:spPr>
          <p:txBody>
            <a:bodyPr spcFirstLastPara="1" wrap="square" lIns="68569" tIns="34275" rIns="68569" bIns="34275" anchor="ctr" anchorCtr="0">
              <a:noAutofit/>
            </a:bodyPr>
            <a:lstStyle/>
            <a:p>
              <a:pPr algn="ctr">
                <a:buClr>
                  <a:srgbClr val="E1CB53"/>
                </a:buClr>
                <a:buSzPts val="1050"/>
              </a:pPr>
              <a:r>
                <a:rPr lang="en-US" sz="788">
                  <a:solidFill>
                    <a:srgbClr val="E1CB53"/>
                  </a:solidFill>
                </a:rPr>
                <a:t>1D-1V</a:t>
              </a:r>
              <a:endParaRPr sz="1050"/>
            </a:p>
          </p:txBody>
        </p:sp>
        <p:sp>
          <p:nvSpPr>
            <p:cNvPr id="377" name="Google Shape;377;p3"/>
            <p:cNvSpPr txBox="1"/>
            <p:nvPr/>
          </p:nvSpPr>
          <p:spPr>
            <a:xfrm>
              <a:off x="9522627" y="5860401"/>
              <a:ext cx="799096" cy="207734"/>
            </a:xfrm>
            <a:prstGeom prst="rect">
              <a:avLst/>
            </a:prstGeom>
            <a:noFill/>
            <a:ln>
              <a:noFill/>
            </a:ln>
          </p:spPr>
          <p:txBody>
            <a:bodyPr spcFirstLastPara="1" wrap="square" lIns="68569" tIns="34275" rIns="68569" bIns="34275" anchor="ctr" anchorCtr="0">
              <a:noAutofit/>
            </a:bodyPr>
            <a:lstStyle/>
            <a:p>
              <a:pPr algn="ctr">
                <a:buClr>
                  <a:srgbClr val="E1CB53"/>
                </a:buClr>
                <a:buSzPts val="1050"/>
              </a:pPr>
              <a:r>
                <a:rPr lang="en-US" sz="788">
                  <a:solidFill>
                    <a:srgbClr val="E1CB53"/>
                  </a:solidFill>
                </a:rPr>
                <a:t>3D-3V</a:t>
              </a:r>
              <a:endParaRPr sz="1050"/>
            </a:p>
          </p:txBody>
        </p:sp>
      </p:grpSp>
      <p:grpSp>
        <p:nvGrpSpPr>
          <p:cNvPr id="378" name="Google Shape;378;p3"/>
          <p:cNvGrpSpPr/>
          <p:nvPr/>
        </p:nvGrpSpPr>
        <p:grpSpPr>
          <a:xfrm>
            <a:off x="4636833" y="4689398"/>
            <a:ext cx="3325681" cy="155801"/>
            <a:chOff x="5887482" y="6326175"/>
            <a:chExt cx="4434241" cy="207734"/>
          </a:xfrm>
        </p:grpSpPr>
        <p:sp>
          <p:nvSpPr>
            <p:cNvPr id="379" name="Google Shape;379;p3"/>
            <p:cNvSpPr txBox="1"/>
            <p:nvPr/>
          </p:nvSpPr>
          <p:spPr>
            <a:xfrm>
              <a:off x="5887482" y="6326175"/>
              <a:ext cx="847548" cy="207734"/>
            </a:xfrm>
            <a:prstGeom prst="rect">
              <a:avLst/>
            </a:prstGeom>
            <a:noFill/>
            <a:ln>
              <a:noFill/>
            </a:ln>
          </p:spPr>
          <p:txBody>
            <a:bodyPr spcFirstLastPara="1" wrap="square" lIns="68569" tIns="34275" rIns="68569" bIns="34275" anchor="ctr" anchorCtr="0">
              <a:noAutofit/>
            </a:bodyPr>
            <a:lstStyle/>
            <a:p>
              <a:pPr algn="ctr">
                <a:buClr>
                  <a:srgbClr val="E1CB53"/>
                </a:buClr>
                <a:buSzPts val="1050"/>
              </a:pPr>
              <a:r>
                <a:rPr lang="en-US" sz="788">
                  <a:solidFill>
                    <a:srgbClr val="E1CB53"/>
                  </a:solidFill>
                </a:rPr>
                <a:t>Low resolution</a:t>
              </a:r>
              <a:endParaRPr sz="1050"/>
            </a:p>
          </p:txBody>
        </p:sp>
        <p:sp>
          <p:nvSpPr>
            <p:cNvPr id="380" name="Google Shape;380;p3"/>
            <p:cNvSpPr txBox="1"/>
            <p:nvPr/>
          </p:nvSpPr>
          <p:spPr>
            <a:xfrm>
              <a:off x="9522627" y="6326175"/>
              <a:ext cx="799096" cy="207734"/>
            </a:xfrm>
            <a:prstGeom prst="rect">
              <a:avLst/>
            </a:prstGeom>
            <a:noFill/>
            <a:ln>
              <a:noFill/>
            </a:ln>
          </p:spPr>
          <p:txBody>
            <a:bodyPr spcFirstLastPara="1" wrap="square" lIns="68569" tIns="34275" rIns="68569" bIns="34275" anchor="ctr" anchorCtr="0">
              <a:noAutofit/>
            </a:bodyPr>
            <a:lstStyle/>
            <a:p>
              <a:pPr algn="ctr">
                <a:buClr>
                  <a:srgbClr val="E1CB53"/>
                </a:buClr>
                <a:buSzPts val="1050"/>
              </a:pPr>
              <a:r>
                <a:rPr lang="en-US" sz="788">
                  <a:solidFill>
                    <a:srgbClr val="E1CB53"/>
                  </a:solidFill>
                </a:rPr>
                <a:t>High resolution</a:t>
              </a:r>
              <a:endParaRPr sz="1050"/>
            </a:p>
          </p:txBody>
        </p:sp>
      </p:grpSp>
      <p:grpSp>
        <p:nvGrpSpPr>
          <p:cNvPr id="381" name="Google Shape;381;p3"/>
          <p:cNvGrpSpPr/>
          <p:nvPr/>
        </p:nvGrpSpPr>
        <p:grpSpPr>
          <a:xfrm>
            <a:off x="4576135" y="3579056"/>
            <a:ext cx="3415642" cy="373234"/>
            <a:chOff x="5806552" y="4845713"/>
            <a:chExt cx="4554189" cy="497644"/>
          </a:xfrm>
        </p:grpSpPr>
        <p:grpSp>
          <p:nvGrpSpPr>
            <p:cNvPr id="382" name="Google Shape;382;p3"/>
            <p:cNvGrpSpPr/>
            <p:nvPr/>
          </p:nvGrpSpPr>
          <p:grpSpPr>
            <a:xfrm>
              <a:off x="5806552" y="4928850"/>
              <a:ext cx="4554189" cy="207734"/>
              <a:chOff x="1732932" y="1635412"/>
              <a:chExt cx="5772936" cy="263326"/>
            </a:xfrm>
          </p:grpSpPr>
          <p:sp>
            <p:nvSpPr>
              <p:cNvPr id="383" name="Google Shape;383;p3"/>
              <p:cNvSpPr txBox="1"/>
              <p:nvPr/>
            </p:nvSpPr>
            <p:spPr>
              <a:xfrm>
                <a:off x="1732932" y="1635412"/>
                <a:ext cx="1279539" cy="263326"/>
              </a:xfrm>
              <a:prstGeom prst="rect">
                <a:avLst/>
              </a:prstGeom>
              <a:noFill/>
              <a:ln>
                <a:noFill/>
              </a:ln>
            </p:spPr>
            <p:txBody>
              <a:bodyPr spcFirstLastPara="1" wrap="square" lIns="68569" tIns="34275" rIns="68569" bIns="34275" anchor="ctr" anchorCtr="0">
                <a:noAutofit/>
              </a:bodyPr>
              <a:lstStyle/>
              <a:p>
                <a:pPr algn="ctr">
                  <a:buClr>
                    <a:srgbClr val="E1CB53"/>
                  </a:buClr>
                  <a:buSzPts val="1050"/>
                </a:pPr>
                <a:r>
                  <a:rPr lang="en-US" sz="788">
                    <a:solidFill>
                      <a:srgbClr val="E1CB53"/>
                    </a:solidFill>
                  </a:rPr>
                  <a:t>Reduced models</a:t>
                </a:r>
                <a:endParaRPr sz="1050"/>
              </a:p>
            </p:txBody>
          </p:sp>
          <p:sp>
            <p:nvSpPr>
              <p:cNvPr id="384" name="Google Shape;384;p3"/>
              <p:cNvSpPr txBox="1"/>
              <p:nvPr/>
            </p:nvSpPr>
            <p:spPr>
              <a:xfrm>
                <a:off x="6374809" y="1635412"/>
                <a:ext cx="1131059" cy="263326"/>
              </a:xfrm>
              <a:prstGeom prst="rect">
                <a:avLst/>
              </a:prstGeom>
              <a:noFill/>
              <a:ln>
                <a:noFill/>
              </a:ln>
            </p:spPr>
            <p:txBody>
              <a:bodyPr spcFirstLastPara="1" wrap="square" lIns="68569" tIns="34275" rIns="68569" bIns="34275" anchor="ctr" anchorCtr="0">
                <a:noAutofit/>
              </a:bodyPr>
              <a:lstStyle/>
              <a:p>
                <a:pPr algn="ctr">
                  <a:buClr>
                    <a:srgbClr val="E1CB53"/>
                  </a:buClr>
                  <a:buSzPts val="1050"/>
                </a:pPr>
                <a:r>
                  <a:rPr lang="en-US" sz="788">
                    <a:solidFill>
                      <a:srgbClr val="E1CB53"/>
                    </a:solidFill>
                  </a:rPr>
                  <a:t>First principles</a:t>
                </a:r>
                <a:endParaRPr sz="1050"/>
              </a:p>
            </p:txBody>
          </p:sp>
        </p:grpSp>
        <p:grpSp>
          <p:nvGrpSpPr>
            <p:cNvPr id="385" name="Google Shape;385;p3"/>
            <p:cNvGrpSpPr/>
            <p:nvPr/>
          </p:nvGrpSpPr>
          <p:grpSpPr>
            <a:xfrm>
              <a:off x="6774240" y="4845713"/>
              <a:ext cx="2831534" cy="497644"/>
              <a:chOff x="2792176" y="5229172"/>
              <a:chExt cx="2831534" cy="497644"/>
            </a:xfrm>
          </p:grpSpPr>
          <p:sp>
            <p:nvSpPr>
              <p:cNvPr id="386" name="Google Shape;386;p3"/>
              <p:cNvSpPr txBox="1"/>
              <p:nvPr/>
            </p:nvSpPr>
            <p:spPr>
              <a:xfrm>
                <a:off x="2792176" y="5254209"/>
                <a:ext cx="1212114" cy="466925"/>
              </a:xfrm>
              <a:prstGeom prst="rect">
                <a:avLst/>
              </a:prstGeom>
              <a:noFill/>
              <a:ln>
                <a:noFill/>
              </a:ln>
            </p:spPr>
            <p:txBody>
              <a:bodyPr spcFirstLastPara="1" wrap="square" lIns="68569" tIns="34275" rIns="68569" bIns="34275" anchor="t" anchorCtr="0">
                <a:spAutoFit/>
              </a:bodyPr>
              <a:lstStyle/>
              <a:p>
                <a:r>
                  <a:rPr lang="en-US" sz="788" b="1">
                    <a:solidFill>
                      <a:srgbClr val="FBE4D4"/>
                    </a:solidFill>
                    <a:latin typeface="Libre Franklin"/>
                    <a:ea typeface="Libre Franklin"/>
                    <a:cs typeface="Libre Franklin"/>
                    <a:sym typeface="Libre Franklin"/>
                  </a:rPr>
                  <a:t>ML </a:t>
                </a:r>
                <a:endParaRPr sz="1050"/>
              </a:p>
              <a:p>
                <a:pPr>
                  <a:spcBef>
                    <a:spcPts val="300"/>
                  </a:spcBef>
                </a:pPr>
                <a:r>
                  <a:rPr lang="en-US" sz="788">
                    <a:solidFill>
                      <a:srgbClr val="FBE4D4"/>
                    </a:solidFill>
                    <a:latin typeface="Libre Franklin"/>
                    <a:ea typeface="Libre Franklin"/>
                    <a:cs typeface="Libre Franklin"/>
                    <a:sym typeface="Libre Franklin"/>
                  </a:rPr>
                  <a:t>surrogates</a:t>
                </a:r>
                <a:endParaRPr sz="1050"/>
              </a:p>
            </p:txBody>
          </p:sp>
          <p:sp>
            <p:nvSpPr>
              <p:cNvPr id="387" name="Google Shape;387;p3"/>
              <p:cNvSpPr txBox="1"/>
              <p:nvPr/>
            </p:nvSpPr>
            <p:spPr>
              <a:xfrm>
                <a:off x="3372879" y="5229172"/>
                <a:ext cx="1621678" cy="253961"/>
              </a:xfrm>
              <a:prstGeom prst="rect">
                <a:avLst/>
              </a:prstGeom>
              <a:noFill/>
              <a:ln>
                <a:noFill/>
              </a:ln>
            </p:spPr>
            <p:txBody>
              <a:bodyPr spcFirstLastPara="1" wrap="square" lIns="68569" tIns="34275" rIns="68569" bIns="34275" anchor="t" anchorCtr="0">
                <a:spAutoFit/>
              </a:bodyPr>
              <a:lstStyle/>
              <a:p>
                <a:pPr algn="ctr"/>
                <a:r>
                  <a:rPr lang="en-US" sz="788" b="1">
                    <a:solidFill>
                      <a:srgbClr val="FBE4D4"/>
                    </a:solidFill>
                    <a:latin typeface="Libre Franklin"/>
                    <a:ea typeface="Libre Franklin"/>
                    <a:cs typeface="Libre Franklin"/>
                    <a:sym typeface="Libre Franklin"/>
                  </a:rPr>
                  <a:t>Quasistatic</a:t>
                </a:r>
                <a:endParaRPr sz="788">
                  <a:solidFill>
                    <a:srgbClr val="FBE4D4"/>
                  </a:solidFill>
                  <a:latin typeface="Libre Franklin"/>
                  <a:ea typeface="Libre Franklin"/>
                  <a:cs typeface="Libre Franklin"/>
                  <a:sym typeface="Libre Franklin"/>
                </a:endParaRPr>
              </a:p>
            </p:txBody>
          </p:sp>
          <p:sp>
            <p:nvSpPr>
              <p:cNvPr id="388" name="Google Shape;388;p3"/>
              <p:cNvSpPr txBox="1"/>
              <p:nvPr/>
            </p:nvSpPr>
            <p:spPr>
              <a:xfrm>
                <a:off x="4886020" y="5259891"/>
                <a:ext cx="737690" cy="466925"/>
              </a:xfrm>
              <a:prstGeom prst="rect">
                <a:avLst/>
              </a:prstGeom>
              <a:noFill/>
              <a:ln>
                <a:noFill/>
              </a:ln>
            </p:spPr>
            <p:txBody>
              <a:bodyPr spcFirstLastPara="1" wrap="square" lIns="68569" tIns="34275" rIns="68569" bIns="34275" anchor="t" anchorCtr="0">
                <a:spAutoFit/>
              </a:bodyPr>
              <a:lstStyle/>
              <a:p>
                <a:pPr algn="ctr"/>
                <a:r>
                  <a:rPr lang="en-US" sz="788" b="1">
                    <a:solidFill>
                      <a:srgbClr val="FBE4D4"/>
                    </a:solidFill>
                    <a:latin typeface="Libre Franklin"/>
                    <a:ea typeface="Libre Franklin"/>
                    <a:cs typeface="Libre Franklin"/>
                    <a:sym typeface="Libre Franklin"/>
                  </a:rPr>
                  <a:t>Full </a:t>
                </a:r>
                <a:endParaRPr sz="1050"/>
              </a:p>
              <a:p>
                <a:pPr algn="ctr">
                  <a:spcBef>
                    <a:spcPts val="300"/>
                  </a:spcBef>
                </a:pPr>
                <a:r>
                  <a:rPr lang="en-US" sz="788" b="1">
                    <a:solidFill>
                      <a:srgbClr val="FBE4D4"/>
                    </a:solidFill>
                    <a:latin typeface="Libre Franklin"/>
                    <a:ea typeface="Libre Franklin"/>
                    <a:cs typeface="Libre Franklin"/>
                    <a:sym typeface="Libre Franklin"/>
                  </a:rPr>
                  <a:t>PIC</a:t>
                </a:r>
                <a:endParaRPr sz="788">
                  <a:solidFill>
                    <a:srgbClr val="FBE4D4"/>
                  </a:solidFill>
                  <a:latin typeface="Libre Franklin"/>
                  <a:ea typeface="Libre Franklin"/>
                  <a:cs typeface="Libre Franklin"/>
                  <a:sym typeface="Libre Franklin"/>
                </a:endParaRPr>
              </a:p>
            </p:txBody>
          </p:sp>
        </p:grpSp>
      </p:grpSp>
      <p:grpSp>
        <p:nvGrpSpPr>
          <p:cNvPr id="389" name="Google Shape;389;p3"/>
          <p:cNvGrpSpPr/>
          <p:nvPr/>
        </p:nvGrpSpPr>
        <p:grpSpPr>
          <a:xfrm>
            <a:off x="4576135" y="3899474"/>
            <a:ext cx="3376928" cy="355758"/>
            <a:chOff x="5806552" y="5272946"/>
            <a:chExt cx="4502571" cy="474344"/>
          </a:xfrm>
        </p:grpSpPr>
        <p:sp>
          <p:nvSpPr>
            <p:cNvPr id="390" name="Google Shape;390;p3"/>
            <p:cNvSpPr txBox="1"/>
            <p:nvPr/>
          </p:nvSpPr>
          <p:spPr>
            <a:xfrm>
              <a:off x="5806552" y="5404118"/>
              <a:ext cx="1009410" cy="207734"/>
            </a:xfrm>
            <a:prstGeom prst="rect">
              <a:avLst/>
            </a:prstGeom>
            <a:noFill/>
            <a:ln>
              <a:noFill/>
            </a:ln>
          </p:spPr>
          <p:txBody>
            <a:bodyPr spcFirstLastPara="1" wrap="square" lIns="68569" tIns="34275" rIns="68569" bIns="34275" anchor="ctr" anchorCtr="0">
              <a:noAutofit/>
            </a:bodyPr>
            <a:lstStyle/>
            <a:p>
              <a:pPr algn="ctr">
                <a:buClr>
                  <a:srgbClr val="E1CB53"/>
                </a:buClr>
                <a:buSzPts val="1050"/>
              </a:pPr>
              <a:r>
                <a:rPr lang="en-US" sz="788">
                  <a:solidFill>
                    <a:srgbClr val="E1CB53"/>
                  </a:solidFill>
                </a:rPr>
                <a:t>Reduced physics</a:t>
              </a:r>
              <a:endParaRPr sz="1050"/>
            </a:p>
          </p:txBody>
        </p:sp>
        <p:sp>
          <p:nvSpPr>
            <p:cNvPr id="391" name="Google Shape;391;p3"/>
            <p:cNvSpPr txBox="1"/>
            <p:nvPr/>
          </p:nvSpPr>
          <p:spPr>
            <a:xfrm>
              <a:off x="9556955" y="5404118"/>
              <a:ext cx="752168" cy="207734"/>
            </a:xfrm>
            <a:prstGeom prst="rect">
              <a:avLst/>
            </a:prstGeom>
            <a:noFill/>
            <a:ln>
              <a:noFill/>
            </a:ln>
          </p:spPr>
          <p:txBody>
            <a:bodyPr spcFirstLastPara="1" wrap="square" lIns="68569" tIns="34275" rIns="68569" bIns="34275" anchor="ctr" anchorCtr="0">
              <a:noAutofit/>
            </a:bodyPr>
            <a:lstStyle/>
            <a:p>
              <a:pPr algn="ctr">
                <a:buClr>
                  <a:srgbClr val="E1CB53"/>
                </a:buClr>
                <a:buSzPts val="1050"/>
              </a:pPr>
              <a:r>
                <a:rPr lang="en-US" sz="788">
                  <a:solidFill>
                    <a:srgbClr val="E1CB53"/>
                  </a:solidFill>
                </a:rPr>
                <a:t>Full physics</a:t>
              </a:r>
              <a:endParaRPr sz="1050"/>
            </a:p>
          </p:txBody>
        </p:sp>
        <p:grpSp>
          <p:nvGrpSpPr>
            <p:cNvPr id="392" name="Google Shape;392;p3"/>
            <p:cNvGrpSpPr/>
            <p:nvPr/>
          </p:nvGrpSpPr>
          <p:grpSpPr>
            <a:xfrm>
              <a:off x="6784074" y="5272946"/>
              <a:ext cx="2674878" cy="474344"/>
              <a:chOff x="2706145" y="4845243"/>
              <a:chExt cx="2674878" cy="474344"/>
            </a:xfrm>
          </p:grpSpPr>
          <p:sp>
            <p:nvSpPr>
              <p:cNvPr id="393" name="Google Shape;393;p3"/>
              <p:cNvSpPr txBox="1"/>
              <p:nvPr/>
            </p:nvSpPr>
            <p:spPr>
              <a:xfrm>
                <a:off x="2706145" y="4852662"/>
                <a:ext cx="1146327" cy="466925"/>
              </a:xfrm>
              <a:prstGeom prst="rect">
                <a:avLst/>
              </a:prstGeom>
              <a:noFill/>
              <a:ln>
                <a:noFill/>
              </a:ln>
            </p:spPr>
            <p:txBody>
              <a:bodyPr spcFirstLastPara="1" wrap="square" lIns="68569" tIns="34275" rIns="68569" bIns="34275" anchor="t" anchorCtr="0">
                <a:spAutoFit/>
              </a:bodyPr>
              <a:lstStyle/>
              <a:p>
                <a:r>
                  <a:rPr lang="en-US" sz="788" b="1">
                    <a:solidFill>
                      <a:srgbClr val="FBE4D4"/>
                    </a:solidFill>
                    <a:latin typeface="Libre Franklin"/>
                    <a:ea typeface="Libre Franklin"/>
                    <a:cs typeface="Libre Franklin"/>
                    <a:sym typeface="Libre Franklin"/>
                  </a:rPr>
                  <a:t>Idealized beam </a:t>
                </a:r>
                <a:endParaRPr sz="1050"/>
              </a:p>
              <a:p>
                <a:pPr>
                  <a:spcBef>
                    <a:spcPts val="300"/>
                  </a:spcBef>
                </a:pPr>
                <a:r>
                  <a:rPr lang="en-US" sz="788" b="1">
                    <a:solidFill>
                      <a:srgbClr val="FBE4D4"/>
                    </a:solidFill>
                    <a:latin typeface="Libre Franklin"/>
                    <a:ea typeface="Libre Franklin"/>
                    <a:cs typeface="Libre Franklin"/>
                    <a:sym typeface="Libre Franklin"/>
                  </a:rPr>
                  <a:t>profiles</a:t>
                </a:r>
                <a:endParaRPr sz="788">
                  <a:solidFill>
                    <a:srgbClr val="FBE4D4"/>
                  </a:solidFill>
                  <a:latin typeface="Libre Franklin"/>
                  <a:ea typeface="Libre Franklin"/>
                  <a:cs typeface="Libre Franklin"/>
                  <a:sym typeface="Libre Franklin"/>
                </a:endParaRPr>
              </a:p>
            </p:txBody>
          </p:sp>
          <p:sp>
            <p:nvSpPr>
              <p:cNvPr id="394" name="Google Shape;394;p3"/>
              <p:cNvSpPr txBox="1"/>
              <p:nvPr/>
            </p:nvSpPr>
            <p:spPr>
              <a:xfrm>
                <a:off x="4309656" y="4845243"/>
                <a:ext cx="1071367" cy="466925"/>
              </a:xfrm>
              <a:prstGeom prst="rect">
                <a:avLst/>
              </a:prstGeom>
              <a:noFill/>
              <a:ln>
                <a:noFill/>
              </a:ln>
            </p:spPr>
            <p:txBody>
              <a:bodyPr spcFirstLastPara="1" wrap="square" lIns="68569" tIns="34275" rIns="68569" bIns="34275" anchor="t" anchorCtr="0">
                <a:spAutoFit/>
              </a:bodyPr>
              <a:lstStyle/>
              <a:p>
                <a:pPr algn="r"/>
                <a:r>
                  <a:rPr lang="en-US" sz="788" b="1">
                    <a:solidFill>
                      <a:srgbClr val="FBE4D4"/>
                    </a:solidFill>
                    <a:latin typeface="Libre Franklin"/>
                    <a:ea typeface="Libre Franklin"/>
                    <a:cs typeface="Libre Franklin"/>
                    <a:sym typeface="Libre Franklin"/>
                  </a:rPr>
                  <a:t>Experimental </a:t>
                </a:r>
                <a:endParaRPr sz="1050"/>
              </a:p>
              <a:p>
                <a:pPr algn="r">
                  <a:spcBef>
                    <a:spcPts val="300"/>
                  </a:spcBef>
                </a:pPr>
                <a:r>
                  <a:rPr lang="en-US" sz="788" b="1">
                    <a:solidFill>
                      <a:srgbClr val="FBE4D4"/>
                    </a:solidFill>
                    <a:latin typeface="Libre Franklin"/>
                    <a:ea typeface="Libre Franklin"/>
                    <a:cs typeface="Libre Franklin"/>
                    <a:sym typeface="Libre Franklin"/>
                  </a:rPr>
                  <a:t>beam profiles</a:t>
                </a:r>
                <a:endParaRPr sz="788">
                  <a:solidFill>
                    <a:srgbClr val="FBE4D4"/>
                  </a:solidFill>
                  <a:latin typeface="Libre Franklin"/>
                  <a:ea typeface="Libre Franklin"/>
                  <a:cs typeface="Libre Franklin"/>
                  <a:sym typeface="Libre Franklin"/>
                </a:endParaRPr>
              </a:p>
            </p:txBody>
          </p:sp>
        </p:grpSp>
      </p:grpSp>
      <p:sp>
        <p:nvSpPr>
          <p:cNvPr id="395" name="Google Shape;395;p3"/>
          <p:cNvSpPr txBox="1"/>
          <p:nvPr/>
        </p:nvSpPr>
        <p:spPr>
          <a:xfrm>
            <a:off x="344450" y="3427638"/>
            <a:ext cx="3201471" cy="507809"/>
          </a:xfrm>
          <a:prstGeom prst="rect">
            <a:avLst/>
          </a:prstGeom>
          <a:solidFill>
            <a:srgbClr val="FFF2CC"/>
          </a:solidFill>
          <a:ln>
            <a:noFill/>
          </a:ln>
          <a:effectLst>
            <a:outerShdw blurRad="50800" dist="38100" dir="2700000" algn="tl" rotWithShape="0">
              <a:srgbClr val="000000">
                <a:alpha val="40000"/>
              </a:srgbClr>
            </a:outerShdw>
          </a:effectLst>
        </p:spPr>
        <p:txBody>
          <a:bodyPr spcFirstLastPara="1" wrap="square" lIns="34275" tIns="68569" rIns="34275" bIns="68569" anchor="t" anchorCtr="0">
            <a:noAutofit/>
          </a:bodyPr>
          <a:lstStyle/>
          <a:p>
            <a:pPr marL="219075" indent="-214313">
              <a:buSzPts val="1600"/>
              <a:buFont typeface="Arial"/>
              <a:buChar char="•"/>
            </a:pPr>
            <a:r>
              <a:rPr lang="en-US" sz="1200">
                <a:solidFill>
                  <a:srgbClr val="002060"/>
                </a:solidFill>
                <a:latin typeface="Libre Franklin"/>
                <a:ea typeface="Libre Franklin"/>
                <a:cs typeface="Libre Franklin"/>
                <a:sym typeface="Libre Franklin"/>
              </a:rPr>
              <a:t>all types of colliders: Higgs factory, 10 TeV parton, muon, plasma-based, …</a:t>
            </a:r>
            <a:endParaRPr sz="1050"/>
          </a:p>
        </p:txBody>
      </p:sp>
      <p:grpSp>
        <p:nvGrpSpPr>
          <p:cNvPr id="396" name="Google Shape;396;p3"/>
          <p:cNvGrpSpPr/>
          <p:nvPr/>
        </p:nvGrpSpPr>
        <p:grpSpPr>
          <a:xfrm>
            <a:off x="7298861" y="1996092"/>
            <a:ext cx="533176" cy="182408"/>
            <a:chOff x="-783449" y="2024814"/>
            <a:chExt cx="2480317" cy="848552"/>
          </a:xfrm>
        </p:grpSpPr>
        <p:pic>
          <p:nvPicPr>
            <p:cNvPr id="397" name="Google Shape;397;p3"/>
            <p:cNvPicPr preferRelativeResize="0"/>
            <p:nvPr/>
          </p:nvPicPr>
          <p:blipFill rotWithShape="1">
            <a:blip r:embed="rId13">
              <a:alphaModFix/>
            </a:blip>
            <a:srcRect/>
            <a:stretch/>
          </p:blipFill>
          <p:spPr>
            <a:xfrm>
              <a:off x="980462" y="2132853"/>
              <a:ext cx="716406" cy="632473"/>
            </a:xfrm>
            <a:prstGeom prst="rect">
              <a:avLst/>
            </a:prstGeom>
            <a:noFill/>
            <a:ln>
              <a:noFill/>
            </a:ln>
          </p:spPr>
        </p:pic>
        <p:pic>
          <p:nvPicPr>
            <p:cNvPr id="398" name="Google Shape;398;p3"/>
            <p:cNvPicPr preferRelativeResize="0"/>
            <p:nvPr/>
          </p:nvPicPr>
          <p:blipFill rotWithShape="1">
            <a:blip r:embed="rId14">
              <a:alphaModFix/>
            </a:blip>
            <a:srcRect/>
            <a:stretch/>
          </p:blipFill>
          <p:spPr>
            <a:xfrm>
              <a:off x="-783449" y="2024814"/>
              <a:ext cx="716399" cy="848552"/>
            </a:xfrm>
            <a:prstGeom prst="rect">
              <a:avLst/>
            </a:prstGeom>
            <a:noFill/>
            <a:ln>
              <a:noFill/>
            </a:ln>
          </p:spPr>
        </p:pic>
        <p:pic>
          <p:nvPicPr>
            <p:cNvPr id="399" name="Google Shape;399;p3"/>
            <p:cNvPicPr preferRelativeResize="0"/>
            <p:nvPr/>
          </p:nvPicPr>
          <p:blipFill rotWithShape="1">
            <a:blip r:embed="rId15">
              <a:alphaModFix/>
            </a:blip>
            <a:srcRect/>
            <a:stretch/>
          </p:blipFill>
          <p:spPr>
            <a:xfrm>
              <a:off x="72938" y="2090892"/>
              <a:ext cx="716399" cy="716400"/>
            </a:xfrm>
            <a:prstGeom prst="rect">
              <a:avLst/>
            </a:prstGeom>
            <a:noFill/>
            <a:ln>
              <a:noFill/>
            </a:ln>
          </p:spPr>
        </p:pic>
      </p:grpSp>
      <p:pic>
        <p:nvPicPr>
          <p:cNvPr id="400" name="Google Shape;400;p3" descr="GitHub Logo and symbol, meaning, history, PNG, brand"/>
          <p:cNvPicPr preferRelativeResize="0"/>
          <p:nvPr/>
        </p:nvPicPr>
        <p:blipFill rotWithShape="1">
          <a:blip r:embed="rId16">
            <a:alphaModFix/>
          </a:blip>
          <a:srcRect/>
          <a:stretch/>
        </p:blipFill>
        <p:spPr>
          <a:xfrm>
            <a:off x="7375861" y="1552912"/>
            <a:ext cx="328031" cy="307873"/>
          </a:xfrm>
          <a:prstGeom prst="rect">
            <a:avLst/>
          </a:prstGeom>
          <a:noFill/>
          <a:ln>
            <a:noFill/>
          </a:ln>
        </p:spPr>
      </p:pic>
      <p:sp>
        <p:nvSpPr>
          <p:cNvPr id="401" name="Google Shape;401;p3"/>
          <p:cNvSpPr txBox="1"/>
          <p:nvPr/>
        </p:nvSpPr>
        <p:spPr>
          <a:xfrm>
            <a:off x="344450" y="3967610"/>
            <a:ext cx="3201471" cy="507809"/>
          </a:xfrm>
          <a:prstGeom prst="rect">
            <a:avLst/>
          </a:prstGeom>
          <a:solidFill>
            <a:srgbClr val="E1EFD8"/>
          </a:solidFill>
          <a:ln>
            <a:noFill/>
          </a:ln>
          <a:effectLst>
            <a:outerShdw blurRad="50800" dist="38100" dir="2700000" algn="tl" rotWithShape="0">
              <a:srgbClr val="000000">
                <a:alpha val="40000"/>
              </a:srgbClr>
            </a:outerShdw>
          </a:effectLst>
        </p:spPr>
        <p:txBody>
          <a:bodyPr spcFirstLastPara="1" wrap="square" lIns="34275" tIns="68569" rIns="34275" bIns="68569" anchor="t" anchorCtr="0">
            <a:noAutofit/>
          </a:bodyPr>
          <a:lstStyle/>
          <a:p>
            <a:pPr marL="219075" indent="-214313">
              <a:buSzPts val="1600"/>
              <a:buFont typeface="Arial"/>
              <a:buChar char="•"/>
            </a:pPr>
            <a:r>
              <a:rPr lang="en-US" sz="1200">
                <a:solidFill>
                  <a:srgbClr val="002060"/>
                </a:solidFill>
                <a:latin typeface="Libre Franklin"/>
                <a:ea typeface="Libre Franklin"/>
                <a:cs typeface="Libre Franklin"/>
                <a:sym typeface="Libre Franklin"/>
              </a:rPr>
              <a:t>tunability from </a:t>
            </a:r>
            <a:r>
              <a:rPr lang="en-US" sz="1200" b="1">
                <a:solidFill>
                  <a:srgbClr val="002060"/>
                </a:solidFill>
                <a:latin typeface="Libre Franklin"/>
                <a:ea typeface="Libre Franklin"/>
                <a:cs typeface="Libre Franklin"/>
                <a:sym typeface="Libre Franklin"/>
              </a:rPr>
              <a:t>fast modeling </a:t>
            </a:r>
            <a:r>
              <a:rPr lang="en-US" sz="1200">
                <a:solidFill>
                  <a:srgbClr val="002060"/>
                </a:solidFill>
                <a:latin typeface="Libre Franklin"/>
                <a:ea typeface="Libre Franklin"/>
                <a:cs typeface="Libre Franklin"/>
                <a:sym typeface="Libre Franklin"/>
              </a:rPr>
              <a:t>to </a:t>
            </a:r>
            <a:r>
              <a:rPr lang="en-US" sz="1200" b="1">
                <a:solidFill>
                  <a:srgbClr val="002060"/>
                </a:solidFill>
                <a:latin typeface="Libre Franklin"/>
                <a:ea typeface="Libre Franklin"/>
                <a:cs typeface="Libre Franklin"/>
                <a:sym typeface="Libre Franklin"/>
              </a:rPr>
              <a:t>detailed physics </a:t>
            </a:r>
            <a:r>
              <a:rPr lang="en-US" sz="1200">
                <a:solidFill>
                  <a:srgbClr val="002060"/>
                </a:solidFill>
                <a:latin typeface="Libre Franklin"/>
                <a:ea typeface="Libre Franklin"/>
                <a:cs typeface="Libre Franklin"/>
                <a:sym typeface="Libre Franklin"/>
              </a:rPr>
              <a:t>studies for collider design. </a:t>
            </a:r>
            <a:endParaRPr sz="1050"/>
          </a:p>
        </p:txBody>
      </p:sp>
      <p:sp>
        <p:nvSpPr>
          <p:cNvPr id="402" name="Google Shape;402;p3"/>
          <p:cNvSpPr txBox="1"/>
          <p:nvPr/>
        </p:nvSpPr>
        <p:spPr>
          <a:xfrm>
            <a:off x="344450" y="4507582"/>
            <a:ext cx="3201471" cy="507809"/>
          </a:xfrm>
          <a:prstGeom prst="rect">
            <a:avLst/>
          </a:prstGeom>
          <a:solidFill>
            <a:srgbClr val="FBE4D4"/>
          </a:solidFill>
          <a:ln>
            <a:noFill/>
          </a:ln>
          <a:effectLst>
            <a:outerShdw blurRad="50800" dist="38100" dir="2700000" algn="tl" rotWithShape="0">
              <a:srgbClr val="000000">
                <a:alpha val="40000"/>
              </a:srgbClr>
            </a:outerShdw>
          </a:effectLst>
        </p:spPr>
        <p:txBody>
          <a:bodyPr spcFirstLastPara="1" wrap="square" lIns="68569" tIns="68569" rIns="34275" bIns="68569" anchor="ctr" anchorCtr="0">
            <a:noAutofit/>
          </a:bodyPr>
          <a:lstStyle/>
          <a:p>
            <a:pPr marL="4763">
              <a:buSzPts val="1600"/>
            </a:pPr>
            <a:r>
              <a:rPr lang="en-US" sz="1200">
                <a:solidFill>
                  <a:srgbClr val="002060"/>
                </a:solidFill>
                <a:latin typeface="Libre Franklin"/>
                <a:ea typeface="Libre Franklin"/>
                <a:cs typeface="Libre Franklin"/>
                <a:sym typeface="Libre Franklin"/>
              </a:rPr>
              <a:t>E.g., for a plasma-based collider:</a:t>
            </a:r>
            <a:endParaRPr sz="1050"/>
          </a:p>
          <a:p>
            <a:pPr marL="4763">
              <a:buSzPts val="1600"/>
            </a:pPr>
            <a:r>
              <a:rPr lang="en-US" sz="1125">
                <a:solidFill>
                  <a:srgbClr val="002060"/>
                </a:solidFill>
                <a:latin typeface="Libre Franklin"/>
                <a:ea typeface="Libre Franklin"/>
                <a:cs typeface="Libre Franklin"/>
                <a:sym typeface="Libre Franklin"/>
              </a:rPr>
              <a:t>ML surrogate⇒Wake-T⇒HiPACE++⇒WarpX</a:t>
            </a:r>
            <a:endParaRPr sz="1125">
              <a:solidFill>
                <a:srgbClr val="002060"/>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8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4"/>
          <p:cNvPicPr preferRelativeResize="0"/>
          <p:nvPr/>
        </p:nvPicPr>
        <p:blipFill rotWithShape="1">
          <a:blip r:embed="rId3">
            <a:alphaModFix/>
          </a:blip>
          <a:srcRect/>
          <a:stretch/>
        </p:blipFill>
        <p:spPr>
          <a:xfrm>
            <a:off x="193893" y="3137213"/>
            <a:ext cx="1640832" cy="1312349"/>
          </a:xfrm>
          <a:prstGeom prst="rect">
            <a:avLst/>
          </a:prstGeom>
          <a:noFill/>
          <a:ln>
            <a:noFill/>
          </a:ln>
        </p:spPr>
      </p:pic>
      <p:sp>
        <p:nvSpPr>
          <p:cNvPr id="408" name="Google Shape;408;p4"/>
          <p:cNvSpPr txBox="1"/>
          <p:nvPr/>
        </p:nvSpPr>
        <p:spPr>
          <a:xfrm>
            <a:off x="171038" y="1220531"/>
            <a:ext cx="2799900" cy="600142"/>
          </a:xfrm>
          <a:prstGeom prst="rect">
            <a:avLst/>
          </a:prstGeom>
          <a:noFill/>
          <a:ln>
            <a:noFill/>
          </a:ln>
        </p:spPr>
        <p:txBody>
          <a:bodyPr spcFirstLastPara="1" wrap="square" lIns="68569" tIns="68569" rIns="68569" bIns="68569" anchor="t" anchorCtr="0">
            <a:spAutoFit/>
          </a:bodyPr>
          <a:lstStyle/>
          <a:p>
            <a:pPr>
              <a:buSzPts val="2000"/>
            </a:pPr>
            <a:r>
              <a:rPr lang="en-US" sz="1500" b="1">
                <a:latin typeface="Calibri"/>
                <a:ea typeface="Calibri"/>
                <a:cs typeface="Calibri"/>
                <a:sym typeface="Calibri"/>
              </a:rPr>
              <a:t>Two-stage injection+acceleration</a:t>
            </a:r>
            <a:br>
              <a:rPr lang="en-US" sz="1500" b="1">
                <a:latin typeface="Calibri"/>
                <a:ea typeface="Calibri"/>
                <a:cs typeface="Calibri"/>
                <a:sym typeface="Calibri"/>
              </a:rPr>
            </a:br>
            <a:r>
              <a:rPr lang="en-US" sz="1500" b="1">
                <a:latin typeface="Calibri"/>
                <a:ea typeface="Calibri"/>
                <a:cs typeface="Calibri"/>
                <a:sym typeface="Calibri"/>
              </a:rPr>
              <a:t>w/ plasma mirror</a:t>
            </a:r>
            <a:endParaRPr sz="1500" b="1">
              <a:latin typeface="Calibri"/>
              <a:ea typeface="Calibri"/>
              <a:cs typeface="Calibri"/>
              <a:sym typeface="Calibri"/>
            </a:endParaRPr>
          </a:p>
        </p:txBody>
      </p:sp>
      <p:pic>
        <p:nvPicPr>
          <p:cNvPr id="409" name="Google Shape;409;p4"/>
          <p:cNvPicPr preferRelativeResize="0"/>
          <p:nvPr/>
        </p:nvPicPr>
        <p:blipFill rotWithShape="1">
          <a:blip r:embed="rId4">
            <a:alphaModFix/>
          </a:blip>
          <a:srcRect/>
          <a:stretch/>
        </p:blipFill>
        <p:spPr>
          <a:xfrm>
            <a:off x="304382" y="1885909"/>
            <a:ext cx="854190" cy="966038"/>
          </a:xfrm>
          <a:prstGeom prst="rect">
            <a:avLst/>
          </a:prstGeom>
          <a:noFill/>
          <a:ln>
            <a:noFill/>
          </a:ln>
        </p:spPr>
      </p:pic>
      <p:pic>
        <p:nvPicPr>
          <p:cNvPr id="410" name="Google Shape;410;p4"/>
          <p:cNvPicPr preferRelativeResize="0"/>
          <p:nvPr/>
        </p:nvPicPr>
        <p:blipFill rotWithShape="1">
          <a:blip r:embed="rId5">
            <a:alphaModFix/>
          </a:blip>
          <a:srcRect/>
          <a:stretch/>
        </p:blipFill>
        <p:spPr>
          <a:xfrm>
            <a:off x="1415966" y="1885910"/>
            <a:ext cx="862893" cy="966037"/>
          </a:xfrm>
          <a:prstGeom prst="rect">
            <a:avLst/>
          </a:prstGeom>
          <a:noFill/>
          <a:ln>
            <a:noFill/>
          </a:ln>
        </p:spPr>
      </p:pic>
      <p:sp>
        <p:nvSpPr>
          <p:cNvPr id="411" name="Google Shape;411;p4"/>
          <p:cNvSpPr txBox="1"/>
          <p:nvPr/>
        </p:nvSpPr>
        <p:spPr>
          <a:xfrm>
            <a:off x="117245" y="2007551"/>
            <a:ext cx="204300" cy="207791"/>
          </a:xfrm>
          <a:prstGeom prst="rect">
            <a:avLst/>
          </a:prstGeom>
          <a:noFill/>
          <a:ln>
            <a:noFill/>
          </a:ln>
        </p:spPr>
        <p:txBody>
          <a:bodyPr spcFirstLastPara="1" wrap="square" lIns="51413" tIns="25706" rIns="51413" bIns="25706" anchor="t" anchorCtr="0">
            <a:spAutoFit/>
          </a:bodyPr>
          <a:lstStyle/>
          <a:p>
            <a:pPr>
              <a:buSzPts val="1350"/>
            </a:pPr>
            <a:r>
              <a:rPr lang="en-US" sz="1013">
                <a:latin typeface="Calibri"/>
                <a:ea typeface="Calibri"/>
                <a:cs typeface="Calibri"/>
                <a:sym typeface="Calibri"/>
              </a:rPr>
              <a:t>1</a:t>
            </a:r>
            <a:endParaRPr sz="788"/>
          </a:p>
        </p:txBody>
      </p:sp>
      <p:sp>
        <p:nvSpPr>
          <p:cNvPr id="412" name="Google Shape;412;p4"/>
          <p:cNvSpPr txBox="1"/>
          <p:nvPr/>
        </p:nvSpPr>
        <p:spPr>
          <a:xfrm>
            <a:off x="1223567" y="2007551"/>
            <a:ext cx="204300" cy="207791"/>
          </a:xfrm>
          <a:prstGeom prst="rect">
            <a:avLst/>
          </a:prstGeom>
          <a:noFill/>
          <a:ln>
            <a:noFill/>
          </a:ln>
        </p:spPr>
        <p:txBody>
          <a:bodyPr spcFirstLastPara="1" wrap="square" lIns="51413" tIns="25706" rIns="51413" bIns="25706" anchor="t" anchorCtr="0">
            <a:spAutoFit/>
          </a:bodyPr>
          <a:lstStyle/>
          <a:p>
            <a:pPr>
              <a:buSzPts val="1350"/>
            </a:pPr>
            <a:r>
              <a:rPr lang="en-US" sz="1013">
                <a:latin typeface="Calibri"/>
                <a:ea typeface="Calibri"/>
                <a:cs typeface="Calibri"/>
                <a:sym typeface="Calibri"/>
              </a:rPr>
              <a:t>2</a:t>
            </a:r>
            <a:endParaRPr sz="788"/>
          </a:p>
        </p:txBody>
      </p:sp>
      <p:sp>
        <p:nvSpPr>
          <p:cNvPr id="413" name="Google Shape;413;p4"/>
          <p:cNvSpPr txBox="1"/>
          <p:nvPr/>
        </p:nvSpPr>
        <p:spPr>
          <a:xfrm>
            <a:off x="2374829" y="2007551"/>
            <a:ext cx="204300" cy="207791"/>
          </a:xfrm>
          <a:prstGeom prst="rect">
            <a:avLst/>
          </a:prstGeom>
          <a:noFill/>
          <a:ln>
            <a:noFill/>
          </a:ln>
        </p:spPr>
        <p:txBody>
          <a:bodyPr spcFirstLastPara="1" wrap="square" lIns="51413" tIns="25706" rIns="51413" bIns="25706" anchor="t" anchorCtr="0">
            <a:spAutoFit/>
          </a:bodyPr>
          <a:lstStyle/>
          <a:p>
            <a:pPr>
              <a:buSzPts val="1350"/>
            </a:pPr>
            <a:r>
              <a:rPr lang="en-US" sz="1013">
                <a:latin typeface="Calibri"/>
                <a:ea typeface="Calibri"/>
                <a:cs typeface="Calibri"/>
                <a:sym typeface="Calibri"/>
              </a:rPr>
              <a:t>3</a:t>
            </a:r>
            <a:endParaRPr sz="788"/>
          </a:p>
        </p:txBody>
      </p:sp>
      <p:pic>
        <p:nvPicPr>
          <p:cNvPr id="414" name="Google Shape;414;p4"/>
          <p:cNvPicPr preferRelativeResize="0"/>
          <p:nvPr/>
        </p:nvPicPr>
        <p:blipFill rotWithShape="1">
          <a:blip r:embed="rId6">
            <a:alphaModFix/>
          </a:blip>
          <a:srcRect/>
          <a:stretch/>
        </p:blipFill>
        <p:spPr>
          <a:xfrm>
            <a:off x="2561673" y="1885910"/>
            <a:ext cx="851053" cy="927975"/>
          </a:xfrm>
          <a:prstGeom prst="rect">
            <a:avLst/>
          </a:prstGeom>
          <a:noFill/>
          <a:ln>
            <a:noFill/>
          </a:ln>
        </p:spPr>
      </p:pic>
      <p:cxnSp>
        <p:nvCxnSpPr>
          <p:cNvPr id="415" name="Google Shape;415;p4"/>
          <p:cNvCxnSpPr/>
          <p:nvPr/>
        </p:nvCxnSpPr>
        <p:spPr>
          <a:xfrm>
            <a:off x="2578976" y="2813885"/>
            <a:ext cx="811350" cy="0"/>
          </a:xfrm>
          <a:prstGeom prst="straightConnector1">
            <a:avLst/>
          </a:prstGeom>
          <a:noFill/>
          <a:ln w="9525" cap="flat" cmpd="sng">
            <a:solidFill>
              <a:srgbClr val="000000"/>
            </a:solidFill>
            <a:prstDash val="solid"/>
            <a:miter lim="800000"/>
            <a:headEnd type="none" w="sm" len="sm"/>
            <a:tailEnd type="none" w="sm" len="sm"/>
          </a:ln>
        </p:spPr>
      </p:cxnSp>
      <p:pic>
        <p:nvPicPr>
          <p:cNvPr id="416" name="Google Shape;416;p4"/>
          <p:cNvPicPr preferRelativeResize="0"/>
          <p:nvPr/>
        </p:nvPicPr>
        <p:blipFill rotWithShape="1">
          <a:blip r:embed="rId7">
            <a:alphaModFix/>
          </a:blip>
          <a:srcRect/>
          <a:stretch/>
        </p:blipFill>
        <p:spPr>
          <a:xfrm>
            <a:off x="1478152" y="1910392"/>
            <a:ext cx="134036" cy="75278"/>
          </a:xfrm>
          <a:prstGeom prst="rect">
            <a:avLst/>
          </a:prstGeom>
          <a:noFill/>
          <a:ln>
            <a:noFill/>
          </a:ln>
        </p:spPr>
      </p:pic>
      <p:pic>
        <p:nvPicPr>
          <p:cNvPr id="417" name="Google Shape;417;p4"/>
          <p:cNvPicPr preferRelativeResize="0"/>
          <p:nvPr/>
        </p:nvPicPr>
        <p:blipFill rotWithShape="1">
          <a:blip r:embed="rId7">
            <a:alphaModFix/>
          </a:blip>
          <a:srcRect/>
          <a:stretch/>
        </p:blipFill>
        <p:spPr>
          <a:xfrm>
            <a:off x="2609682" y="1910392"/>
            <a:ext cx="141145" cy="79271"/>
          </a:xfrm>
          <a:prstGeom prst="rect">
            <a:avLst/>
          </a:prstGeom>
          <a:noFill/>
          <a:ln>
            <a:noFill/>
          </a:ln>
        </p:spPr>
      </p:pic>
      <p:sp>
        <p:nvSpPr>
          <p:cNvPr id="418" name="Google Shape;418;p4"/>
          <p:cNvSpPr txBox="1"/>
          <p:nvPr/>
        </p:nvSpPr>
        <p:spPr>
          <a:xfrm>
            <a:off x="531392" y="2887557"/>
            <a:ext cx="547650" cy="207791"/>
          </a:xfrm>
          <a:prstGeom prst="rect">
            <a:avLst/>
          </a:prstGeom>
          <a:noFill/>
          <a:ln>
            <a:noFill/>
          </a:ln>
        </p:spPr>
        <p:txBody>
          <a:bodyPr spcFirstLastPara="1" wrap="square" lIns="51413" tIns="25706" rIns="51413" bIns="25706" anchor="t" anchorCtr="0">
            <a:spAutoFit/>
          </a:bodyPr>
          <a:lstStyle/>
          <a:p>
            <a:pPr>
              <a:buSzPts val="1350"/>
            </a:pPr>
            <a:r>
              <a:rPr lang="en-US" sz="1013">
                <a:latin typeface="Calibri"/>
                <a:ea typeface="Calibri"/>
                <a:cs typeface="Calibri"/>
                <a:sym typeface="Calibri"/>
              </a:rPr>
              <a:t>1</a:t>
            </a:r>
            <a:r>
              <a:rPr lang="en-US" sz="1013" baseline="30000">
                <a:latin typeface="Calibri"/>
                <a:ea typeface="Calibri"/>
                <a:cs typeface="Calibri"/>
                <a:sym typeface="Calibri"/>
              </a:rPr>
              <a:t>st </a:t>
            </a:r>
            <a:r>
              <a:rPr lang="en-US" sz="1013">
                <a:latin typeface="Calibri"/>
                <a:ea typeface="Calibri"/>
                <a:cs typeface="Calibri"/>
                <a:sym typeface="Calibri"/>
              </a:rPr>
              <a:t>stage</a:t>
            </a:r>
            <a:endParaRPr sz="1013" baseline="30000">
              <a:latin typeface="Calibri"/>
              <a:ea typeface="Calibri"/>
              <a:cs typeface="Calibri"/>
              <a:sym typeface="Calibri"/>
            </a:endParaRPr>
          </a:p>
        </p:txBody>
      </p:sp>
      <p:sp>
        <p:nvSpPr>
          <p:cNvPr id="419" name="Google Shape;419;p4"/>
          <p:cNvSpPr txBox="1"/>
          <p:nvPr/>
        </p:nvSpPr>
        <p:spPr>
          <a:xfrm>
            <a:off x="1159988" y="2893200"/>
            <a:ext cx="1469700" cy="363666"/>
          </a:xfrm>
          <a:prstGeom prst="rect">
            <a:avLst/>
          </a:prstGeom>
          <a:noFill/>
          <a:ln>
            <a:noFill/>
          </a:ln>
        </p:spPr>
        <p:txBody>
          <a:bodyPr spcFirstLastPara="1" wrap="square" lIns="51413" tIns="25706" rIns="51413" bIns="25706" anchor="t" anchorCtr="0">
            <a:spAutoFit/>
          </a:bodyPr>
          <a:lstStyle/>
          <a:p>
            <a:pPr algn="ctr">
              <a:buSzPts val="1350"/>
            </a:pPr>
            <a:r>
              <a:rPr lang="en-US" sz="1013">
                <a:latin typeface="Calibri"/>
                <a:ea typeface="Calibri"/>
                <a:cs typeface="Calibri"/>
                <a:sym typeface="Calibri"/>
              </a:rPr>
              <a:t>Interaction with the plasma mirror</a:t>
            </a:r>
            <a:endParaRPr sz="788"/>
          </a:p>
        </p:txBody>
      </p:sp>
      <p:sp>
        <p:nvSpPr>
          <p:cNvPr id="420" name="Google Shape;420;p4"/>
          <p:cNvSpPr txBox="1"/>
          <p:nvPr/>
        </p:nvSpPr>
        <p:spPr>
          <a:xfrm>
            <a:off x="2757654" y="2883844"/>
            <a:ext cx="594900" cy="207791"/>
          </a:xfrm>
          <a:prstGeom prst="rect">
            <a:avLst/>
          </a:prstGeom>
          <a:noFill/>
          <a:ln>
            <a:noFill/>
          </a:ln>
        </p:spPr>
        <p:txBody>
          <a:bodyPr spcFirstLastPara="1" wrap="square" lIns="51413" tIns="25706" rIns="51413" bIns="25706" anchor="t" anchorCtr="0">
            <a:spAutoFit/>
          </a:bodyPr>
          <a:lstStyle/>
          <a:p>
            <a:pPr>
              <a:buSzPts val="1350"/>
            </a:pPr>
            <a:r>
              <a:rPr lang="en-US" sz="1013">
                <a:latin typeface="Calibri"/>
                <a:ea typeface="Calibri"/>
                <a:cs typeface="Calibri"/>
                <a:sym typeface="Calibri"/>
              </a:rPr>
              <a:t>2</a:t>
            </a:r>
            <a:r>
              <a:rPr lang="en-US" sz="1013" baseline="30000">
                <a:latin typeface="Calibri"/>
                <a:ea typeface="Calibri"/>
                <a:cs typeface="Calibri"/>
                <a:sym typeface="Calibri"/>
              </a:rPr>
              <a:t>nd</a:t>
            </a:r>
            <a:r>
              <a:rPr lang="en-US" sz="1013">
                <a:latin typeface="Calibri"/>
                <a:ea typeface="Calibri"/>
                <a:cs typeface="Calibri"/>
                <a:sym typeface="Calibri"/>
              </a:rPr>
              <a:t> stage</a:t>
            </a:r>
            <a:endParaRPr sz="788"/>
          </a:p>
        </p:txBody>
      </p:sp>
      <p:pic>
        <p:nvPicPr>
          <p:cNvPr id="421" name="Google Shape;421;p4"/>
          <p:cNvPicPr preferRelativeResize="0"/>
          <p:nvPr/>
        </p:nvPicPr>
        <p:blipFill rotWithShape="1">
          <a:blip r:embed="rId8">
            <a:alphaModFix/>
          </a:blip>
          <a:srcRect l="15188" t="6366" r="27900" b="9422"/>
          <a:stretch/>
        </p:blipFill>
        <p:spPr>
          <a:xfrm>
            <a:off x="2058010" y="3240900"/>
            <a:ext cx="1293299" cy="1026524"/>
          </a:xfrm>
          <a:prstGeom prst="rect">
            <a:avLst/>
          </a:prstGeom>
          <a:noFill/>
          <a:ln>
            <a:noFill/>
          </a:ln>
        </p:spPr>
      </p:pic>
      <p:sp>
        <p:nvSpPr>
          <p:cNvPr id="422" name="Google Shape;422;p4"/>
          <p:cNvSpPr txBox="1"/>
          <p:nvPr/>
        </p:nvSpPr>
        <p:spPr>
          <a:xfrm>
            <a:off x="3819917" y="1656769"/>
            <a:ext cx="2632725" cy="279541"/>
          </a:xfrm>
          <a:prstGeom prst="rect">
            <a:avLst/>
          </a:prstGeom>
          <a:noFill/>
          <a:ln>
            <a:noFill/>
          </a:ln>
        </p:spPr>
        <p:txBody>
          <a:bodyPr spcFirstLastPara="1" wrap="square" lIns="68569" tIns="68569" rIns="68569" bIns="68569" anchor="t" anchorCtr="0">
            <a:spAutoFit/>
          </a:bodyPr>
          <a:lstStyle/>
          <a:p>
            <a:pPr>
              <a:spcBef>
                <a:spcPts val="225"/>
              </a:spcBef>
              <a:buSzPts val="1000"/>
            </a:pPr>
            <a:r>
              <a:rPr lang="en-US" sz="750">
                <a:solidFill>
                  <a:srgbClr val="7F7F7F"/>
                </a:solidFill>
                <a:latin typeface="Avenir"/>
                <a:ea typeface="Avenir"/>
                <a:cs typeface="Avenir"/>
                <a:sym typeface="Avenir"/>
              </a:rPr>
              <a:t>Ascent VTK-m </a:t>
            </a:r>
            <a:r>
              <a:rPr lang="en-US" sz="750" i="1">
                <a:solidFill>
                  <a:srgbClr val="7F7F7F"/>
                </a:solidFill>
                <a:latin typeface="Avenir"/>
                <a:ea typeface="Avenir"/>
                <a:cs typeface="Avenir"/>
                <a:sym typeface="Avenir"/>
              </a:rPr>
              <a:t>In Situ</a:t>
            </a:r>
            <a:r>
              <a:rPr lang="en-US" sz="750">
                <a:solidFill>
                  <a:srgbClr val="7F7F7F"/>
                </a:solidFill>
                <a:latin typeface="Avenir"/>
                <a:ea typeface="Avenir"/>
                <a:cs typeface="Avenir"/>
                <a:sym typeface="Avenir"/>
              </a:rPr>
              <a:t> Visualization of the first 15 stages:</a:t>
            </a:r>
            <a:endParaRPr sz="1050">
              <a:solidFill>
                <a:srgbClr val="7F7F7F"/>
              </a:solidFill>
            </a:endParaRPr>
          </a:p>
        </p:txBody>
      </p:sp>
      <p:sp>
        <p:nvSpPr>
          <p:cNvPr id="423" name="Google Shape;423;p4"/>
          <p:cNvSpPr txBox="1"/>
          <p:nvPr/>
        </p:nvSpPr>
        <p:spPr>
          <a:xfrm>
            <a:off x="3844487" y="1033470"/>
            <a:ext cx="2030850" cy="230802"/>
          </a:xfrm>
          <a:prstGeom prst="rect">
            <a:avLst/>
          </a:prstGeom>
          <a:noFill/>
          <a:ln>
            <a:noFill/>
          </a:ln>
        </p:spPr>
        <p:txBody>
          <a:bodyPr spcFirstLastPara="1" wrap="square" lIns="68569" tIns="34275" rIns="68569" bIns="34275" anchor="t" anchorCtr="0">
            <a:spAutoFit/>
          </a:bodyPr>
          <a:lstStyle/>
          <a:p>
            <a:pPr algn="ctr">
              <a:buSzPts val="1400"/>
            </a:pPr>
            <a:r>
              <a:rPr lang="en-US" sz="1050">
                <a:solidFill>
                  <a:srgbClr val="434343"/>
                </a:solidFill>
              </a:rPr>
              <a:t>Acceleration &amp; Transport</a:t>
            </a:r>
            <a:endParaRPr sz="1050">
              <a:solidFill>
                <a:srgbClr val="434343"/>
              </a:solidFill>
            </a:endParaRPr>
          </a:p>
        </p:txBody>
      </p:sp>
      <p:sp>
        <p:nvSpPr>
          <p:cNvPr id="424" name="Google Shape;424;p4"/>
          <p:cNvSpPr/>
          <p:nvPr/>
        </p:nvSpPr>
        <p:spPr>
          <a:xfrm>
            <a:off x="1350273" y="854883"/>
            <a:ext cx="412650" cy="129600"/>
          </a:xfrm>
          <a:prstGeom prst="rect">
            <a:avLst/>
          </a:prstGeom>
          <a:gradFill>
            <a:gsLst>
              <a:gs pos="0">
                <a:srgbClr val="7F7F7F"/>
              </a:gs>
              <a:gs pos="50000">
                <a:srgbClr val="D5D5D5"/>
              </a:gs>
              <a:gs pos="100000">
                <a:srgbClr val="7F7F7F"/>
              </a:gs>
            </a:gsLst>
            <a:lin ang="5400012" scaled="0"/>
          </a:gradFill>
          <a:ln>
            <a:noFill/>
          </a:ln>
        </p:spPr>
        <p:txBody>
          <a:bodyPr spcFirstLastPara="1" wrap="square" lIns="102863" tIns="102863" rIns="102863" bIns="102863" anchor="ctr" anchorCtr="0">
            <a:noAutofit/>
          </a:bodyPr>
          <a:lstStyle/>
          <a:p>
            <a:pPr>
              <a:lnSpc>
                <a:spcPct val="90000"/>
              </a:lnSpc>
              <a:buSzPts val="1050"/>
            </a:pPr>
            <a:endParaRPr sz="788">
              <a:solidFill>
                <a:srgbClr val="00395A"/>
              </a:solidFill>
            </a:endParaRPr>
          </a:p>
        </p:txBody>
      </p:sp>
      <p:grpSp>
        <p:nvGrpSpPr>
          <p:cNvPr id="425" name="Google Shape;425;p4"/>
          <p:cNvGrpSpPr/>
          <p:nvPr/>
        </p:nvGrpSpPr>
        <p:grpSpPr>
          <a:xfrm>
            <a:off x="1188618" y="881798"/>
            <a:ext cx="960498" cy="382479"/>
            <a:chOff x="-15373" y="871968"/>
            <a:chExt cx="882000" cy="351220"/>
          </a:xfrm>
        </p:grpSpPr>
        <p:sp>
          <p:nvSpPr>
            <p:cNvPr id="426" name="Google Shape;426;p4"/>
            <p:cNvSpPr txBox="1"/>
            <p:nvPr/>
          </p:nvSpPr>
          <p:spPr>
            <a:xfrm>
              <a:off x="-15373" y="1011249"/>
              <a:ext cx="882000" cy="211939"/>
            </a:xfrm>
            <a:prstGeom prst="rect">
              <a:avLst/>
            </a:prstGeom>
            <a:noFill/>
            <a:ln>
              <a:noFill/>
            </a:ln>
          </p:spPr>
          <p:txBody>
            <a:bodyPr spcFirstLastPara="1" wrap="square" lIns="68569" tIns="34275" rIns="68569" bIns="34275" anchor="t" anchorCtr="0">
              <a:spAutoFit/>
            </a:bodyPr>
            <a:lstStyle/>
            <a:p>
              <a:pPr>
                <a:buSzPts val="1400"/>
              </a:pPr>
              <a:r>
                <a:rPr lang="en-US" sz="1050">
                  <a:solidFill>
                    <a:srgbClr val="434343"/>
                  </a:solidFill>
                </a:rPr>
                <a:t>Generation</a:t>
              </a:r>
              <a:endParaRPr sz="1050">
                <a:solidFill>
                  <a:srgbClr val="434343"/>
                </a:solidFill>
              </a:endParaRPr>
            </a:p>
          </p:txBody>
        </p:sp>
        <p:grpSp>
          <p:nvGrpSpPr>
            <p:cNvPr id="427" name="Google Shape;427;p4"/>
            <p:cNvGrpSpPr/>
            <p:nvPr/>
          </p:nvGrpSpPr>
          <p:grpSpPr>
            <a:xfrm>
              <a:off x="132764" y="871968"/>
              <a:ext cx="305334" cy="84923"/>
              <a:chOff x="887667" y="1662546"/>
              <a:chExt cx="2589769" cy="720300"/>
            </a:xfrm>
          </p:grpSpPr>
          <p:sp>
            <p:nvSpPr>
              <p:cNvPr id="428" name="Google Shape;428;p4"/>
              <p:cNvSpPr/>
              <p:nvPr/>
            </p:nvSpPr>
            <p:spPr>
              <a:xfrm>
                <a:off x="3158836" y="1662546"/>
                <a:ext cx="318600" cy="720300"/>
              </a:xfrm>
              <a:prstGeom prst="ellipse">
                <a:avLst/>
              </a:prstGeom>
              <a:solidFill>
                <a:srgbClr val="FF0000"/>
              </a:solidFill>
              <a:ln>
                <a:noFill/>
              </a:ln>
            </p:spPr>
            <p:txBody>
              <a:bodyPr spcFirstLastPara="1" wrap="square" lIns="102863" tIns="102863" rIns="102863" bIns="102863" anchor="ctr" anchorCtr="0">
                <a:noAutofit/>
              </a:bodyPr>
              <a:lstStyle/>
              <a:p>
                <a:pPr>
                  <a:lnSpc>
                    <a:spcPct val="90000"/>
                  </a:lnSpc>
                  <a:buSzPts val="1400"/>
                </a:pPr>
                <a:endParaRPr sz="1050">
                  <a:solidFill>
                    <a:srgbClr val="00395A"/>
                  </a:solidFill>
                </a:endParaRPr>
              </a:p>
            </p:txBody>
          </p:sp>
          <p:sp>
            <p:nvSpPr>
              <p:cNvPr id="429" name="Google Shape;429;p4"/>
              <p:cNvSpPr/>
              <p:nvPr/>
            </p:nvSpPr>
            <p:spPr>
              <a:xfrm>
                <a:off x="2590801" y="1662546"/>
                <a:ext cx="567900" cy="720300"/>
              </a:xfrm>
              <a:prstGeom prst="ellipse">
                <a:avLst/>
              </a:prstGeom>
              <a:solidFill>
                <a:srgbClr val="040C8D">
                  <a:alpha val="37254"/>
                </a:srgbClr>
              </a:solidFill>
              <a:ln>
                <a:noFill/>
              </a:ln>
            </p:spPr>
            <p:txBody>
              <a:bodyPr spcFirstLastPara="1" wrap="square" lIns="102863" tIns="102863" rIns="102863" bIns="102863" anchor="ctr" anchorCtr="0">
                <a:noAutofit/>
              </a:bodyPr>
              <a:lstStyle/>
              <a:p>
                <a:pPr>
                  <a:lnSpc>
                    <a:spcPct val="90000"/>
                  </a:lnSpc>
                  <a:buSzPts val="1400"/>
                </a:pPr>
                <a:endParaRPr sz="1050">
                  <a:solidFill>
                    <a:srgbClr val="00395A"/>
                  </a:solidFill>
                </a:endParaRPr>
              </a:p>
            </p:txBody>
          </p:sp>
          <p:sp>
            <p:nvSpPr>
              <p:cNvPr id="430" name="Google Shape;430;p4"/>
              <p:cNvSpPr/>
              <p:nvPr/>
            </p:nvSpPr>
            <p:spPr>
              <a:xfrm>
                <a:off x="2022764" y="1662546"/>
                <a:ext cx="567900" cy="720300"/>
              </a:xfrm>
              <a:prstGeom prst="ellipse">
                <a:avLst/>
              </a:prstGeom>
              <a:solidFill>
                <a:srgbClr val="FFFF00">
                  <a:alpha val="34117"/>
                </a:srgbClr>
              </a:solidFill>
              <a:ln>
                <a:noFill/>
              </a:ln>
            </p:spPr>
            <p:txBody>
              <a:bodyPr spcFirstLastPara="1" wrap="square" lIns="102863" tIns="102863" rIns="102863" bIns="102863" anchor="ctr" anchorCtr="0">
                <a:noAutofit/>
              </a:bodyPr>
              <a:lstStyle/>
              <a:p>
                <a:pPr>
                  <a:lnSpc>
                    <a:spcPct val="90000"/>
                  </a:lnSpc>
                  <a:buSzPts val="1400"/>
                </a:pPr>
                <a:endParaRPr sz="1050">
                  <a:solidFill>
                    <a:srgbClr val="00395A"/>
                  </a:solidFill>
                </a:endParaRPr>
              </a:p>
            </p:txBody>
          </p:sp>
          <p:sp>
            <p:nvSpPr>
              <p:cNvPr id="431" name="Google Shape;431;p4"/>
              <p:cNvSpPr/>
              <p:nvPr/>
            </p:nvSpPr>
            <p:spPr>
              <a:xfrm>
                <a:off x="1455703" y="1662546"/>
                <a:ext cx="567900" cy="720300"/>
              </a:xfrm>
              <a:prstGeom prst="ellipse">
                <a:avLst/>
              </a:prstGeom>
              <a:solidFill>
                <a:srgbClr val="040C8D">
                  <a:alpha val="37254"/>
                </a:srgbClr>
              </a:solidFill>
              <a:ln>
                <a:noFill/>
              </a:ln>
            </p:spPr>
            <p:txBody>
              <a:bodyPr spcFirstLastPara="1" wrap="square" lIns="102863" tIns="102863" rIns="102863" bIns="102863" anchor="ctr" anchorCtr="0">
                <a:noAutofit/>
              </a:bodyPr>
              <a:lstStyle/>
              <a:p>
                <a:pPr>
                  <a:lnSpc>
                    <a:spcPct val="90000"/>
                  </a:lnSpc>
                  <a:buSzPts val="1400"/>
                </a:pPr>
                <a:endParaRPr sz="1050">
                  <a:solidFill>
                    <a:srgbClr val="00395A"/>
                  </a:solidFill>
                </a:endParaRPr>
              </a:p>
            </p:txBody>
          </p:sp>
          <p:sp>
            <p:nvSpPr>
              <p:cNvPr id="432" name="Google Shape;432;p4"/>
              <p:cNvSpPr/>
              <p:nvPr/>
            </p:nvSpPr>
            <p:spPr>
              <a:xfrm>
                <a:off x="887667" y="1662546"/>
                <a:ext cx="567900" cy="720300"/>
              </a:xfrm>
              <a:prstGeom prst="ellipse">
                <a:avLst/>
              </a:prstGeom>
              <a:solidFill>
                <a:srgbClr val="FFFF00">
                  <a:alpha val="34117"/>
                </a:srgbClr>
              </a:solidFill>
              <a:ln>
                <a:noFill/>
              </a:ln>
            </p:spPr>
            <p:txBody>
              <a:bodyPr spcFirstLastPara="1" wrap="square" lIns="102863" tIns="102863" rIns="102863" bIns="102863" anchor="ctr" anchorCtr="0">
                <a:noAutofit/>
              </a:bodyPr>
              <a:lstStyle/>
              <a:p>
                <a:pPr>
                  <a:lnSpc>
                    <a:spcPct val="90000"/>
                  </a:lnSpc>
                  <a:buSzPts val="1400"/>
                </a:pPr>
                <a:endParaRPr sz="1050">
                  <a:solidFill>
                    <a:srgbClr val="00395A"/>
                  </a:solidFill>
                </a:endParaRPr>
              </a:p>
            </p:txBody>
          </p:sp>
        </p:grpSp>
      </p:grpSp>
      <p:cxnSp>
        <p:nvCxnSpPr>
          <p:cNvPr id="433" name="Google Shape;433;p4"/>
          <p:cNvCxnSpPr>
            <a:stCxn id="428" idx="6"/>
          </p:cNvCxnSpPr>
          <p:nvPr/>
        </p:nvCxnSpPr>
        <p:spPr>
          <a:xfrm>
            <a:off x="1682448" y="928039"/>
            <a:ext cx="88650" cy="0"/>
          </a:xfrm>
          <a:prstGeom prst="straightConnector1">
            <a:avLst/>
          </a:prstGeom>
          <a:noFill/>
          <a:ln w="12700" cap="flat" cmpd="sng">
            <a:solidFill>
              <a:srgbClr val="7F7F7F"/>
            </a:solidFill>
            <a:prstDash val="solid"/>
            <a:miter lim="800000"/>
            <a:headEnd type="none" w="sm" len="sm"/>
            <a:tailEnd type="triangle" w="sm" len="sm"/>
          </a:ln>
        </p:spPr>
      </p:cxnSp>
      <p:sp>
        <p:nvSpPr>
          <p:cNvPr id="434" name="Google Shape;434;p4"/>
          <p:cNvSpPr/>
          <p:nvPr/>
        </p:nvSpPr>
        <p:spPr>
          <a:xfrm>
            <a:off x="1572643" y="922720"/>
            <a:ext cx="42750" cy="10800"/>
          </a:xfrm>
          <a:prstGeom prst="ellipse">
            <a:avLst/>
          </a:prstGeom>
          <a:solidFill>
            <a:srgbClr val="FFFFFF"/>
          </a:solidFill>
          <a:ln w="19050" cap="flat" cmpd="sng">
            <a:solidFill>
              <a:srgbClr val="00B050"/>
            </a:solidFill>
            <a:prstDash val="solid"/>
            <a:miter lim="800000"/>
            <a:headEnd type="none" w="sm" len="sm"/>
            <a:tailEnd type="none" w="sm" len="sm"/>
          </a:ln>
        </p:spPr>
        <p:txBody>
          <a:bodyPr spcFirstLastPara="1" wrap="square" lIns="102863" tIns="102863" rIns="102863" bIns="102863" anchor="ctr" anchorCtr="0">
            <a:noAutofit/>
          </a:bodyPr>
          <a:lstStyle/>
          <a:p>
            <a:pPr>
              <a:lnSpc>
                <a:spcPct val="90000"/>
              </a:lnSpc>
              <a:buSzPts val="1050"/>
            </a:pPr>
            <a:endParaRPr sz="788">
              <a:solidFill>
                <a:srgbClr val="00395A"/>
              </a:solidFill>
            </a:endParaRPr>
          </a:p>
        </p:txBody>
      </p:sp>
      <p:sp>
        <p:nvSpPr>
          <p:cNvPr id="435" name="Google Shape;435;p4"/>
          <p:cNvSpPr/>
          <p:nvPr/>
        </p:nvSpPr>
        <p:spPr>
          <a:xfrm>
            <a:off x="3706751" y="854883"/>
            <a:ext cx="412650" cy="129600"/>
          </a:xfrm>
          <a:prstGeom prst="rect">
            <a:avLst/>
          </a:prstGeom>
          <a:gradFill>
            <a:gsLst>
              <a:gs pos="0">
                <a:srgbClr val="7F7F7F"/>
              </a:gs>
              <a:gs pos="50000">
                <a:srgbClr val="D5D5D5"/>
              </a:gs>
              <a:gs pos="100000">
                <a:srgbClr val="7F7F7F"/>
              </a:gs>
            </a:gsLst>
            <a:lin ang="5400012" scaled="0"/>
          </a:gradFill>
          <a:ln>
            <a:noFill/>
          </a:ln>
        </p:spPr>
        <p:txBody>
          <a:bodyPr spcFirstLastPara="1" wrap="square" lIns="102863" tIns="102863" rIns="102863" bIns="102863" anchor="ctr" anchorCtr="0">
            <a:noAutofit/>
          </a:bodyPr>
          <a:lstStyle/>
          <a:p>
            <a:pPr>
              <a:lnSpc>
                <a:spcPct val="90000"/>
              </a:lnSpc>
              <a:buSzPts val="1050"/>
            </a:pPr>
            <a:endParaRPr sz="788">
              <a:solidFill>
                <a:srgbClr val="00395A"/>
              </a:solidFill>
            </a:endParaRPr>
          </a:p>
        </p:txBody>
      </p:sp>
      <p:sp>
        <p:nvSpPr>
          <p:cNvPr id="436" name="Google Shape;436;p4"/>
          <p:cNvSpPr txBox="1"/>
          <p:nvPr/>
        </p:nvSpPr>
        <p:spPr>
          <a:xfrm>
            <a:off x="2587424" y="783361"/>
            <a:ext cx="396675" cy="230802"/>
          </a:xfrm>
          <a:prstGeom prst="rect">
            <a:avLst/>
          </a:prstGeom>
          <a:noFill/>
          <a:ln>
            <a:noFill/>
          </a:ln>
        </p:spPr>
        <p:txBody>
          <a:bodyPr spcFirstLastPara="1" wrap="square" lIns="68569" tIns="34275" rIns="68569" bIns="34275" anchor="ctr" anchorCtr="0">
            <a:spAutoFit/>
          </a:bodyPr>
          <a:lstStyle/>
          <a:p>
            <a:pPr algn="ctr">
              <a:buSzPts val="1400"/>
            </a:pPr>
            <a:r>
              <a:rPr lang="en-US" sz="1050"/>
              <a:t>…</a:t>
            </a:r>
            <a:endParaRPr sz="1050"/>
          </a:p>
        </p:txBody>
      </p:sp>
      <p:grpSp>
        <p:nvGrpSpPr>
          <p:cNvPr id="437" name="Google Shape;437;p4"/>
          <p:cNvGrpSpPr/>
          <p:nvPr/>
        </p:nvGrpSpPr>
        <p:grpSpPr>
          <a:xfrm>
            <a:off x="4145469" y="824489"/>
            <a:ext cx="1892243" cy="190116"/>
            <a:chOff x="1419690" y="826912"/>
            <a:chExt cx="1737597" cy="174578"/>
          </a:xfrm>
        </p:grpSpPr>
        <p:grpSp>
          <p:nvGrpSpPr>
            <p:cNvPr id="438" name="Google Shape;438;p4"/>
            <p:cNvGrpSpPr/>
            <p:nvPr/>
          </p:nvGrpSpPr>
          <p:grpSpPr>
            <a:xfrm>
              <a:off x="2306103" y="827487"/>
              <a:ext cx="445210" cy="174000"/>
              <a:chOff x="1419690" y="826912"/>
              <a:chExt cx="445210" cy="174000"/>
            </a:xfrm>
          </p:grpSpPr>
          <p:grpSp>
            <p:nvGrpSpPr>
              <p:cNvPr id="439" name="Google Shape;439;p4"/>
              <p:cNvGrpSpPr/>
              <p:nvPr/>
            </p:nvGrpSpPr>
            <p:grpSpPr>
              <a:xfrm>
                <a:off x="1419700" y="833350"/>
                <a:ext cx="445200" cy="161638"/>
                <a:chOff x="1419700" y="833350"/>
                <a:chExt cx="445200" cy="161638"/>
              </a:xfrm>
            </p:grpSpPr>
            <p:sp>
              <p:nvSpPr>
                <p:cNvPr id="440" name="Google Shape;440;p4"/>
                <p:cNvSpPr/>
                <p:nvPr/>
              </p:nvSpPr>
              <p:spPr>
                <a:xfrm rot="5400000">
                  <a:off x="1673050" y="803138"/>
                  <a:ext cx="161100" cy="222600"/>
                </a:xfrm>
                <a:prstGeom prst="trapezoid">
                  <a:avLst>
                    <a:gd name="adj" fmla="val 25000"/>
                  </a:avLst>
                </a:prstGeom>
                <a:solidFill>
                  <a:srgbClr val="ACCBF9"/>
                </a:solidFill>
                <a:ln>
                  <a:noFill/>
                </a:ln>
              </p:spPr>
              <p:txBody>
                <a:bodyPr spcFirstLastPara="1" wrap="square" lIns="68569" tIns="68569" rIns="68569" bIns="68569" anchor="ctr" anchorCtr="0">
                  <a:noAutofit/>
                </a:bodyPr>
                <a:lstStyle/>
                <a:p>
                  <a:pPr algn="ctr">
                    <a:buSzPts val="1400"/>
                  </a:pPr>
                  <a:endParaRPr sz="1050"/>
                </a:p>
              </p:txBody>
            </p:sp>
            <p:sp>
              <p:nvSpPr>
                <p:cNvPr id="441" name="Google Shape;441;p4"/>
                <p:cNvSpPr/>
                <p:nvPr/>
              </p:nvSpPr>
              <p:spPr>
                <a:xfrm rot="-5400000">
                  <a:off x="1450450" y="802600"/>
                  <a:ext cx="161100" cy="222600"/>
                </a:xfrm>
                <a:prstGeom prst="trapezoid">
                  <a:avLst>
                    <a:gd name="adj" fmla="val 25000"/>
                  </a:avLst>
                </a:prstGeom>
                <a:solidFill>
                  <a:srgbClr val="ACCBF9"/>
                </a:solidFill>
                <a:ln>
                  <a:noFill/>
                </a:ln>
              </p:spPr>
              <p:txBody>
                <a:bodyPr spcFirstLastPara="1" wrap="square" lIns="68569" tIns="68569" rIns="68569" bIns="68569" anchor="ctr" anchorCtr="0">
                  <a:noAutofit/>
                </a:bodyPr>
                <a:lstStyle/>
                <a:p>
                  <a:pPr algn="ctr">
                    <a:buSzPts val="1400"/>
                  </a:pPr>
                  <a:endParaRPr sz="1050"/>
                </a:p>
              </p:txBody>
            </p:sp>
          </p:grpSp>
          <p:cxnSp>
            <p:nvCxnSpPr>
              <p:cNvPr id="442" name="Google Shape;442;p4"/>
              <p:cNvCxnSpPr/>
              <p:nvPr/>
            </p:nvCxnSpPr>
            <p:spPr>
              <a:xfrm>
                <a:off x="1419690" y="826912"/>
                <a:ext cx="0" cy="174000"/>
              </a:xfrm>
              <a:prstGeom prst="straightConnector1">
                <a:avLst/>
              </a:prstGeom>
              <a:noFill/>
              <a:ln w="28575" cap="flat" cmpd="sng">
                <a:solidFill>
                  <a:srgbClr val="0067FF"/>
                </a:solidFill>
                <a:prstDash val="solid"/>
                <a:miter lim="800000"/>
                <a:headEnd type="none" w="sm" len="sm"/>
                <a:tailEnd type="none" w="sm" len="sm"/>
              </a:ln>
            </p:spPr>
          </p:cxnSp>
        </p:grpSp>
        <p:sp>
          <p:nvSpPr>
            <p:cNvPr id="443" name="Google Shape;443;p4"/>
            <p:cNvSpPr/>
            <p:nvPr/>
          </p:nvSpPr>
          <p:spPr>
            <a:xfrm>
              <a:off x="2780787" y="855169"/>
              <a:ext cx="376500" cy="118500"/>
            </a:xfrm>
            <a:prstGeom prst="rect">
              <a:avLst/>
            </a:prstGeom>
            <a:gradFill>
              <a:gsLst>
                <a:gs pos="0">
                  <a:srgbClr val="7F7F7F"/>
                </a:gs>
                <a:gs pos="50000">
                  <a:srgbClr val="D5D5D5"/>
                </a:gs>
                <a:gs pos="100000">
                  <a:srgbClr val="7F7F7F"/>
                </a:gs>
              </a:gsLst>
              <a:lin ang="5400012" scaled="0"/>
            </a:gradFill>
            <a:ln>
              <a:noFill/>
            </a:ln>
          </p:spPr>
          <p:txBody>
            <a:bodyPr spcFirstLastPara="1" wrap="square" lIns="102863" tIns="102863" rIns="102863" bIns="102863" anchor="ctr" anchorCtr="0">
              <a:noAutofit/>
            </a:bodyPr>
            <a:lstStyle/>
            <a:p>
              <a:pPr>
                <a:lnSpc>
                  <a:spcPct val="90000"/>
                </a:lnSpc>
                <a:buSzPts val="1050"/>
              </a:pPr>
              <a:endParaRPr sz="788">
                <a:solidFill>
                  <a:srgbClr val="00395A"/>
                </a:solidFill>
              </a:endParaRPr>
            </a:p>
          </p:txBody>
        </p:sp>
        <p:grpSp>
          <p:nvGrpSpPr>
            <p:cNvPr id="444" name="Google Shape;444;p4"/>
            <p:cNvGrpSpPr/>
            <p:nvPr/>
          </p:nvGrpSpPr>
          <p:grpSpPr>
            <a:xfrm>
              <a:off x="2740892" y="827398"/>
              <a:ext cx="11783" cy="174067"/>
              <a:chOff x="3485123" y="1621164"/>
              <a:chExt cx="29100" cy="429900"/>
            </a:xfrm>
          </p:grpSpPr>
          <p:cxnSp>
            <p:nvCxnSpPr>
              <p:cNvPr id="445" name="Google Shape;445;p4"/>
              <p:cNvCxnSpPr/>
              <p:nvPr/>
            </p:nvCxnSpPr>
            <p:spPr>
              <a:xfrm>
                <a:off x="3499663" y="1621164"/>
                <a:ext cx="0" cy="429900"/>
              </a:xfrm>
              <a:prstGeom prst="straightConnector1">
                <a:avLst/>
              </a:prstGeom>
              <a:noFill/>
              <a:ln w="28575" cap="flat" cmpd="sng">
                <a:solidFill>
                  <a:srgbClr val="0067FF"/>
                </a:solidFill>
                <a:prstDash val="solid"/>
                <a:miter lim="800000"/>
                <a:headEnd type="none" w="sm" len="sm"/>
                <a:tailEnd type="none" w="sm" len="sm"/>
              </a:ln>
            </p:spPr>
          </p:cxnSp>
          <p:sp>
            <p:nvSpPr>
              <p:cNvPr id="446" name="Google Shape;446;p4"/>
              <p:cNvSpPr/>
              <p:nvPr/>
            </p:nvSpPr>
            <p:spPr>
              <a:xfrm>
                <a:off x="3485123" y="1731809"/>
                <a:ext cx="29100" cy="208500"/>
              </a:xfrm>
              <a:prstGeom prst="ellipse">
                <a:avLst/>
              </a:prstGeom>
              <a:solidFill>
                <a:srgbClr val="FF0000"/>
              </a:solidFill>
              <a:ln>
                <a:noFill/>
              </a:ln>
            </p:spPr>
            <p:txBody>
              <a:bodyPr spcFirstLastPara="1" wrap="square" lIns="102863" tIns="102863" rIns="102863" bIns="102863" anchor="ctr" anchorCtr="0">
                <a:noAutofit/>
              </a:bodyPr>
              <a:lstStyle/>
              <a:p>
                <a:pPr>
                  <a:lnSpc>
                    <a:spcPct val="90000"/>
                  </a:lnSpc>
                  <a:buSzPts val="1050"/>
                </a:pPr>
                <a:endParaRPr sz="788">
                  <a:solidFill>
                    <a:srgbClr val="00395A"/>
                  </a:solidFill>
                </a:endParaRPr>
              </a:p>
            </p:txBody>
          </p:sp>
        </p:grpSp>
        <p:grpSp>
          <p:nvGrpSpPr>
            <p:cNvPr id="447" name="Google Shape;447;p4"/>
            <p:cNvGrpSpPr/>
            <p:nvPr/>
          </p:nvGrpSpPr>
          <p:grpSpPr>
            <a:xfrm>
              <a:off x="1419690" y="826912"/>
              <a:ext cx="445210" cy="174000"/>
              <a:chOff x="1419690" y="826912"/>
              <a:chExt cx="445210" cy="174000"/>
            </a:xfrm>
          </p:grpSpPr>
          <p:grpSp>
            <p:nvGrpSpPr>
              <p:cNvPr id="448" name="Google Shape;448;p4"/>
              <p:cNvGrpSpPr/>
              <p:nvPr/>
            </p:nvGrpSpPr>
            <p:grpSpPr>
              <a:xfrm>
                <a:off x="1419700" y="833350"/>
                <a:ext cx="445200" cy="161638"/>
                <a:chOff x="1419700" y="833350"/>
                <a:chExt cx="445200" cy="161638"/>
              </a:xfrm>
            </p:grpSpPr>
            <p:sp>
              <p:nvSpPr>
                <p:cNvPr id="449" name="Google Shape;449;p4"/>
                <p:cNvSpPr/>
                <p:nvPr/>
              </p:nvSpPr>
              <p:spPr>
                <a:xfrm rot="5400000">
                  <a:off x="1673050" y="803138"/>
                  <a:ext cx="161100" cy="222600"/>
                </a:xfrm>
                <a:prstGeom prst="trapezoid">
                  <a:avLst>
                    <a:gd name="adj" fmla="val 25000"/>
                  </a:avLst>
                </a:prstGeom>
                <a:solidFill>
                  <a:srgbClr val="ACCBF9"/>
                </a:solidFill>
                <a:ln>
                  <a:noFill/>
                </a:ln>
              </p:spPr>
              <p:txBody>
                <a:bodyPr spcFirstLastPara="1" wrap="square" lIns="68569" tIns="68569" rIns="68569" bIns="68569" anchor="ctr" anchorCtr="0">
                  <a:noAutofit/>
                </a:bodyPr>
                <a:lstStyle/>
                <a:p>
                  <a:pPr algn="ctr">
                    <a:buSzPts val="1400"/>
                  </a:pPr>
                  <a:endParaRPr sz="1050"/>
                </a:p>
              </p:txBody>
            </p:sp>
            <p:sp>
              <p:nvSpPr>
                <p:cNvPr id="450" name="Google Shape;450;p4"/>
                <p:cNvSpPr/>
                <p:nvPr/>
              </p:nvSpPr>
              <p:spPr>
                <a:xfrm rot="-5400000">
                  <a:off x="1450450" y="802600"/>
                  <a:ext cx="161100" cy="222600"/>
                </a:xfrm>
                <a:prstGeom prst="trapezoid">
                  <a:avLst>
                    <a:gd name="adj" fmla="val 25000"/>
                  </a:avLst>
                </a:prstGeom>
                <a:solidFill>
                  <a:srgbClr val="ACCBF9"/>
                </a:solidFill>
                <a:ln>
                  <a:noFill/>
                </a:ln>
              </p:spPr>
              <p:txBody>
                <a:bodyPr spcFirstLastPara="1" wrap="square" lIns="68569" tIns="68569" rIns="68569" bIns="68569" anchor="ctr" anchorCtr="0">
                  <a:noAutofit/>
                </a:bodyPr>
                <a:lstStyle/>
                <a:p>
                  <a:pPr algn="ctr">
                    <a:buSzPts val="1400"/>
                  </a:pPr>
                  <a:endParaRPr sz="1050"/>
                </a:p>
              </p:txBody>
            </p:sp>
          </p:grpSp>
          <p:cxnSp>
            <p:nvCxnSpPr>
              <p:cNvPr id="451" name="Google Shape;451;p4"/>
              <p:cNvCxnSpPr/>
              <p:nvPr/>
            </p:nvCxnSpPr>
            <p:spPr>
              <a:xfrm>
                <a:off x="1419690" y="826912"/>
                <a:ext cx="0" cy="174000"/>
              </a:xfrm>
              <a:prstGeom prst="straightConnector1">
                <a:avLst/>
              </a:prstGeom>
              <a:noFill/>
              <a:ln w="28575" cap="flat" cmpd="sng">
                <a:solidFill>
                  <a:srgbClr val="0067FF"/>
                </a:solidFill>
                <a:prstDash val="solid"/>
                <a:miter lim="800000"/>
                <a:headEnd type="none" w="sm" len="sm"/>
                <a:tailEnd type="none" w="sm" len="sm"/>
              </a:ln>
            </p:spPr>
          </p:cxnSp>
        </p:grpSp>
        <p:grpSp>
          <p:nvGrpSpPr>
            <p:cNvPr id="452" name="Google Shape;452;p4"/>
            <p:cNvGrpSpPr/>
            <p:nvPr/>
          </p:nvGrpSpPr>
          <p:grpSpPr>
            <a:xfrm>
              <a:off x="1863398" y="827448"/>
              <a:ext cx="413650" cy="174042"/>
              <a:chOff x="3765965" y="1657101"/>
              <a:chExt cx="3529440" cy="1485000"/>
            </a:xfrm>
          </p:grpSpPr>
          <p:sp>
            <p:nvSpPr>
              <p:cNvPr id="453" name="Google Shape;453;p4"/>
              <p:cNvSpPr/>
              <p:nvPr/>
            </p:nvSpPr>
            <p:spPr>
              <a:xfrm>
                <a:off x="4081205" y="1893978"/>
                <a:ext cx="3214200" cy="1011300"/>
              </a:xfrm>
              <a:prstGeom prst="rect">
                <a:avLst/>
              </a:prstGeom>
              <a:gradFill>
                <a:gsLst>
                  <a:gs pos="0">
                    <a:srgbClr val="7F7F7F"/>
                  </a:gs>
                  <a:gs pos="50000">
                    <a:srgbClr val="D5D5D5"/>
                  </a:gs>
                  <a:gs pos="100000">
                    <a:srgbClr val="7F7F7F"/>
                  </a:gs>
                </a:gsLst>
                <a:lin ang="5400012" scaled="0"/>
              </a:gradFill>
              <a:ln>
                <a:noFill/>
              </a:ln>
            </p:spPr>
            <p:txBody>
              <a:bodyPr spcFirstLastPara="1" wrap="square" lIns="102863" tIns="102863" rIns="102863" bIns="102863" anchor="ctr" anchorCtr="0">
                <a:noAutofit/>
              </a:bodyPr>
              <a:lstStyle/>
              <a:p>
                <a:pPr>
                  <a:lnSpc>
                    <a:spcPct val="90000"/>
                  </a:lnSpc>
                  <a:buSzPts val="1050"/>
                </a:pPr>
                <a:endParaRPr sz="788">
                  <a:solidFill>
                    <a:srgbClr val="00395A"/>
                  </a:solidFill>
                </a:endParaRPr>
              </a:p>
            </p:txBody>
          </p:sp>
          <p:cxnSp>
            <p:nvCxnSpPr>
              <p:cNvPr id="454" name="Google Shape;454;p4"/>
              <p:cNvCxnSpPr/>
              <p:nvPr/>
            </p:nvCxnSpPr>
            <p:spPr>
              <a:xfrm>
                <a:off x="3811623" y="1657101"/>
                <a:ext cx="0" cy="1485000"/>
              </a:xfrm>
              <a:prstGeom prst="straightConnector1">
                <a:avLst/>
              </a:prstGeom>
              <a:noFill/>
              <a:ln w="28575" cap="flat" cmpd="sng">
                <a:solidFill>
                  <a:srgbClr val="0067FF"/>
                </a:solidFill>
                <a:prstDash val="solid"/>
                <a:miter lim="800000"/>
                <a:headEnd type="none" w="sm" len="sm"/>
                <a:tailEnd type="none" w="sm" len="sm"/>
              </a:ln>
            </p:spPr>
          </p:cxnSp>
          <p:sp>
            <p:nvSpPr>
              <p:cNvPr id="455" name="Google Shape;455;p4"/>
              <p:cNvSpPr/>
              <p:nvPr/>
            </p:nvSpPr>
            <p:spPr>
              <a:xfrm>
                <a:off x="3765965" y="2039451"/>
                <a:ext cx="100500" cy="720300"/>
              </a:xfrm>
              <a:prstGeom prst="ellipse">
                <a:avLst/>
              </a:prstGeom>
              <a:solidFill>
                <a:srgbClr val="FF0000"/>
              </a:solidFill>
              <a:ln>
                <a:noFill/>
              </a:ln>
            </p:spPr>
            <p:txBody>
              <a:bodyPr spcFirstLastPara="1" wrap="square" lIns="102863" tIns="102863" rIns="102863" bIns="102863" anchor="ctr" anchorCtr="0">
                <a:noAutofit/>
              </a:bodyPr>
              <a:lstStyle/>
              <a:p>
                <a:pPr>
                  <a:lnSpc>
                    <a:spcPct val="90000"/>
                  </a:lnSpc>
                  <a:buSzPts val="1050"/>
                </a:pPr>
                <a:endParaRPr sz="788">
                  <a:solidFill>
                    <a:srgbClr val="00395A"/>
                  </a:solidFill>
                </a:endParaRPr>
              </a:p>
            </p:txBody>
          </p:sp>
        </p:grpSp>
      </p:grpSp>
      <p:grpSp>
        <p:nvGrpSpPr>
          <p:cNvPr id="456" name="Google Shape;456;p4"/>
          <p:cNvGrpSpPr/>
          <p:nvPr/>
        </p:nvGrpSpPr>
        <p:grpSpPr>
          <a:xfrm>
            <a:off x="6529470" y="833645"/>
            <a:ext cx="2213338" cy="430633"/>
            <a:chOff x="3597152" y="827750"/>
            <a:chExt cx="2032450" cy="395439"/>
          </a:xfrm>
        </p:grpSpPr>
        <p:sp>
          <p:nvSpPr>
            <p:cNvPr id="457" name="Google Shape;457;p4"/>
            <p:cNvSpPr/>
            <p:nvPr/>
          </p:nvSpPr>
          <p:spPr>
            <a:xfrm rot="5400000">
              <a:off x="4296461" y="864979"/>
              <a:ext cx="66900" cy="84900"/>
            </a:xfrm>
            <a:prstGeom prst="ellipse">
              <a:avLst/>
            </a:prstGeom>
            <a:solidFill>
              <a:srgbClr val="00B050"/>
            </a:solidFill>
            <a:ln>
              <a:noFill/>
            </a:ln>
          </p:spPr>
          <p:txBody>
            <a:bodyPr spcFirstLastPara="1" wrap="square" lIns="102863" tIns="102863" rIns="102863" bIns="102863" anchor="ctr" anchorCtr="0">
              <a:noAutofit/>
            </a:bodyPr>
            <a:lstStyle/>
            <a:p>
              <a:pPr>
                <a:lnSpc>
                  <a:spcPct val="90000"/>
                </a:lnSpc>
                <a:buSzPts val="1050"/>
              </a:pPr>
              <a:endParaRPr sz="788">
                <a:solidFill>
                  <a:srgbClr val="00395A"/>
                </a:solidFill>
              </a:endParaRPr>
            </a:p>
          </p:txBody>
        </p:sp>
        <p:cxnSp>
          <p:nvCxnSpPr>
            <p:cNvPr id="458" name="Google Shape;458;p4"/>
            <p:cNvCxnSpPr>
              <a:stCxn id="457" idx="0"/>
            </p:cNvCxnSpPr>
            <p:nvPr/>
          </p:nvCxnSpPr>
          <p:spPr>
            <a:xfrm>
              <a:off x="4372361" y="907429"/>
              <a:ext cx="190200" cy="0"/>
            </a:xfrm>
            <a:prstGeom prst="straightConnector1">
              <a:avLst/>
            </a:prstGeom>
            <a:noFill/>
            <a:ln w="9525" cap="flat" cmpd="sng">
              <a:solidFill>
                <a:srgbClr val="00B050"/>
              </a:solidFill>
              <a:prstDash val="solid"/>
              <a:round/>
              <a:headEnd type="none" w="sm" len="sm"/>
              <a:tailEnd type="triangle" w="med" len="med"/>
            </a:ln>
          </p:spPr>
        </p:cxnSp>
        <p:sp>
          <p:nvSpPr>
            <p:cNvPr id="459" name="Google Shape;459;p4"/>
            <p:cNvSpPr/>
            <p:nvPr/>
          </p:nvSpPr>
          <p:spPr>
            <a:xfrm rot="-5400000">
              <a:off x="4872612" y="871446"/>
              <a:ext cx="66900" cy="84900"/>
            </a:xfrm>
            <a:prstGeom prst="ellipse">
              <a:avLst/>
            </a:prstGeom>
            <a:solidFill>
              <a:srgbClr val="00B050"/>
            </a:solidFill>
            <a:ln>
              <a:noFill/>
            </a:ln>
          </p:spPr>
          <p:txBody>
            <a:bodyPr spcFirstLastPara="1" wrap="square" lIns="102863" tIns="102863" rIns="102863" bIns="102863" anchor="ctr" anchorCtr="0">
              <a:noAutofit/>
            </a:bodyPr>
            <a:lstStyle/>
            <a:p>
              <a:pPr>
                <a:lnSpc>
                  <a:spcPct val="90000"/>
                </a:lnSpc>
                <a:buSzPts val="1050"/>
              </a:pPr>
              <a:endParaRPr sz="788">
                <a:solidFill>
                  <a:srgbClr val="00395A"/>
                </a:solidFill>
              </a:endParaRPr>
            </a:p>
          </p:txBody>
        </p:sp>
        <p:cxnSp>
          <p:nvCxnSpPr>
            <p:cNvPr id="460" name="Google Shape;460;p4"/>
            <p:cNvCxnSpPr>
              <a:stCxn id="459" idx="0"/>
            </p:cNvCxnSpPr>
            <p:nvPr/>
          </p:nvCxnSpPr>
          <p:spPr>
            <a:xfrm rot="10800000">
              <a:off x="4673412" y="913896"/>
              <a:ext cx="190200" cy="0"/>
            </a:xfrm>
            <a:prstGeom prst="straightConnector1">
              <a:avLst/>
            </a:prstGeom>
            <a:noFill/>
            <a:ln w="9525" cap="flat" cmpd="sng">
              <a:solidFill>
                <a:srgbClr val="00B050"/>
              </a:solidFill>
              <a:prstDash val="solid"/>
              <a:round/>
              <a:headEnd type="none" w="sm" len="sm"/>
              <a:tailEnd type="triangle" w="med" len="med"/>
            </a:ln>
          </p:spPr>
        </p:cxnSp>
        <p:sp>
          <p:nvSpPr>
            <p:cNvPr id="461" name="Google Shape;461;p4"/>
            <p:cNvSpPr txBox="1"/>
            <p:nvPr/>
          </p:nvSpPr>
          <p:spPr>
            <a:xfrm>
              <a:off x="3715894" y="1011250"/>
              <a:ext cx="1807500" cy="211939"/>
            </a:xfrm>
            <a:prstGeom prst="rect">
              <a:avLst/>
            </a:prstGeom>
            <a:noFill/>
            <a:ln>
              <a:noFill/>
            </a:ln>
          </p:spPr>
          <p:txBody>
            <a:bodyPr spcFirstLastPara="1" wrap="square" lIns="68569" tIns="34275" rIns="68569" bIns="34275" anchor="t" anchorCtr="0">
              <a:spAutoFit/>
            </a:bodyPr>
            <a:lstStyle/>
            <a:p>
              <a:pPr algn="ctr">
                <a:buSzPts val="1400"/>
              </a:pPr>
              <a:r>
                <a:rPr lang="en-US" sz="1050">
                  <a:solidFill>
                    <a:srgbClr val="434343"/>
                  </a:solidFill>
                </a:rPr>
                <a:t>Interaction Point</a:t>
              </a:r>
              <a:endParaRPr sz="1050">
                <a:solidFill>
                  <a:srgbClr val="434343"/>
                </a:solidFill>
              </a:endParaRPr>
            </a:p>
          </p:txBody>
        </p:sp>
        <p:sp>
          <p:nvSpPr>
            <p:cNvPr id="462" name="Google Shape;462;p4"/>
            <p:cNvSpPr/>
            <p:nvPr/>
          </p:nvSpPr>
          <p:spPr>
            <a:xfrm rot="-5400000">
              <a:off x="5149495" y="802888"/>
              <a:ext cx="161100" cy="222600"/>
            </a:xfrm>
            <a:prstGeom prst="trapezoid">
              <a:avLst>
                <a:gd name="adj" fmla="val 25000"/>
              </a:avLst>
            </a:prstGeom>
            <a:solidFill>
              <a:srgbClr val="ACCBF9"/>
            </a:solidFill>
            <a:ln>
              <a:noFill/>
            </a:ln>
          </p:spPr>
          <p:txBody>
            <a:bodyPr spcFirstLastPara="1" wrap="square" lIns="68569" tIns="68569" rIns="68569" bIns="68569" anchor="ctr" anchorCtr="0">
              <a:noAutofit/>
            </a:bodyPr>
            <a:lstStyle/>
            <a:p>
              <a:pPr algn="ctr">
                <a:buSzPts val="1400"/>
              </a:pPr>
              <a:endParaRPr sz="1050"/>
            </a:p>
          </p:txBody>
        </p:sp>
        <p:sp>
          <p:nvSpPr>
            <p:cNvPr id="463" name="Google Shape;463;p4"/>
            <p:cNvSpPr/>
            <p:nvPr/>
          </p:nvSpPr>
          <p:spPr>
            <a:xfrm rot="5400000">
              <a:off x="5404902" y="771950"/>
              <a:ext cx="161100" cy="288300"/>
            </a:xfrm>
            <a:prstGeom prst="trapezoid">
              <a:avLst>
                <a:gd name="adj" fmla="val 25000"/>
              </a:avLst>
            </a:prstGeom>
            <a:solidFill>
              <a:srgbClr val="ACCBF9"/>
            </a:solidFill>
            <a:ln>
              <a:noFill/>
            </a:ln>
          </p:spPr>
          <p:txBody>
            <a:bodyPr spcFirstLastPara="1" wrap="square" lIns="68569" tIns="68569" rIns="68569" bIns="68569" anchor="ctr" anchorCtr="0">
              <a:noAutofit/>
            </a:bodyPr>
            <a:lstStyle/>
            <a:p>
              <a:pPr algn="ctr">
                <a:buSzPts val="1400"/>
              </a:pPr>
              <a:endParaRPr sz="1050"/>
            </a:p>
          </p:txBody>
        </p:sp>
        <p:sp>
          <p:nvSpPr>
            <p:cNvPr id="464" name="Google Shape;464;p4"/>
            <p:cNvSpPr/>
            <p:nvPr/>
          </p:nvSpPr>
          <p:spPr>
            <a:xfrm rot="5400000">
              <a:off x="3916192" y="797011"/>
              <a:ext cx="161100" cy="222600"/>
            </a:xfrm>
            <a:prstGeom prst="trapezoid">
              <a:avLst>
                <a:gd name="adj" fmla="val 25000"/>
              </a:avLst>
            </a:prstGeom>
            <a:solidFill>
              <a:srgbClr val="ACCBF9"/>
            </a:solidFill>
            <a:ln>
              <a:noFill/>
            </a:ln>
          </p:spPr>
          <p:txBody>
            <a:bodyPr spcFirstLastPara="1" wrap="square" lIns="68569" tIns="68569" rIns="68569" bIns="68569" anchor="ctr" anchorCtr="0">
              <a:noAutofit/>
            </a:bodyPr>
            <a:lstStyle/>
            <a:p>
              <a:pPr algn="ctr">
                <a:buSzPts val="1400"/>
              </a:pPr>
              <a:endParaRPr sz="1050"/>
            </a:p>
          </p:txBody>
        </p:sp>
        <p:sp>
          <p:nvSpPr>
            <p:cNvPr id="465" name="Google Shape;465;p4"/>
            <p:cNvSpPr/>
            <p:nvPr/>
          </p:nvSpPr>
          <p:spPr>
            <a:xfrm rot="-5400000">
              <a:off x="3660752" y="764150"/>
              <a:ext cx="161100" cy="288300"/>
            </a:xfrm>
            <a:prstGeom prst="trapezoid">
              <a:avLst>
                <a:gd name="adj" fmla="val 25000"/>
              </a:avLst>
            </a:prstGeom>
            <a:solidFill>
              <a:srgbClr val="ACCBF9"/>
            </a:solidFill>
            <a:ln>
              <a:noFill/>
            </a:ln>
          </p:spPr>
          <p:txBody>
            <a:bodyPr spcFirstLastPara="1" wrap="square" lIns="68569" tIns="68569" rIns="68569" bIns="68569" anchor="ctr" anchorCtr="0">
              <a:noAutofit/>
            </a:bodyPr>
            <a:lstStyle/>
            <a:p>
              <a:pPr algn="ctr">
                <a:buSzPts val="1400"/>
              </a:pPr>
              <a:endParaRPr sz="1050"/>
            </a:p>
          </p:txBody>
        </p:sp>
      </p:grpSp>
      <p:cxnSp>
        <p:nvCxnSpPr>
          <p:cNvPr id="466" name="Google Shape;466;p4"/>
          <p:cNvCxnSpPr/>
          <p:nvPr/>
        </p:nvCxnSpPr>
        <p:spPr>
          <a:xfrm>
            <a:off x="2083282" y="923144"/>
            <a:ext cx="213525" cy="0"/>
          </a:xfrm>
          <a:prstGeom prst="straightConnector1">
            <a:avLst/>
          </a:prstGeom>
          <a:noFill/>
          <a:ln w="9525" cap="flat" cmpd="sng">
            <a:solidFill>
              <a:srgbClr val="242852"/>
            </a:solidFill>
            <a:prstDash val="solid"/>
            <a:round/>
            <a:headEnd type="none" w="sm" len="sm"/>
            <a:tailEnd type="triangle" w="med" len="med"/>
          </a:ln>
        </p:spPr>
      </p:cxnSp>
      <p:cxnSp>
        <p:nvCxnSpPr>
          <p:cNvPr id="467" name="Google Shape;467;p4"/>
          <p:cNvCxnSpPr/>
          <p:nvPr/>
        </p:nvCxnSpPr>
        <p:spPr>
          <a:xfrm>
            <a:off x="6058052" y="923144"/>
            <a:ext cx="213525" cy="0"/>
          </a:xfrm>
          <a:prstGeom prst="straightConnector1">
            <a:avLst/>
          </a:prstGeom>
          <a:noFill/>
          <a:ln w="9525" cap="flat" cmpd="sng">
            <a:solidFill>
              <a:srgbClr val="242852"/>
            </a:solidFill>
            <a:prstDash val="solid"/>
            <a:round/>
            <a:headEnd type="none" w="sm" len="sm"/>
            <a:tailEnd type="triangle" w="med" len="med"/>
          </a:ln>
        </p:spPr>
      </p:cxnSp>
      <p:sp>
        <p:nvSpPr>
          <p:cNvPr id="468" name="Google Shape;468;p4"/>
          <p:cNvSpPr txBox="1"/>
          <p:nvPr/>
        </p:nvSpPr>
        <p:spPr>
          <a:xfrm>
            <a:off x="3820461" y="1228950"/>
            <a:ext cx="2689650" cy="369310"/>
          </a:xfrm>
          <a:prstGeom prst="rect">
            <a:avLst/>
          </a:prstGeom>
          <a:noFill/>
          <a:ln>
            <a:noFill/>
          </a:ln>
        </p:spPr>
        <p:txBody>
          <a:bodyPr spcFirstLastPara="1" wrap="square" lIns="68569" tIns="68569" rIns="68569" bIns="68569" anchor="t" anchorCtr="0">
            <a:spAutoFit/>
          </a:bodyPr>
          <a:lstStyle/>
          <a:p>
            <a:pPr>
              <a:buSzPts val="2000"/>
            </a:pPr>
            <a:r>
              <a:rPr lang="en-US" sz="1500" b="1">
                <a:latin typeface="Calibri"/>
                <a:ea typeface="Calibri"/>
                <a:cs typeface="Calibri"/>
                <a:sym typeface="Calibri"/>
              </a:rPr>
              <a:t>50 Multi-GeV LPA Stages in 3D</a:t>
            </a:r>
            <a:endParaRPr sz="1500" b="1">
              <a:latin typeface="Calibri"/>
              <a:ea typeface="Calibri"/>
              <a:cs typeface="Calibri"/>
              <a:sym typeface="Calibri"/>
            </a:endParaRPr>
          </a:p>
        </p:txBody>
      </p:sp>
      <p:sp>
        <p:nvSpPr>
          <p:cNvPr id="469" name="Google Shape;469;p4"/>
          <p:cNvSpPr txBox="1">
            <a:spLocks noGrp="1"/>
          </p:cNvSpPr>
          <p:nvPr>
            <p:ph type="sldNum" idx="12"/>
          </p:nvPr>
        </p:nvSpPr>
        <p:spPr>
          <a:xfrm>
            <a:off x="6194933" y="4797144"/>
            <a:ext cx="318600" cy="171225"/>
          </a:xfrm>
          <a:prstGeom prst="rect">
            <a:avLst/>
          </a:prstGeom>
          <a:noFill/>
          <a:ln>
            <a:noFill/>
          </a:ln>
        </p:spPr>
        <p:txBody>
          <a:bodyPr spcFirstLastPara="1" wrap="square" lIns="68550" tIns="34256" rIns="68550" bIns="34256" anchor="ctr" anchorCtr="0">
            <a:noAutofit/>
          </a:bodyPr>
          <a:lstStyle/>
          <a:p>
            <a:pPr>
              <a:buClr>
                <a:srgbClr val="FFFFFF"/>
              </a:buClr>
            </a:pPr>
            <a:fld id="{00000000-1234-1234-1234-123412341234}" type="slidenum">
              <a:rPr lang="en-US" sz="750"/>
              <a:pPr>
                <a:buClr>
                  <a:srgbClr val="FFFFFF"/>
                </a:buClr>
              </a:pPr>
              <a:t>12</a:t>
            </a:fld>
            <a:endParaRPr sz="750"/>
          </a:p>
        </p:txBody>
      </p:sp>
      <p:sp>
        <p:nvSpPr>
          <p:cNvPr id="470" name="Google Shape;470;p4"/>
          <p:cNvSpPr txBox="1">
            <a:spLocks noGrp="1"/>
          </p:cNvSpPr>
          <p:nvPr>
            <p:ph type="sldNum" idx="12"/>
          </p:nvPr>
        </p:nvSpPr>
        <p:spPr>
          <a:xfrm>
            <a:off x="8634588" y="4864687"/>
            <a:ext cx="509400" cy="273825"/>
          </a:xfrm>
          <a:prstGeom prst="rect">
            <a:avLst/>
          </a:prstGeom>
          <a:noFill/>
          <a:ln>
            <a:noFill/>
          </a:ln>
        </p:spPr>
        <p:txBody>
          <a:bodyPr spcFirstLastPara="1" wrap="square" lIns="68569" tIns="34275" rIns="68569" bIns="34275" anchor="ctr" anchorCtr="0">
            <a:noAutofit/>
          </a:bodyPr>
          <a:lstStyle/>
          <a:p>
            <a:pPr>
              <a:buSzPts val="1000"/>
            </a:pPr>
            <a:fld id="{00000000-1234-1234-1234-123412341234}" type="slidenum">
              <a:rPr lang="en-US"/>
              <a:pPr>
                <a:buSzPts val="1000"/>
              </a:pPr>
              <a:t>12</a:t>
            </a:fld>
            <a:endParaRPr/>
          </a:p>
        </p:txBody>
      </p:sp>
      <p:pic>
        <p:nvPicPr>
          <p:cNvPr id="471" name="Google Shape;471;p4"/>
          <p:cNvPicPr preferRelativeResize="0"/>
          <p:nvPr/>
        </p:nvPicPr>
        <p:blipFill rotWithShape="1">
          <a:blip r:embed="rId9">
            <a:alphaModFix/>
          </a:blip>
          <a:srcRect/>
          <a:stretch/>
        </p:blipFill>
        <p:spPr>
          <a:xfrm>
            <a:off x="2785892" y="1493441"/>
            <a:ext cx="878746" cy="382163"/>
          </a:xfrm>
          <a:prstGeom prst="rect">
            <a:avLst/>
          </a:prstGeom>
          <a:noFill/>
          <a:ln>
            <a:noFill/>
          </a:ln>
        </p:spPr>
      </p:pic>
      <p:sp>
        <p:nvSpPr>
          <p:cNvPr id="472" name="Google Shape;472;p4"/>
          <p:cNvSpPr txBox="1"/>
          <p:nvPr/>
        </p:nvSpPr>
        <p:spPr>
          <a:xfrm>
            <a:off x="8785200" y="777549"/>
            <a:ext cx="396675" cy="230802"/>
          </a:xfrm>
          <a:prstGeom prst="rect">
            <a:avLst/>
          </a:prstGeom>
          <a:noFill/>
          <a:ln>
            <a:noFill/>
          </a:ln>
        </p:spPr>
        <p:txBody>
          <a:bodyPr spcFirstLastPara="1" wrap="square" lIns="68569" tIns="34275" rIns="68569" bIns="34275" anchor="ctr" anchorCtr="0">
            <a:spAutoFit/>
          </a:bodyPr>
          <a:lstStyle/>
          <a:p>
            <a:pPr algn="ctr">
              <a:buSzPts val="1400"/>
            </a:pPr>
            <a:r>
              <a:rPr lang="en-US" sz="1050"/>
              <a:t>…</a:t>
            </a:r>
            <a:endParaRPr sz="1050"/>
          </a:p>
        </p:txBody>
      </p:sp>
      <p:sp>
        <p:nvSpPr>
          <p:cNvPr id="473" name="Google Shape;473;p4"/>
          <p:cNvSpPr txBox="1"/>
          <p:nvPr/>
        </p:nvSpPr>
        <p:spPr>
          <a:xfrm>
            <a:off x="673838" y="3370273"/>
            <a:ext cx="779175" cy="382050"/>
          </a:xfrm>
          <a:prstGeom prst="rect">
            <a:avLst/>
          </a:prstGeom>
          <a:noFill/>
          <a:ln>
            <a:noFill/>
          </a:ln>
        </p:spPr>
        <p:txBody>
          <a:bodyPr spcFirstLastPara="1" wrap="square" lIns="0" tIns="0" rIns="0" bIns="0" anchor="t" anchorCtr="0">
            <a:noAutofit/>
          </a:bodyPr>
          <a:lstStyle/>
          <a:p>
            <a:pPr>
              <a:buSzPts val="1200"/>
            </a:pPr>
            <a:r>
              <a:rPr lang="en-US" sz="900" b="1">
                <a:solidFill>
                  <a:srgbClr val="FF8000"/>
                </a:solidFill>
                <a:latin typeface="Barlow"/>
                <a:ea typeface="Barlow"/>
                <a:cs typeface="Barlow"/>
                <a:sym typeface="Barlow"/>
              </a:rPr>
              <a:t>0.5 nC </a:t>
            </a:r>
            <a:r>
              <a:rPr lang="en-US" sz="900">
                <a:solidFill>
                  <a:srgbClr val="FF8000"/>
                </a:solidFill>
                <a:latin typeface="Barlow"/>
                <a:ea typeface="Barlow"/>
                <a:cs typeface="Barlow"/>
                <a:sym typeface="Barlow"/>
              </a:rPr>
              <a:t>(peak)</a:t>
            </a:r>
            <a:endParaRPr sz="900">
              <a:solidFill>
                <a:srgbClr val="FF8000"/>
              </a:solidFill>
              <a:latin typeface="Barlow"/>
              <a:ea typeface="Barlow"/>
              <a:cs typeface="Barlow"/>
              <a:sym typeface="Barlow"/>
            </a:endParaRPr>
          </a:p>
          <a:p>
            <a:pPr>
              <a:buSzPts val="1200"/>
            </a:pPr>
            <a:r>
              <a:rPr lang="en-US" sz="900" b="1">
                <a:solidFill>
                  <a:srgbClr val="FF8000"/>
                </a:solidFill>
                <a:latin typeface="Barlow"/>
                <a:ea typeface="Barlow"/>
                <a:cs typeface="Barlow"/>
                <a:sym typeface="Barlow"/>
              </a:rPr>
              <a:t>1.7 nC </a:t>
            </a:r>
            <a:r>
              <a:rPr lang="en-US" sz="900">
                <a:solidFill>
                  <a:srgbClr val="FF8000"/>
                </a:solidFill>
                <a:latin typeface="Barlow"/>
                <a:ea typeface="Barlow"/>
                <a:cs typeface="Barlow"/>
                <a:sym typeface="Barlow"/>
              </a:rPr>
              <a:t>(total)</a:t>
            </a:r>
            <a:endParaRPr sz="900">
              <a:solidFill>
                <a:srgbClr val="FF8000"/>
              </a:solidFill>
              <a:latin typeface="Barlow"/>
              <a:ea typeface="Barlow"/>
              <a:cs typeface="Barlow"/>
              <a:sym typeface="Barlow"/>
            </a:endParaRPr>
          </a:p>
        </p:txBody>
      </p:sp>
      <p:cxnSp>
        <p:nvCxnSpPr>
          <p:cNvPr id="474" name="Google Shape;474;p4"/>
          <p:cNvCxnSpPr/>
          <p:nvPr/>
        </p:nvCxnSpPr>
        <p:spPr>
          <a:xfrm>
            <a:off x="3467140" y="928132"/>
            <a:ext cx="213525" cy="0"/>
          </a:xfrm>
          <a:prstGeom prst="straightConnector1">
            <a:avLst/>
          </a:prstGeom>
          <a:noFill/>
          <a:ln w="9525" cap="flat" cmpd="sng">
            <a:solidFill>
              <a:srgbClr val="242852"/>
            </a:solidFill>
            <a:prstDash val="solid"/>
            <a:round/>
            <a:headEnd type="none" w="sm" len="sm"/>
            <a:tailEnd type="triangle" w="med" len="med"/>
          </a:ln>
        </p:spPr>
      </p:cxnSp>
      <p:pic>
        <p:nvPicPr>
          <p:cNvPr id="475" name="Google Shape;475;p4" title="ey_scale100_5sec.mp4">
            <a:hlinkClick r:id="rId10"/>
          </p:cNvPr>
          <p:cNvPicPr preferRelativeResize="0"/>
          <p:nvPr/>
        </p:nvPicPr>
        <p:blipFill rotWithShape="1">
          <a:blip r:embed="rId11">
            <a:alphaModFix/>
          </a:blip>
          <a:srcRect/>
          <a:stretch/>
        </p:blipFill>
        <p:spPr>
          <a:xfrm>
            <a:off x="3884176" y="1904213"/>
            <a:ext cx="2530988" cy="1799812"/>
          </a:xfrm>
          <a:prstGeom prst="rect">
            <a:avLst/>
          </a:prstGeom>
          <a:noFill/>
          <a:ln>
            <a:noFill/>
          </a:ln>
        </p:spPr>
      </p:pic>
      <p:sp>
        <p:nvSpPr>
          <p:cNvPr id="476" name="Google Shape;476;p4"/>
          <p:cNvSpPr txBox="1">
            <a:spLocks noGrp="1"/>
          </p:cNvSpPr>
          <p:nvPr>
            <p:ph type="body" idx="2"/>
          </p:nvPr>
        </p:nvSpPr>
        <p:spPr>
          <a:xfrm>
            <a:off x="49331" y="18043"/>
            <a:ext cx="9047475" cy="663300"/>
          </a:xfrm>
          <a:prstGeom prst="rect">
            <a:avLst/>
          </a:prstGeom>
          <a:noFill/>
          <a:ln>
            <a:noFill/>
          </a:ln>
        </p:spPr>
        <p:txBody>
          <a:bodyPr spcFirstLastPara="1" wrap="square" lIns="68569" tIns="34275" rIns="68569" bIns="34275" anchor="t" anchorCtr="0">
            <a:noAutofit/>
          </a:bodyPr>
          <a:lstStyle/>
          <a:p>
            <a:pPr marL="257175" indent="-257175">
              <a:spcBef>
                <a:spcPts val="0"/>
              </a:spcBef>
              <a:buClr>
                <a:schemeClr val="dk1"/>
              </a:buClr>
              <a:buSzPts val="1100"/>
            </a:pPr>
            <a:r>
              <a:rPr lang="en-US"/>
              <a:t>BLAST Codes Cover Plasma-Based Collider</a:t>
            </a:r>
            <a:endParaRPr/>
          </a:p>
          <a:p>
            <a:pPr marL="257175" indent="-257175">
              <a:spcBef>
                <a:spcPts val="0"/>
              </a:spcBef>
              <a:buClr>
                <a:schemeClr val="dk1"/>
              </a:buClr>
              <a:buSzPts val="1100"/>
            </a:pPr>
            <a:r>
              <a:rPr lang="en-US"/>
              <a:t>Modeling from Source to Interaction Point</a:t>
            </a:r>
            <a:endParaRPr/>
          </a:p>
          <a:p>
            <a:pPr marL="257175" indent="-257175">
              <a:spcBef>
                <a:spcPts val="0"/>
              </a:spcBef>
              <a:buClr>
                <a:schemeClr val="dk1"/>
              </a:buClr>
              <a:buSzPts val="1100"/>
            </a:pPr>
            <a:endParaRPr/>
          </a:p>
          <a:p>
            <a:pPr marL="257175" indent="-257175">
              <a:spcBef>
                <a:spcPts val="0"/>
              </a:spcBef>
              <a:buSzPts val="2800"/>
            </a:pPr>
            <a:endParaRPr/>
          </a:p>
        </p:txBody>
      </p:sp>
      <p:sp>
        <p:nvSpPr>
          <p:cNvPr id="477" name="Google Shape;477;p4"/>
          <p:cNvSpPr txBox="1"/>
          <p:nvPr/>
        </p:nvSpPr>
        <p:spPr>
          <a:xfrm>
            <a:off x="9235425" y="3802613"/>
            <a:ext cx="2213325" cy="844824"/>
          </a:xfrm>
          <a:prstGeom prst="rect">
            <a:avLst/>
          </a:prstGeom>
          <a:noFill/>
          <a:ln>
            <a:noFill/>
          </a:ln>
        </p:spPr>
        <p:txBody>
          <a:bodyPr spcFirstLastPara="1" wrap="square" lIns="68569" tIns="68569" rIns="68569" bIns="68569" anchor="t" anchorCtr="0">
            <a:spAutoFit/>
          </a:bodyPr>
          <a:lstStyle/>
          <a:p>
            <a:pPr algn="ctr">
              <a:lnSpc>
                <a:spcPct val="90000"/>
              </a:lnSpc>
              <a:buSzPts val="1700"/>
            </a:pPr>
            <a:r>
              <a:rPr lang="en-US" sz="1275" b="1">
                <a:solidFill>
                  <a:schemeClr val="dk1"/>
                </a:solidFill>
                <a:latin typeface="Calibri"/>
                <a:ea typeface="Calibri"/>
                <a:cs typeface="Calibri"/>
                <a:sym typeface="Calibri"/>
              </a:rPr>
              <a:t>WarpX also studies: flat ILC beams @250 GeV COM, spherical, round and asymmetric beams …</a:t>
            </a:r>
            <a:endParaRPr sz="1275" b="1">
              <a:solidFill>
                <a:schemeClr val="dk1"/>
              </a:solidFill>
              <a:latin typeface="Calibri"/>
              <a:ea typeface="Calibri"/>
              <a:cs typeface="Calibri"/>
              <a:sym typeface="Calibri"/>
            </a:endParaRPr>
          </a:p>
        </p:txBody>
      </p:sp>
      <p:grpSp>
        <p:nvGrpSpPr>
          <p:cNvPr id="478" name="Google Shape;478;p4"/>
          <p:cNvGrpSpPr/>
          <p:nvPr/>
        </p:nvGrpSpPr>
        <p:grpSpPr>
          <a:xfrm>
            <a:off x="6514125" y="1252931"/>
            <a:ext cx="2568861" cy="3650389"/>
            <a:chOff x="8685500" y="1670575"/>
            <a:chExt cx="3425148" cy="4867184"/>
          </a:xfrm>
        </p:grpSpPr>
        <p:pic>
          <p:nvPicPr>
            <p:cNvPr id="479" name="Google Shape;479;p4"/>
            <p:cNvPicPr preferRelativeResize="0"/>
            <p:nvPr/>
          </p:nvPicPr>
          <p:blipFill rotWithShape="1">
            <a:blip r:embed="rId12">
              <a:alphaModFix/>
            </a:blip>
            <a:srcRect l="11477" r="16382"/>
            <a:stretch/>
          </p:blipFill>
          <p:spPr>
            <a:xfrm>
              <a:off x="8685500" y="2021100"/>
              <a:ext cx="2331275" cy="2201074"/>
            </a:xfrm>
            <a:prstGeom prst="rect">
              <a:avLst/>
            </a:prstGeom>
            <a:noFill/>
            <a:ln>
              <a:noFill/>
            </a:ln>
          </p:spPr>
        </p:pic>
        <p:sp>
          <p:nvSpPr>
            <p:cNvPr id="480" name="Google Shape;480;p4"/>
            <p:cNvSpPr txBox="1"/>
            <p:nvPr/>
          </p:nvSpPr>
          <p:spPr>
            <a:xfrm>
              <a:off x="9095775" y="1670575"/>
              <a:ext cx="2501400" cy="492413"/>
            </a:xfrm>
            <a:prstGeom prst="rect">
              <a:avLst/>
            </a:prstGeom>
            <a:noFill/>
            <a:ln>
              <a:noFill/>
            </a:ln>
          </p:spPr>
          <p:txBody>
            <a:bodyPr spcFirstLastPara="1" wrap="square" lIns="68569" tIns="68569" rIns="68569" bIns="68569" anchor="t" anchorCtr="0">
              <a:spAutoFit/>
            </a:bodyPr>
            <a:lstStyle/>
            <a:p>
              <a:pPr algn="ctr">
                <a:buSzPts val="2000"/>
              </a:pPr>
              <a:r>
                <a:rPr lang="en-US" sz="1500" b="1">
                  <a:latin typeface="Calibri"/>
                  <a:ea typeface="Calibri"/>
                  <a:cs typeface="Calibri"/>
                  <a:sym typeface="Calibri"/>
                </a:rPr>
                <a:t>10 TeV COM e</a:t>
              </a:r>
              <a:r>
                <a:rPr lang="en-US" sz="1500" b="1" baseline="30000">
                  <a:latin typeface="Calibri"/>
                  <a:ea typeface="Calibri"/>
                  <a:cs typeface="Calibri"/>
                  <a:sym typeface="Calibri"/>
                </a:rPr>
                <a:t>–</a:t>
              </a:r>
              <a:r>
                <a:rPr lang="en-US" sz="1500" b="1">
                  <a:latin typeface="Calibri"/>
                  <a:ea typeface="Calibri"/>
                  <a:cs typeface="Calibri"/>
                  <a:sym typeface="Calibri"/>
                </a:rPr>
                <a:t>e</a:t>
              </a:r>
              <a:r>
                <a:rPr lang="en-US" sz="1500" b="1" baseline="30000">
                  <a:latin typeface="Calibri"/>
                  <a:ea typeface="Calibri"/>
                  <a:cs typeface="Calibri"/>
                  <a:sym typeface="Calibri"/>
                </a:rPr>
                <a:t>+</a:t>
              </a:r>
              <a:endParaRPr sz="1500" b="1">
                <a:latin typeface="Calibri"/>
                <a:ea typeface="Calibri"/>
                <a:cs typeface="Calibri"/>
                <a:sym typeface="Calibri"/>
              </a:endParaRPr>
            </a:p>
          </p:txBody>
        </p:sp>
        <p:grpSp>
          <p:nvGrpSpPr>
            <p:cNvPr id="481" name="Google Shape;481;p4"/>
            <p:cNvGrpSpPr/>
            <p:nvPr/>
          </p:nvGrpSpPr>
          <p:grpSpPr>
            <a:xfrm>
              <a:off x="10086149" y="3434409"/>
              <a:ext cx="2024499" cy="1635749"/>
              <a:chOff x="10086149" y="3434409"/>
              <a:chExt cx="2024499" cy="1635749"/>
            </a:xfrm>
          </p:grpSpPr>
          <p:sp>
            <p:nvSpPr>
              <p:cNvPr id="482" name="Google Shape;482;p4"/>
              <p:cNvSpPr/>
              <p:nvPr/>
            </p:nvSpPr>
            <p:spPr>
              <a:xfrm>
                <a:off x="10130350" y="3542150"/>
                <a:ext cx="1959600" cy="1473900"/>
              </a:xfrm>
              <a:prstGeom prst="rect">
                <a:avLst/>
              </a:prstGeom>
              <a:solidFill>
                <a:schemeClr val="lt1"/>
              </a:solidFill>
              <a:ln>
                <a:noFill/>
              </a:ln>
            </p:spPr>
            <p:txBody>
              <a:bodyPr spcFirstLastPara="1" wrap="square" lIns="68569" tIns="68569" rIns="68569" bIns="68569" anchor="ctr" anchorCtr="0">
                <a:noAutofit/>
              </a:bodyPr>
              <a:lstStyle/>
              <a:p>
                <a:pPr algn="ctr">
                  <a:buSzPts val="1400"/>
                </a:pPr>
                <a:endParaRPr sz="1050"/>
              </a:p>
            </p:txBody>
          </p:sp>
          <p:pic>
            <p:nvPicPr>
              <p:cNvPr id="483" name="Google Shape;483;p4"/>
              <p:cNvPicPr preferRelativeResize="0"/>
              <p:nvPr/>
            </p:nvPicPr>
            <p:blipFill rotWithShape="1">
              <a:blip r:embed="rId13">
                <a:alphaModFix/>
              </a:blip>
              <a:srcRect/>
              <a:stretch/>
            </p:blipFill>
            <p:spPr>
              <a:xfrm>
                <a:off x="10086149" y="3434409"/>
                <a:ext cx="2024499" cy="1635749"/>
              </a:xfrm>
              <a:prstGeom prst="rect">
                <a:avLst/>
              </a:prstGeom>
              <a:noFill/>
              <a:ln>
                <a:noFill/>
              </a:ln>
            </p:spPr>
          </p:pic>
          <p:sp>
            <p:nvSpPr>
              <p:cNvPr id="484" name="Google Shape;484;p4"/>
              <p:cNvSpPr txBox="1"/>
              <p:nvPr/>
            </p:nvSpPr>
            <p:spPr>
              <a:xfrm>
                <a:off x="10474775" y="3532634"/>
                <a:ext cx="1038900" cy="248400"/>
              </a:xfrm>
              <a:prstGeom prst="rect">
                <a:avLst/>
              </a:prstGeom>
              <a:noFill/>
              <a:ln>
                <a:noFill/>
              </a:ln>
            </p:spPr>
            <p:txBody>
              <a:bodyPr spcFirstLastPara="1" wrap="square" lIns="68569" tIns="68569" rIns="68569" bIns="68569" anchor="t" anchorCtr="0">
                <a:noAutofit/>
              </a:bodyPr>
              <a:lstStyle/>
              <a:p>
                <a:pPr>
                  <a:buSzPts val="1100"/>
                </a:pPr>
                <a:r>
                  <a:rPr lang="en-US" sz="825">
                    <a:solidFill>
                      <a:srgbClr val="D3691B"/>
                    </a:solidFill>
                  </a:rPr>
                  <a:t>preliminary!</a:t>
                </a:r>
                <a:endParaRPr sz="825">
                  <a:solidFill>
                    <a:srgbClr val="D3691B"/>
                  </a:solidFill>
                </a:endParaRPr>
              </a:p>
            </p:txBody>
          </p:sp>
        </p:grpSp>
        <p:sp>
          <p:nvSpPr>
            <p:cNvPr id="485" name="Google Shape;485;p4"/>
            <p:cNvSpPr txBox="1"/>
            <p:nvPr/>
          </p:nvSpPr>
          <p:spPr>
            <a:xfrm>
              <a:off x="8824900" y="4940429"/>
              <a:ext cx="3209400" cy="1597330"/>
            </a:xfrm>
            <a:prstGeom prst="rect">
              <a:avLst/>
            </a:prstGeom>
            <a:noFill/>
            <a:ln>
              <a:noFill/>
            </a:ln>
          </p:spPr>
          <p:txBody>
            <a:bodyPr spcFirstLastPara="1" wrap="square" lIns="68569" tIns="68569" rIns="68569" bIns="68569" anchor="t" anchorCtr="0">
              <a:spAutoFit/>
            </a:bodyPr>
            <a:lstStyle/>
            <a:p>
              <a:pPr algn="ctr">
                <a:lnSpc>
                  <a:spcPct val="90000"/>
                </a:lnSpc>
                <a:buSzPts val="1700"/>
              </a:pPr>
              <a:r>
                <a:rPr lang="en-US" sz="1275">
                  <a:solidFill>
                    <a:schemeClr val="dk1"/>
                  </a:solidFill>
                  <a:latin typeface="Calibri"/>
                  <a:ea typeface="Calibri"/>
                  <a:cs typeface="Calibri"/>
                  <a:sym typeface="Calibri"/>
                </a:rPr>
                <a:t>WarpX can now simulate flat, spherical, round and asymmetric beams in linear colliders:</a:t>
              </a:r>
              <a:br>
                <a:rPr lang="en-US" sz="1275" b="1">
                  <a:solidFill>
                    <a:schemeClr val="dk1"/>
                  </a:solidFill>
                  <a:latin typeface="Calibri"/>
                  <a:ea typeface="Calibri"/>
                  <a:cs typeface="Calibri"/>
                  <a:sym typeface="Calibri"/>
                </a:rPr>
              </a:br>
              <a:r>
                <a:rPr lang="en-US" sz="1275" b="1">
                  <a:solidFill>
                    <a:schemeClr val="dk1"/>
                  </a:solidFill>
                  <a:latin typeface="Calibri"/>
                  <a:ea typeface="Calibri"/>
                  <a:cs typeface="Calibri"/>
                  <a:sym typeface="Calibri"/>
                </a:rPr>
                <a:t>ILC, C</a:t>
              </a:r>
              <a:r>
                <a:rPr lang="en-US" sz="1275" b="1" baseline="30000">
                  <a:solidFill>
                    <a:schemeClr val="dk1"/>
                  </a:solidFill>
                  <a:latin typeface="Calibri"/>
                  <a:ea typeface="Calibri"/>
                  <a:cs typeface="Calibri"/>
                  <a:sym typeface="Calibri"/>
                </a:rPr>
                <a:t>3</a:t>
              </a:r>
              <a:r>
                <a:rPr lang="en-US" sz="1275" b="1">
                  <a:solidFill>
                    <a:schemeClr val="dk1"/>
                  </a:solidFill>
                  <a:latin typeface="Calibri"/>
                  <a:ea typeface="Calibri"/>
                  <a:cs typeface="Calibri"/>
                  <a:sym typeface="Calibri"/>
                </a:rPr>
                <a:t>, wakefield, HALHF, …</a:t>
              </a:r>
              <a:br>
                <a:rPr lang="en-US" sz="1275" b="1">
                  <a:solidFill>
                    <a:schemeClr val="dk1"/>
                  </a:solidFill>
                  <a:latin typeface="Calibri"/>
                  <a:ea typeface="Calibri"/>
                  <a:cs typeface="Calibri"/>
                  <a:sym typeface="Calibri"/>
                </a:rPr>
              </a:br>
              <a:r>
                <a:rPr lang="en-US" sz="1275">
                  <a:solidFill>
                    <a:schemeClr val="dk1"/>
                  </a:solidFill>
                  <a:latin typeface="Calibri"/>
                  <a:ea typeface="Calibri"/>
                  <a:cs typeface="Calibri"/>
                  <a:sym typeface="Calibri"/>
                </a:rPr>
                <a:t>Next are more QED physics &amp; </a:t>
              </a:r>
              <a:r>
                <a:rPr lang="en-US" sz="1275" b="1">
                  <a:solidFill>
                    <a:schemeClr val="dk1"/>
                  </a:solidFill>
                  <a:latin typeface="Calibri"/>
                  <a:ea typeface="Calibri"/>
                  <a:cs typeface="Calibri"/>
                  <a:sym typeface="Calibri"/>
                </a:rPr>
                <a:t>circular colliders: FCC-ee, Muons</a:t>
              </a:r>
              <a:endParaRPr sz="1275" b="1">
                <a:solidFill>
                  <a:schemeClr val="dk1"/>
                </a:solidFill>
                <a:latin typeface="Calibri"/>
                <a:ea typeface="Calibri"/>
                <a:cs typeface="Calibri"/>
                <a:sym typeface="Calibri"/>
              </a:endParaRPr>
            </a:p>
          </p:txBody>
        </p:sp>
      </p:grpSp>
      <p:grpSp>
        <p:nvGrpSpPr>
          <p:cNvPr id="486" name="Google Shape;486;p4"/>
          <p:cNvGrpSpPr/>
          <p:nvPr/>
        </p:nvGrpSpPr>
        <p:grpSpPr>
          <a:xfrm>
            <a:off x="3504994" y="3683009"/>
            <a:ext cx="3178011" cy="1378271"/>
            <a:chOff x="4673325" y="4910678"/>
            <a:chExt cx="4237348" cy="1837695"/>
          </a:xfrm>
        </p:grpSpPr>
        <p:pic>
          <p:nvPicPr>
            <p:cNvPr id="487" name="Google Shape;487;p4" descr="A graph of a line and a line&#10;&#10;Description automatically generated"/>
            <p:cNvPicPr preferRelativeResize="0"/>
            <p:nvPr/>
          </p:nvPicPr>
          <p:blipFill rotWithShape="1">
            <a:blip r:embed="rId14">
              <a:alphaModFix/>
            </a:blip>
            <a:srcRect t="52189" r="9263"/>
            <a:stretch/>
          </p:blipFill>
          <p:spPr>
            <a:xfrm>
              <a:off x="4673325" y="5148973"/>
              <a:ext cx="4047275" cy="1599400"/>
            </a:xfrm>
            <a:prstGeom prst="rect">
              <a:avLst/>
            </a:prstGeom>
            <a:noFill/>
            <a:ln>
              <a:noFill/>
            </a:ln>
          </p:spPr>
        </p:pic>
        <p:sp>
          <p:nvSpPr>
            <p:cNvPr id="488" name="Google Shape;488;p4"/>
            <p:cNvSpPr txBox="1"/>
            <p:nvPr/>
          </p:nvSpPr>
          <p:spPr>
            <a:xfrm>
              <a:off x="5244625" y="5895625"/>
              <a:ext cx="3423300" cy="461595"/>
            </a:xfrm>
            <a:prstGeom prst="rect">
              <a:avLst/>
            </a:prstGeom>
            <a:solidFill>
              <a:schemeClr val="lt1">
                <a:alpha val="57647"/>
              </a:schemeClr>
            </a:solidFill>
            <a:ln>
              <a:noFill/>
            </a:ln>
          </p:spPr>
          <p:txBody>
            <a:bodyPr spcFirstLastPara="1" wrap="square" lIns="91425" tIns="45694" rIns="91425" bIns="45694" anchor="t" anchorCtr="0">
              <a:spAutoFit/>
            </a:bodyPr>
            <a:lstStyle/>
            <a:p>
              <a:pPr>
                <a:buSzPts val="1100"/>
              </a:pPr>
              <a:r>
                <a:rPr lang="en-US" sz="825">
                  <a:solidFill>
                    <a:srgbClr val="7F7F7F"/>
                  </a:solidFill>
                </a:rPr>
                <a:t>On the fly focusing lens tuning using e- beam Twiss parameters enables emittance preservation.</a:t>
              </a:r>
              <a:endParaRPr sz="825">
                <a:solidFill>
                  <a:srgbClr val="7F7F7F"/>
                </a:solidFill>
              </a:endParaRPr>
            </a:p>
          </p:txBody>
        </p:sp>
        <p:sp>
          <p:nvSpPr>
            <p:cNvPr id="489" name="Google Shape;489;p4"/>
            <p:cNvSpPr txBox="1"/>
            <p:nvPr/>
          </p:nvSpPr>
          <p:spPr>
            <a:xfrm>
              <a:off x="5155948" y="5005075"/>
              <a:ext cx="261000" cy="246151"/>
            </a:xfrm>
            <a:prstGeom prst="rect">
              <a:avLst/>
            </a:prstGeom>
            <a:noFill/>
            <a:ln>
              <a:noFill/>
            </a:ln>
          </p:spPr>
          <p:txBody>
            <a:bodyPr spcFirstLastPara="1" wrap="square" lIns="91425" tIns="45694" rIns="91425" bIns="45694" anchor="t" anchorCtr="0">
              <a:spAutoFit/>
            </a:bodyPr>
            <a:lstStyle/>
            <a:p>
              <a:pPr algn="ctr">
                <a:buSzPts val="800"/>
              </a:pPr>
              <a:r>
                <a:rPr lang="en-US" sz="600"/>
                <a:t>1</a:t>
              </a:r>
              <a:endParaRPr sz="1125"/>
            </a:p>
          </p:txBody>
        </p:sp>
        <p:sp>
          <p:nvSpPr>
            <p:cNvPr id="490" name="Google Shape;490;p4"/>
            <p:cNvSpPr txBox="1"/>
            <p:nvPr/>
          </p:nvSpPr>
          <p:spPr>
            <a:xfrm>
              <a:off x="5731905" y="5006651"/>
              <a:ext cx="369600" cy="246151"/>
            </a:xfrm>
            <a:prstGeom prst="rect">
              <a:avLst/>
            </a:prstGeom>
            <a:noFill/>
            <a:ln>
              <a:noFill/>
            </a:ln>
          </p:spPr>
          <p:txBody>
            <a:bodyPr spcFirstLastPara="1" wrap="square" lIns="91425" tIns="45694" rIns="91425" bIns="45694" anchor="t" anchorCtr="0">
              <a:spAutoFit/>
            </a:bodyPr>
            <a:lstStyle/>
            <a:p>
              <a:pPr algn="ctr">
                <a:buSzPts val="800"/>
              </a:pPr>
              <a:r>
                <a:rPr lang="en-US" sz="600"/>
                <a:t>10</a:t>
              </a:r>
              <a:endParaRPr sz="1125"/>
            </a:p>
          </p:txBody>
        </p:sp>
        <p:sp>
          <p:nvSpPr>
            <p:cNvPr id="491" name="Google Shape;491;p4"/>
            <p:cNvSpPr txBox="1"/>
            <p:nvPr/>
          </p:nvSpPr>
          <p:spPr>
            <a:xfrm>
              <a:off x="6414952" y="5008675"/>
              <a:ext cx="424800" cy="246151"/>
            </a:xfrm>
            <a:prstGeom prst="rect">
              <a:avLst/>
            </a:prstGeom>
            <a:noFill/>
            <a:ln>
              <a:noFill/>
            </a:ln>
          </p:spPr>
          <p:txBody>
            <a:bodyPr spcFirstLastPara="1" wrap="square" lIns="91425" tIns="45694" rIns="91425" bIns="45694" anchor="t" anchorCtr="0">
              <a:spAutoFit/>
            </a:bodyPr>
            <a:lstStyle/>
            <a:p>
              <a:pPr algn="ctr">
                <a:buSzPts val="800"/>
              </a:pPr>
              <a:r>
                <a:rPr lang="en-US" sz="600"/>
                <a:t>20</a:t>
              </a:r>
              <a:endParaRPr sz="1125"/>
            </a:p>
          </p:txBody>
        </p:sp>
        <p:sp>
          <p:nvSpPr>
            <p:cNvPr id="492" name="Google Shape;492;p4"/>
            <p:cNvSpPr txBox="1"/>
            <p:nvPr/>
          </p:nvSpPr>
          <p:spPr>
            <a:xfrm>
              <a:off x="7108493" y="5010275"/>
              <a:ext cx="424800" cy="246151"/>
            </a:xfrm>
            <a:prstGeom prst="rect">
              <a:avLst/>
            </a:prstGeom>
            <a:noFill/>
            <a:ln>
              <a:noFill/>
            </a:ln>
          </p:spPr>
          <p:txBody>
            <a:bodyPr spcFirstLastPara="1" wrap="square" lIns="91425" tIns="45694" rIns="91425" bIns="45694" anchor="t" anchorCtr="0">
              <a:spAutoFit/>
            </a:bodyPr>
            <a:lstStyle/>
            <a:p>
              <a:pPr algn="ctr">
                <a:buSzPts val="800"/>
              </a:pPr>
              <a:r>
                <a:rPr lang="en-US" sz="600"/>
                <a:t>30</a:t>
              </a:r>
              <a:endParaRPr sz="1125"/>
            </a:p>
          </p:txBody>
        </p:sp>
        <p:sp>
          <p:nvSpPr>
            <p:cNvPr id="493" name="Google Shape;493;p4"/>
            <p:cNvSpPr txBox="1"/>
            <p:nvPr/>
          </p:nvSpPr>
          <p:spPr>
            <a:xfrm>
              <a:off x="7792324" y="5014326"/>
              <a:ext cx="424800" cy="246151"/>
            </a:xfrm>
            <a:prstGeom prst="rect">
              <a:avLst/>
            </a:prstGeom>
            <a:noFill/>
            <a:ln>
              <a:noFill/>
            </a:ln>
          </p:spPr>
          <p:txBody>
            <a:bodyPr spcFirstLastPara="1" wrap="square" lIns="91425" tIns="45694" rIns="91425" bIns="45694" anchor="t" anchorCtr="0">
              <a:spAutoFit/>
            </a:bodyPr>
            <a:lstStyle/>
            <a:p>
              <a:pPr algn="ctr">
                <a:buSzPts val="800"/>
              </a:pPr>
              <a:r>
                <a:rPr lang="en-US" sz="600"/>
                <a:t>40</a:t>
              </a:r>
              <a:endParaRPr sz="1125"/>
            </a:p>
          </p:txBody>
        </p:sp>
        <p:sp>
          <p:nvSpPr>
            <p:cNvPr id="494" name="Google Shape;494;p4"/>
            <p:cNvSpPr txBox="1"/>
            <p:nvPr/>
          </p:nvSpPr>
          <p:spPr>
            <a:xfrm>
              <a:off x="8485873" y="5015926"/>
              <a:ext cx="424800" cy="246151"/>
            </a:xfrm>
            <a:prstGeom prst="rect">
              <a:avLst/>
            </a:prstGeom>
            <a:noFill/>
            <a:ln>
              <a:noFill/>
            </a:ln>
          </p:spPr>
          <p:txBody>
            <a:bodyPr spcFirstLastPara="1" wrap="square" lIns="91425" tIns="45694" rIns="91425" bIns="45694" anchor="t" anchorCtr="0">
              <a:spAutoFit/>
            </a:bodyPr>
            <a:lstStyle/>
            <a:p>
              <a:pPr algn="ctr">
                <a:buSzPts val="800"/>
              </a:pPr>
              <a:r>
                <a:rPr lang="en-US" sz="600"/>
                <a:t>50</a:t>
              </a:r>
              <a:endParaRPr sz="1125"/>
            </a:p>
          </p:txBody>
        </p:sp>
        <p:sp>
          <p:nvSpPr>
            <p:cNvPr id="495" name="Google Shape;495;p4"/>
            <p:cNvSpPr txBox="1"/>
            <p:nvPr/>
          </p:nvSpPr>
          <p:spPr>
            <a:xfrm>
              <a:off x="6443028" y="4910678"/>
              <a:ext cx="1099200" cy="246151"/>
            </a:xfrm>
            <a:prstGeom prst="rect">
              <a:avLst/>
            </a:prstGeom>
            <a:noFill/>
            <a:ln>
              <a:noFill/>
            </a:ln>
          </p:spPr>
          <p:txBody>
            <a:bodyPr spcFirstLastPara="1" wrap="square" lIns="91425" tIns="45694" rIns="91425" bIns="45694" anchor="t" anchorCtr="0">
              <a:spAutoFit/>
            </a:bodyPr>
            <a:lstStyle/>
            <a:p>
              <a:pPr algn="ctr">
                <a:buSzPts val="800"/>
              </a:pPr>
              <a:r>
                <a:rPr lang="en-US" sz="600"/>
                <a:t>stage number</a:t>
              </a:r>
              <a:endParaRPr sz="1125"/>
            </a:p>
          </p:txBody>
        </p:sp>
        <p:sp>
          <p:nvSpPr>
            <p:cNvPr id="496" name="Google Shape;496;p4"/>
            <p:cNvSpPr txBox="1"/>
            <p:nvPr/>
          </p:nvSpPr>
          <p:spPr>
            <a:xfrm>
              <a:off x="5244616" y="5148971"/>
              <a:ext cx="2501400" cy="584735"/>
            </a:xfrm>
            <a:prstGeom prst="rect">
              <a:avLst/>
            </a:prstGeom>
            <a:noFill/>
            <a:ln>
              <a:noFill/>
            </a:ln>
          </p:spPr>
          <p:txBody>
            <a:bodyPr spcFirstLastPara="1" wrap="square" lIns="91425" tIns="91425" rIns="91425" bIns="91425" anchor="t" anchorCtr="0">
              <a:spAutoFit/>
            </a:bodyPr>
            <a:lstStyle/>
            <a:p>
              <a:pPr>
                <a:buSzPts val="1100"/>
              </a:pPr>
              <a:r>
                <a:rPr lang="en-US" sz="825">
                  <a:solidFill>
                    <a:schemeClr val="dk1"/>
                  </a:solidFill>
                </a:rPr>
                <a:t>Relative energy spread:</a:t>
              </a:r>
              <a:br>
                <a:rPr lang="en-US" sz="825">
                  <a:solidFill>
                    <a:schemeClr val="dk1"/>
                  </a:solidFill>
                </a:rPr>
              </a:br>
              <a:r>
                <a:rPr lang="en-US" sz="825">
                  <a:solidFill>
                    <a:schemeClr val="dk1"/>
                  </a:solidFill>
                </a:rPr>
                <a:t>flat at 0.005% after few stages</a:t>
              </a:r>
              <a:endParaRPr sz="825">
                <a:solidFill>
                  <a:schemeClr val="dk1"/>
                </a:solidFill>
              </a:endParaRPr>
            </a:p>
          </p:txBody>
        </p:sp>
        <p:sp>
          <p:nvSpPr>
            <p:cNvPr id="497" name="Google Shape;497;p4"/>
            <p:cNvSpPr txBox="1"/>
            <p:nvPr/>
          </p:nvSpPr>
          <p:spPr>
            <a:xfrm>
              <a:off x="8200242" y="5791899"/>
              <a:ext cx="550200" cy="353913"/>
            </a:xfrm>
            <a:prstGeom prst="rect">
              <a:avLst/>
            </a:prstGeom>
            <a:noFill/>
            <a:ln>
              <a:noFill/>
            </a:ln>
          </p:spPr>
          <p:txBody>
            <a:bodyPr spcFirstLastPara="1" wrap="square" lIns="68569" tIns="68569" rIns="68569" bIns="68569" anchor="t" anchorCtr="0">
              <a:spAutoFit/>
            </a:bodyPr>
            <a:lstStyle/>
            <a:p>
              <a:pPr>
                <a:buSzPts val="1100"/>
              </a:pPr>
              <a:r>
                <a:rPr lang="en-US" sz="825">
                  <a:solidFill>
                    <a:schemeClr val="dk1"/>
                  </a:solidFill>
                </a:rPr>
                <a:t>1 fC</a:t>
              </a:r>
              <a:endParaRPr sz="1050"/>
            </a:p>
          </p:txBody>
        </p:sp>
      </p:grpSp>
      <p:sp>
        <p:nvSpPr>
          <p:cNvPr id="498" name="Google Shape;498;p4"/>
          <p:cNvSpPr txBox="1"/>
          <p:nvPr/>
        </p:nvSpPr>
        <p:spPr>
          <a:xfrm>
            <a:off x="79594" y="4302432"/>
            <a:ext cx="4731525" cy="927155"/>
          </a:xfrm>
          <a:prstGeom prst="rect">
            <a:avLst/>
          </a:prstGeom>
          <a:noFill/>
          <a:ln>
            <a:noFill/>
          </a:ln>
        </p:spPr>
        <p:txBody>
          <a:bodyPr spcFirstLastPara="1" wrap="square" lIns="68569" tIns="68569" rIns="68569" bIns="68569" anchor="t" anchorCtr="0">
            <a:spAutoFit/>
          </a:bodyPr>
          <a:lstStyle/>
          <a:p>
            <a:pPr>
              <a:spcBef>
                <a:spcPts val="300"/>
              </a:spcBef>
              <a:buSzPts val="1300"/>
            </a:pPr>
            <a:r>
              <a:rPr lang="en-US" sz="975">
                <a:solidFill>
                  <a:srgbClr val="666666"/>
                </a:solidFill>
                <a:latin typeface="Calibri"/>
                <a:ea typeface="Calibri"/>
                <a:cs typeface="Calibri"/>
                <a:sym typeface="Calibri"/>
              </a:rPr>
              <a:t>P5 Report: Exploring the Quantum Universe (2023)</a:t>
            </a:r>
            <a:br>
              <a:rPr lang="en-US" sz="975">
                <a:solidFill>
                  <a:srgbClr val="666666"/>
                </a:solidFill>
                <a:latin typeface="Calibri"/>
                <a:ea typeface="Calibri"/>
                <a:cs typeface="Calibri"/>
                <a:sym typeface="Calibri"/>
              </a:rPr>
            </a:br>
            <a:r>
              <a:rPr lang="en-US" sz="975">
                <a:solidFill>
                  <a:srgbClr val="666666"/>
                </a:solidFill>
                <a:latin typeface="Calibri"/>
                <a:ea typeface="Calibri"/>
                <a:cs typeface="Calibri"/>
                <a:sym typeface="Calibri"/>
              </a:rPr>
              <a:t>J-L Vay et al., ISAV20 Keynote (2020) &amp; PoP 28.2, 023105 (2021)</a:t>
            </a:r>
            <a:br>
              <a:rPr lang="en-US" sz="975">
                <a:solidFill>
                  <a:srgbClr val="666666"/>
                </a:solidFill>
                <a:latin typeface="Calibri"/>
                <a:ea typeface="Calibri"/>
                <a:cs typeface="Calibri"/>
                <a:sym typeface="Calibri"/>
              </a:rPr>
            </a:br>
            <a:r>
              <a:rPr lang="en-US" sz="975">
                <a:solidFill>
                  <a:srgbClr val="666666"/>
                </a:solidFill>
                <a:latin typeface="Calibri"/>
                <a:ea typeface="Calibri"/>
                <a:cs typeface="Calibri"/>
                <a:sym typeface="Calibri"/>
              </a:rPr>
              <a:t>L Fedeli, A Huebl et al., SC22, ACM Gordon Bell Prize for WarpX</a:t>
            </a:r>
            <a:r>
              <a:rPr lang="en-US" sz="975" b="1">
                <a:solidFill>
                  <a:srgbClr val="666666"/>
                </a:solidFill>
                <a:latin typeface="Calibri"/>
                <a:ea typeface="Calibri"/>
                <a:cs typeface="Calibri"/>
                <a:sym typeface="Calibri"/>
              </a:rPr>
              <a:t> </a:t>
            </a:r>
            <a:r>
              <a:rPr lang="en-US" sz="975">
                <a:solidFill>
                  <a:srgbClr val="666666"/>
                </a:solidFill>
                <a:latin typeface="Calibri"/>
                <a:ea typeface="Calibri"/>
                <a:cs typeface="Calibri"/>
                <a:sym typeface="Calibri"/>
              </a:rPr>
              <a:t>(2022)</a:t>
            </a:r>
            <a:br>
              <a:rPr lang="en-US" sz="975">
                <a:solidFill>
                  <a:srgbClr val="666666"/>
                </a:solidFill>
                <a:latin typeface="Calibri"/>
                <a:ea typeface="Calibri"/>
                <a:cs typeface="Calibri"/>
                <a:sym typeface="Calibri"/>
              </a:rPr>
            </a:br>
            <a:r>
              <a:rPr lang="en-US" sz="975">
                <a:solidFill>
                  <a:srgbClr val="666666"/>
                </a:solidFill>
                <a:latin typeface="Calibri"/>
                <a:ea typeface="Calibri"/>
                <a:cs typeface="Calibri"/>
                <a:sym typeface="Calibri"/>
              </a:rPr>
              <a:t>WarpX ECP MS FY23.1 &amp; FY23.2 (2023);  T Barklow et al., JINST</a:t>
            </a:r>
            <a:r>
              <a:rPr lang="en-US" sz="788">
                <a:solidFill>
                  <a:srgbClr val="333333"/>
                </a:solidFill>
                <a:latin typeface="Roboto"/>
                <a:ea typeface="Roboto"/>
                <a:cs typeface="Roboto"/>
                <a:sym typeface="Roboto"/>
              </a:rPr>
              <a:t> </a:t>
            </a:r>
            <a:r>
              <a:rPr lang="en-US" sz="975">
                <a:solidFill>
                  <a:srgbClr val="666666"/>
                </a:solidFill>
                <a:latin typeface="Calibri"/>
                <a:ea typeface="Calibri"/>
                <a:cs typeface="Calibri"/>
                <a:sym typeface="Calibri"/>
              </a:rPr>
              <a:t>(2023)</a:t>
            </a:r>
            <a:br>
              <a:rPr lang="en-US" sz="975">
                <a:solidFill>
                  <a:srgbClr val="666666"/>
                </a:solidFill>
                <a:latin typeface="Calibri"/>
                <a:ea typeface="Calibri"/>
                <a:cs typeface="Calibri"/>
                <a:sym typeface="Calibri"/>
              </a:rPr>
            </a:br>
            <a:r>
              <a:rPr lang="en-US" sz="975">
                <a:solidFill>
                  <a:srgbClr val="666666"/>
                </a:solidFill>
                <a:latin typeface="Calibri"/>
                <a:ea typeface="Calibri"/>
                <a:cs typeface="Calibri"/>
                <a:sym typeface="Calibri"/>
              </a:rPr>
              <a:t>A Ferran Pousa et al., IPAC23, </a:t>
            </a:r>
            <a:r>
              <a:rPr lang="en-US" sz="975" i="1">
                <a:solidFill>
                  <a:srgbClr val="666666"/>
                </a:solidFill>
                <a:latin typeface="Calibri"/>
                <a:ea typeface="Calibri"/>
                <a:cs typeface="Calibri"/>
                <a:sym typeface="Calibri"/>
              </a:rPr>
              <a:t>TUPA093 &amp; PRAB</a:t>
            </a:r>
            <a:r>
              <a:rPr lang="en-US" sz="975">
                <a:solidFill>
                  <a:srgbClr val="666666"/>
                </a:solidFill>
                <a:latin typeface="Calibri"/>
                <a:ea typeface="Calibri"/>
                <a:cs typeface="Calibri"/>
                <a:sym typeface="Calibri"/>
              </a:rPr>
              <a:t> (2023);  CB Schroeder et al., JINST (2023)</a:t>
            </a:r>
            <a:endParaRPr sz="975">
              <a:solidFill>
                <a:srgbClr val="666666"/>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5"/>
                                        </p:tgtEl>
                                        <p:attrNameLst>
                                          <p:attrName>style.visibility</p:attrName>
                                        </p:attrNameLst>
                                      </p:cBhvr>
                                      <p:to>
                                        <p:strVal val="visible"/>
                                      </p:to>
                                    </p:set>
                                    <p:animEffect transition="in" filter="fade">
                                      <p:cBhvr>
                                        <p:cTn id="7" dur="1000"/>
                                        <p:tgtEl>
                                          <p:spTgt spid="47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g274d2d95adc_1_0"/>
          <p:cNvPicPr preferRelativeResize="0"/>
          <p:nvPr/>
        </p:nvPicPr>
        <p:blipFill>
          <a:blip r:embed="rId3">
            <a:alphaModFix/>
          </a:blip>
          <a:stretch>
            <a:fillRect/>
          </a:stretch>
        </p:blipFill>
        <p:spPr>
          <a:xfrm>
            <a:off x="4536637" y="3733983"/>
            <a:ext cx="2101670" cy="1409518"/>
          </a:xfrm>
          <a:prstGeom prst="rect">
            <a:avLst/>
          </a:prstGeom>
          <a:noFill/>
          <a:ln>
            <a:noFill/>
          </a:ln>
        </p:spPr>
      </p:pic>
      <p:sp>
        <p:nvSpPr>
          <p:cNvPr id="505" name="Google Shape;505;g274d2d95adc_1_0"/>
          <p:cNvSpPr txBox="1">
            <a:spLocks noGrp="1"/>
          </p:cNvSpPr>
          <p:nvPr>
            <p:ph type="body" idx="1"/>
          </p:nvPr>
        </p:nvSpPr>
        <p:spPr>
          <a:xfrm>
            <a:off x="184163" y="807056"/>
            <a:ext cx="8775675" cy="3911850"/>
          </a:xfrm>
          <a:prstGeom prst="rect">
            <a:avLst/>
          </a:prstGeom>
        </p:spPr>
        <p:txBody>
          <a:bodyPr spcFirstLastPara="1" wrap="square" lIns="68569" tIns="34275" rIns="68569" bIns="34275" anchor="t" anchorCtr="0">
            <a:normAutofit/>
          </a:bodyPr>
          <a:lstStyle/>
          <a:p>
            <a:pPr marL="0" indent="0">
              <a:lnSpc>
                <a:spcPct val="115000"/>
              </a:lnSpc>
              <a:spcBef>
                <a:spcPts val="450"/>
              </a:spcBef>
              <a:buClr>
                <a:schemeClr val="dk1"/>
              </a:buClr>
              <a:buSzPts val="1100"/>
              <a:buNone/>
            </a:pPr>
            <a:r>
              <a:rPr lang="en-US" sz="1500" b="1">
                <a:solidFill>
                  <a:srgbClr val="1F497D"/>
                </a:solidFill>
              </a:rPr>
              <a:t>Past &amp; ongoing activities:</a:t>
            </a:r>
            <a:endParaRPr sz="1500" b="1">
              <a:solidFill>
                <a:srgbClr val="1F497D"/>
              </a:solidFill>
            </a:endParaRPr>
          </a:p>
          <a:p>
            <a:pPr marL="342900" indent="-266700">
              <a:lnSpc>
                <a:spcPct val="115000"/>
              </a:lnSpc>
              <a:spcBef>
                <a:spcPts val="450"/>
              </a:spcBef>
              <a:buClr>
                <a:srgbClr val="1F497D"/>
              </a:buClr>
              <a:buSzPts val="2000"/>
              <a:buChar char="●"/>
            </a:pPr>
            <a:r>
              <a:rPr lang="en-US" sz="1500">
                <a:solidFill>
                  <a:srgbClr val="1F497D"/>
                </a:solidFill>
              </a:rPr>
              <a:t>BeamBeam3D applied to beam-beam studies of:  EIC, (HL) LHC, SuperKEKb, RHIC, Tevatron</a:t>
            </a:r>
            <a:endParaRPr sz="1500">
              <a:solidFill>
                <a:srgbClr val="1F497D"/>
              </a:solidFill>
            </a:endParaRPr>
          </a:p>
          <a:p>
            <a:pPr marL="342900" indent="-266700">
              <a:lnSpc>
                <a:spcPct val="115000"/>
              </a:lnSpc>
              <a:spcBef>
                <a:spcPts val="0"/>
              </a:spcBef>
              <a:buClr>
                <a:srgbClr val="1F497D"/>
              </a:buClr>
              <a:buSzPts val="2000"/>
              <a:buChar char="●"/>
            </a:pPr>
            <a:r>
              <a:rPr lang="en-US" sz="1500">
                <a:solidFill>
                  <a:srgbClr val="1F497D"/>
                </a:solidFill>
              </a:rPr>
              <a:t>Warp(+ICOOL) applied to muon cooling for Muon Collider and e-cloud studies for SPS, ILC</a:t>
            </a:r>
            <a:endParaRPr sz="1500">
              <a:solidFill>
                <a:srgbClr val="1F497D"/>
              </a:solidFill>
            </a:endParaRPr>
          </a:p>
          <a:p>
            <a:pPr marL="342900" indent="-266700">
              <a:lnSpc>
                <a:spcPct val="115000"/>
              </a:lnSpc>
              <a:spcBef>
                <a:spcPts val="0"/>
              </a:spcBef>
              <a:buClr>
                <a:srgbClr val="1F497D"/>
              </a:buClr>
              <a:buSzPts val="2000"/>
              <a:buChar char="●"/>
            </a:pPr>
            <a:r>
              <a:rPr lang="en-US" sz="1500">
                <a:solidFill>
                  <a:srgbClr val="1F497D"/>
                </a:solidFill>
              </a:rPr>
              <a:t>AMP staff member (Rob Ryne) L2 on theory and modeling in former US Muon Collider program</a:t>
            </a:r>
            <a:endParaRPr sz="1500">
              <a:solidFill>
                <a:srgbClr val="1F497D"/>
              </a:solidFill>
            </a:endParaRPr>
          </a:p>
          <a:p>
            <a:pPr marL="342900" indent="-266700">
              <a:lnSpc>
                <a:spcPct val="115000"/>
              </a:lnSpc>
              <a:spcBef>
                <a:spcPts val="0"/>
              </a:spcBef>
              <a:buClr>
                <a:srgbClr val="1F497D"/>
              </a:buClr>
              <a:buSzPts val="2000"/>
              <a:buChar char="●"/>
            </a:pPr>
            <a:r>
              <a:rPr lang="en-US" sz="1500">
                <a:solidFill>
                  <a:srgbClr val="1F497D"/>
                </a:solidFill>
              </a:rPr>
              <a:t>WarpX applied to model beam-beam interaction for the ILC</a:t>
            </a:r>
            <a:endParaRPr sz="750">
              <a:solidFill>
                <a:srgbClr val="1F497D"/>
              </a:solidFill>
            </a:endParaRPr>
          </a:p>
          <a:p>
            <a:pPr marL="0" indent="0">
              <a:lnSpc>
                <a:spcPct val="115000"/>
              </a:lnSpc>
              <a:spcBef>
                <a:spcPts val="450"/>
              </a:spcBef>
              <a:buClr>
                <a:schemeClr val="dk1"/>
              </a:buClr>
              <a:buSzPts val="1100"/>
              <a:buNone/>
            </a:pPr>
            <a:r>
              <a:rPr lang="en-US" sz="1500" b="1">
                <a:solidFill>
                  <a:srgbClr val="1F497D"/>
                </a:solidFill>
              </a:rPr>
              <a:t>Potential future activities:</a:t>
            </a:r>
            <a:endParaRPr sz="1500" b="1">
              <a:solidFill>
                <a:srgbClr val="1F497D"/>
              </a:solidFill>
            </a:endParaRPr>
          </a:p>
          <a:p>
            <a:pPr marL="342900" indent="-266700">
              <a:lnSpc>
                <a:spcPct val="115000"/>
              </a:lnSpc>
              <a:spcBef>
                <a:spcPts val="450"/>
              </a:spcBef>
              <a:buClr>
                <a:srgbClr val="1F497D"/>
              </a:buClr>
              <a:buSzPts val="2000"/>
              <a:buChar char="●"/>
            </a:pPr>
            <a:r>
              <a:rPr lang="en-US" sz="1500">
                <a:solidFill>
                  <a:srgbClr val="1F497D"/>
                </a:solidFill>
              </a:rPr>
              <a:t>Fully strong-strong beam-beam modeling for FCC-ee using BeamBeam3D &amp; WarpX</a:t>
            </a:r>
            <a:endParaRPr sz="1500">
              <a:solidFill>
                <a:srgbClr val="1F497D"/>
              </a:solidFill>
            </a:endParaRPr>
          </a:p>
          <a:p>
            <a:pPr marL="342900" indent="-266700">
              <a:lnSpc>
                <a:spcPct val="115000"/>
              </a:lnSpc>
              <a:spcBef>
                <a:spcPts val="0"/>
              </a:spcBef>
              <a:buClr>
                <a:srgbClr val="1F497D"/>
              </a:buClr>
              <a:buSzPts val="2000"/>
              <a:buChar char="●"/>
            </a:pPr>
            <a:r>
              <a:rPr lang="en-US" sz="1500">
                <a:solidFill>
                  <a:srgbClr val="1F497D"/>
                </a:solidFill>
              </a:rPr>
              <a:t>Integration of WarpX and XSuite for complete ring + beam-beam interaction modeling of FCC-ee</a:t>
            </a:r>
            <a:endParaRPr sz="1500">
              <a:solidFill>
                <a:srgbClr val="1F497D"/>
              </a:solidFill>
            </a:endParaRPr>
          </a:p>
          <a:p>
            <a:pPr marL="342900" indent="-266700">
              <a:lnSpc>
                <a:spcPct val="115000"/>
              </a:lnSpc>
              <a:spcBef>
                <a:spcPts val="0"/>
              </a:spcBef>
              <a:buClr>
                <a:srgbClr val="1F497D"/>
              </a:buClr>
              <a:buSzPts val="2000"/>
              <a:buChar char="●"/>
            </a:pPr>
            <a:r>
              <a:rPr lang="en-US" sz="1500">
                <a:solidFill>
                  <a:srgbClr val="1F497D"/>
                </a:solidFill>
              </a:rPr>
              <a:t>Self-consistent modeling of beam transport + cooling for muon collider using WarpX</a:t>
            </a:r>
            <a:endParaRPr sz="1500">
              <a:solidFill>
                <a:srgbClr val="1F497D"/>
              </a:solidFill>
            </a:endParaRPr>
          </a:p>
          <a:p>
            <a:pPr marL="342900" indent="-266700">
              <a:lnSpc>
                <a:spcPct val="115000"/>
              </a:lnSpc>
              <a:spcBef>
                <a:spcPts val="0"/>
              </a:spcBef>
              <a:buClr>
                <a:srgbClr val="1F497D"/>
              </a:buClr>
              <a:buSzPts val="2000"/>
              <a:buChar char="●"/>
            </a:pPr>
            <a:r>
              <a:rPr lang="en-US" sz="1500">
                <a:solidFill>
                  <a:srgbClr val="1F497D"/>
                </a:solidFill>
              </a:rPr>
              <a:t>Potential modeling of damping ring and/or injection linacs for FCC-ee using ImpactX</a:t>
            </a:r>
            <a:endParaRPr sz="1500">
              <a:solidFill>
                <a:srgbClr val="1F497D"/>
              </a:solidFill>
            </a:endParaRPr>
          </a:p>
          <a:p>
            <a:pPr marL="342900" indent="-266700">
              <a:lnSpc>
                <a:spcPct val="115000"/>
              </a:lnSpc>
              <a:spcBef>
                <a:spcPts val="0"/>
              </a:spcBef>
              <a:buClr>
                <a:srgbClr val="1F497D"/>
              </a:buClr>
              <a:buSzPts val="2000"/>
              <a:buChar char="●"/>
            </a:pPr>
            <a:r>
              <a:rPr lang="en-US" sz="1500">
                <a:solidFill>
                  <a:srgbClr val="1F497D"/>
                </a:solidFill>
              </a:rPr>
              <a:t>Potential modeling of electron cloud for FCC-ee using WarpX</a:t>
            </a:r>
            <a:endParaRPr sz="1500">
              <a:solidFill>
                <a:srgbClr val="1F497D"/>
              </a:solidFill>
            </a:endParaRPr>
          </a:p>
        </p:txBody>
      </p:sp>
      <p:sp>
        <p:nvSpPr>
          <p:cNvPr id="506" name="Google Shape;506;g274d2d95adc_1_0"/>
          <p:cNvSpPr txBox="1">
            <a:spLocks noGrp="1"/>
          </p:cNvSpPr>
          <p:nvPr>
            <p:ph type="body" idx="2"/>
          </p:nvPr>
        </p:nvSpPr>
        <p:spPr>
          <a:xfrm>
            <a:off x="1363266" y="147467"/>
            <a:ext cx="6417450" cy="407700"/>
          </a:xfrm>
          <a:prstGeom prst="rect">
            <a:avLst/>
          </a:prstGeom>
        </p:spPr>
        <p:txBody>
          <a:bodyPr spcFirstLastPara="1" wrap="square" lIns="68569" tIns="34275" rIns="68569" bIns="34275" anchor="t" anchorCtr="0">
            <a:normAutofit lnSpcReduction="10000"/>
          </a:bodyPr>
          <a:lstStyle/>
          <a:p>
            <a:pPr marL="0" indent="0">
              <a:spcBef>
                <a:spcPts val="420"/>
              </a:spcBef>
            </a:pPr>
            <a:r>
              <a:rPr lang="en-US"/>
              <a:t>AMP Activities in Modeling of RF-Based Colliders</a:t>
            </a:r>
            <a:endParaRPr/>
          </a:p>
        </p:txBody>
      </p:sp>
      <p:sp>
        <p:nvSpPr>
          <p:cNvPr id="507" name="Google Shape;507;g274d2d95adc_1_0"/>
          <p:cNvSpPr txBox="1">
            <a:spLocks noGrp="1"/>
          </p:cNvSpPr>
          <p:nvPr>
            <p:ph type="sldNum" idx="12"/>
          </p:nvPr>
        </p:nvSpPr>
        <p:spPr>
          <a:xfrm>
            <a:off x="8634588" y="4864687"/>
            <a:ext cx="509400" cy="273825"/>
          </a:xfrm>
          <a:prstGeom prst="rect">
            <a:avLst/>
          </a:prstGeom>
        </p:spPr>
        <p:txBody>
          <a:bodyPr spcFirstLastPara="1" wrap="square" lIns="68569" tIns="34275" rIns="68569" bIns="34275" anchor="ctr" anchorCtr="0">
            <a:noAutofit/>
          </a:bodyPr>
          <a:lstStyle/>
          <a:p>
            <a:pPr>
              <a:buSzPts val="1000"/>
            </a:pPr>
            <a:fld id="{00000000-1234-1234-1234-123412341234}" type="slidenum">
              <a:rPr lang="en-US"/>
              <a:pPr>
                <a:buSzPts val="1000"/>
              </a:pPr>
              <a:t>13</a:t>
            </a:fld>
            <a:endParaRPr/>
          </a:p>
        </p:txBody>
      </p:sp>
      <p:pic>
        <p:nvPicPr>
          <p:cNvPr id="508" name="Google Shape;508;g274d2d95adc_1_0"/>
          <p:cNvPicPr preferRelativeResize="0"/>
          <p:nvPr/>
        </p:nvPicPr>
        <p:blipFill>
          <a:blip r:embed="rId4">
            <a:alphaModFix/>
          </a:blip>
          <a:stretch>
            <a:fillRect/>
          </a:stretch>
        </p:blipFill>
        <p:spPr>
          <a:xfrm>
            <a:off x="6581494" y="3824175"/>
            <a:ext cx="2101670" cy="1301495"/>
          </a:xfrm>
          <a:prstGeom prst="rect">
            <a:avLst/>
          </a:prstGeom>
          <a:noFill/>
          <a:ln>
            <a:noFill/>
          </a:ln>
        </p:spPr>
      </p:pic>
      <p:sp>
        <p:nvSpPr>
          <p:cNvPr id="509" name="Google Shape;509;g274d2d95adc_1_0"/>
          <p:cNvSpPr txBox="1"/>
          <p:nvPr/>
        </p:nvSpPr>
        <p:spPr>
          <a:xfrm>
            <a:off x="5516925" y="3936281"/>
            <a:ext cx="742050" cy="323143"/>
          </a:xfrm>
          <a:prstGeom prst="rect">
            <a:avLst/>
          </a:prstGeom>
          <a:noFill/>
          <a:ln>
            <a:noFill/>
          </a:ln>
        </p:spPr>
        <p:txBody>
          <a:bodyPr spcFirstLastPara="1" wrap="square" lIns="68569" tIns="68569" rIns="68569" bIns="68569" anchor="t" anchorCtr="0">
            <a:spAutoFit/>
          </a:bodyPr>
          <a:lstStyle/>
          <a:p>
            <a:r>
              <a:rPr lang="en-US" sz="1200" b="1">
                <a:solidFill>
                  <a:schemeClr val="dk2"/>
                </a:solidFill>
              </a:rPr>
              <a:t>FCC-ee</a:t>
            </a:r>
            <a:endParaRPr sz="1200" b="1">
              <a:solidFill>
                <a:schemeClr val="dk2"/>
              </a:solidFill>
            </a:endParaRPr>
          </a:p>
        </p:txBody>
      </p:sp>
      <p:sp>
        <p:nvSpPr>
          <p:cNvPr id="510" name="Google Shape;510;g274d2d95adc_1_0"/>
          <p:cNvSpPr txBox="1"/>
          <p:nvPr/>
        </p:nvSpPr>
        <p:spPr>
          <a:xfrm>
            <a:off x="5240963" y="4718906"/>
            <a:ext cx="780975" cy="323143"/>
          </a:xfrm>
          <a:prstGeom prst="rect">
            <a:avLst/>
          </a:prstGeom>
          <a:noFill/>
          <a:ln>
            <a:noFill/>
          </a:ln>
        </p:spPr>
        <p:txBody>
          <a:bodyPr spcFirstLastPara="1" wrap="square" lIns="68569" tIns="68569" rIns="68569" bIns="68569" anchor="t" anchorCtr="0">
            <a:spAutoFit/>
          </a:bodyPr>
          <a:lstStyle/>
          <a:p>
            <a:r>
              <a:rPr lang="en-US" sz="1200" b="1" i="1">
                <a:solidFill>
                  <a:schemeClr val="dk2"/>
                </a:solidFill>
              </a:rPr>
              <a:t>WarpX</a:t>
            </a:r>
            <a:endParaRPr sz="1200" b="1" i="1">
              <a:solidFill>
                <a:schemeClr val="dk2"/>
              </a:solidFill>
            </a:endParaRPr>
          </a:p>
        </p:txBody>
      </p:sp>
      <p:sp>
        <p:nvSpPr>
          <p:cNvPr id="511" name="Google Shape;511;g274d2d95adc_1_0"/>
          <p:cNvSpPr txBox="1"/>
          <p:nvPr/>
        </p:nvSpPr>
        <p:spPr>
          <a:xfrm>
            <a:off x="454088" y="4075575"/>
            <a:ext cx="2270925" cy="923307"/>
          </a:xfrm>
          <a:prstGeom prst="rect">
            <a:avLst/>
          </a:prstGeom>
          <a:noFill/>
          <a:ln>
            <a:noFill/>
          </a:ln>
        </p:spPr>
        <p:txBody>
          <a:bodyPr spcFirstLastPara="1" wrap="square" lIns="68569" tIns="68569" rIns="68569" bIns="68569" anchor="t" anchorCtr="0">
            <a:spAutoFit/>
          </a:bodyPr>
          <a:lstStyle/>
          <a:p>
            <a:r>
              <a:rPr lang="en-US" sz="1200">
                <a:solidFill>
                  <a:schemeClr val="dk2"/>
                </a:solidFill>
              </a:rPr>
              <a:t>Emittance growth due to beam-beam effects as a function of working point tune</a:t>
            </a:r>
            <a:endParaRPr sz="1200">
              <a:solidFill>
                <a:schemeClr val="dk2"/>
              </a:solidFill>
            </a:endParaRPr>
          </a:p>
          <a:p>
            <a:r>
              <a:rPr lang="en-US" sz="1500">
                <a:solidFill>
                  <a:schemeClr val="dk2"/>
                </a:solidFill>
              </a:rPr>
              <a:t> </a:t>
            </a:r>
            <a:endParaRPr sz="1500">
              <a:solidFill>
                <a:schemeClr val="dk2"/>
              </a:solidFill>
            </a:endParaRPr>
          </a:p>
        </p:txBody>
      </p:sp>
      <p:pic>
        <p:nvPicPr>
          <p:cNvPr id="512" name="Google Shape;512;g274d2d95adc_1_0"/>
          <p:cNvPicPr preferRelativeResize="0"/>
          <p:nvPr/>
        </p:nvPicPr>
        <p:blipFill>
          <a:blip r:embed="rId5">
            <a:alphaModFix/>
          </a:blip>
          <a:stretch>
            <a:fillRect/>
          </a:stretch>
        </p:blipFill>
        <p:spPr>
          <a:xfrm>
            <a:off x="2813776" y="3936281"/>
            <a:ext cx="1366169" cy="1202231"/>
          </a:xfrm>
          <a:prstGeom prst="rect">
            <a:avLst/>
          </a:prstGeom>
          <a:noFill/>
          <a:ln>
            <a:noFill/>
          </a:ln>
        </p:spPr>
      </p:pic>
      <p:pic>
        <p:nvPicPr>
          <p:cNvPr id="513" name="Google Shape;513;g274d2d95adc_1_0"/>
          <p:cNvPicPr preferRelativeResize="0"/>
          <p:nvPr/>
        </p:nvPicPr>
        <p:blipFill>
          <a:blip r:embed="rId6">
            <a:alphaModFix/>
          </a:blip>
          <a:stretch>
            <a:fillRect/>
          </a:stretch>
        </p:blipFill>
        <p:spPr>
          <a:xfrm rot="-5400000">
            <a:off x="3773147" y="4409672"/>
            <a:ext cx="1022831" cy="216750"/>
          </a:xfrm>
          <a:prstGeom prst="rect">
            <a:avLst/>
          </a:prstGeom>
          <a:noFill/>
          <a:ln>
            <a:noFill/>
          </a:ln>
        </p:spPr>
      </p:pic>
      <p:sp>
        <p:nvSpPr>
          <p:cNvPr id="514" name="Google Shape;514;g274d2d95adc_1_0"/>
          <p:cNvSpPr txBox="1"/>
          <p:nvPr/>
        </p:nvSpPr>
        <p:spPr>
          <a:xfrm>
            <a:off x="2304375" y="3936281"/>
            <a:ext cx="509400" cy="323143"/>
          </a:xfrm>
          <a:prstGeom prst="rect">
            <a:avLst/>
          </a:prstGeom>
          <a:noFill/>
          <a:ln>
            <a:noFill/>
          </a:ln>
        </p:spPr>
        <p:txBody>
          <a:bodyPr spcFirstLastPara="1" wrap="square" lIns="68569" tIns="68569" rIns="68569" bIns="68569" anchor="t" anchorCtr="0">
            <a:spAutoFit/>
          </a:bodyPr>
          <a:lstStyle/>
          <a:p>
            <a:r>
              <a:rPr lang="en-US" sz="1200" b="1">
                <a:solidFill>
                  <a:schemeClr val="dk2"/>
                </a:solidFill>
              </a:rPr>
              <a:t>LHC</a:t>
            </a:r>
            <a:endParaRPr sz="1200" b="1">
              <a:solidFill>
                <a:schemeClr val="dk2"/>
              </a:solidFill>
            </a:endParaRPr>
          </a:p>
        </p:txBody>
      </p:sp>
      <p:sp>
        <p:nvSpPr>
          <p:cNvPr id="515" name="Google Shape;515;g274d2d95adc_1_0"/>
          <p:cNvSpPr txBox="1"/>
          <p:nvPr/>
        </p:nvSpPr>
        <p:spPr>
          <a:xfrm>
            <a:off x="1655888" y="4718906"/>
            <a:ext cx="1187550" cy="323143"/>
          </a:xfrm>
          <a:prstGeom prst="rect">
            <a:avLst/>
          </a:prstGeom>
          <a:noFill/>
          <a:ln>
            <a:noFill/>
          </a:ln>
        </p:spPr>
        <p:txBody>
          <a:bodyPr spcFirstLastPara="1" wrap="square" lIns="68569" tIns="68569" rIns="68569" bIns="68569" anchor="t" anchorCtr="0">
            <a:spAutoFit/>
          </a:bodyPr>
          <a:lstStyle/>
          <a:p>
            <a:r>
              <a:rPr lang="en-US" sz="1200" b="1" i="1">
                <a:solidFill>
                  <a:schemeClr val="dk2"/>
                </a:solidFill>
              </a:rPr>
              <a:t>BeamBeam3D</a:t>
            </a:r>
            <a:endParaRPr sz="1200" b="1" i="1">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8"/>
        <p:cNvGrpSpPr/>
        <p:nvPr/>
      </p:nvGrpSpPr>
      <p:grpSpPr>
        <a:xfrm>
          <a:off x="0" y="0"/>
          <a:ext cx="0" cy="0"/>
          <a:chOff x="0" y="0"/>
          <a:chExt cx="0" cy="0"/>
        </a:xfrm>
      </p:grpSpPr>
      <p:pic>
        <p:nvPicPr>
          <p:cNvPr id="3089" name="Google Shape;3089;p14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617298">
            <a:off x="5704180" y="4074779"/>
            <a:ext cx="3410067" cy="1278744"/>
          </a:xfrm>
          <a:prstGeom prst="rect">
            <a:avLst/>
          </a:prstGeom>
          <a:noFill/>
          <a:ln>
            <a:noFill/>
          </a:ln>
        </p:spPr>
      </p:pic>
      <p:sp>
        <p:nvSpPr>
          <p:cNvPr id="3090" name="Google Shape;3090;p141"/>
          <p:cNvSpPr/>
          <p:nvPr/>
        </p:nvSpPr>
        <p:spPr>
          <a:xfrm>
            <a:off x="78825" y="789299"/>
            <a:ext cx="5273100" cy="4199080"/>
          </a:xfrm>
          <a:prstGeom prst="roundRect">
            <a:avLst>
              <a:gd name="adj" fmla="val 2420"/>
            </a:avLst>
          </a:prstGeom>
          <a:solidFill>
            <a:srgbClr val="DDEBEE"/>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91" name="Google Shape;3091;p141"/>
          <p:cNvSpPr txBox="1">
            <a:spLocks noGrp="1"/>
          </p:cNvSpPr>
          <p:nvPr>
            <p:ph type="body" idx="1"/>
          </p:nvPr>
        </p:nvSpPr>
        <p:spPr>
          <a:xfrm>
            <a:off x="105275" y="831850"/>
            <a:ext cx="5273100" cy="4032838"/>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300"/>
              </a:spcBef>
              <a:spcAft>
                <a:spcPts val="0"/>
              </a:spcAft>
              <a:buClr>
                <a:srgbClr val="242852"/>
              </a:buClr>
              <a:buSzPts val="1400"/>
              <a:buNone/>
            </a:pPr>
            <a:r>
              <a:rPr lang="en" sz="1400" b="1" dirty="0">
                <a:solidFill>
                  <a:schemeClr val="dk1"/>
                </a:solidFill>
              </a:rPr>
              <a:t>HEP beam &amp; accelerator theory and modeling</a:t>
            </a:r>
            <a:endParaRPr dirty="0">
              <a:solidFill>
                <a:schemeClr val="dk1"/>
              </a:solidFill>
            </a:endParaRPr>
          </a:p>
          <a:p>
            <a:pPr marL="234950" lvl="0" indent="-234950" algn="l" rtl="0">
              <a:lnSpc>
                <a:spcPct val="100000"/>
              </a:lnSpc>
              <a:spcBef>
                <a:spcPts val="300"/>
              </a:spcBef>
              <a:spcAft>
                <a:spcPts val="0"/>
              </a:spcAft>
              <a:buClr>
                <a:srgbClr val="000000"/>
              </a:buClr>
              <a:buSzPts val="1400"/>
              <a:buChar char="•"/>
            </a:pPr>
            <a:r>
              <a:rPr lang="en" sz="1300" dirty="0">
                <a:solidFill>
                  <a:srgbClr val="000000"/>
                </a:solidFill>
              </a:rPr>
              <a:t>Applications across beams &amp; accelerators: </a:t>
            </a:r>
            <a:r>
              <a:rPr lang="en" sz="1300" dirty="0" err="1">
                <a:solidFill>
                  <a:srgbClr val="000000"/>
                </a:solidFill>
              </a:rPr>
              <a:t>linacs</a:t>
            </a:r>
            <a:r>
              <a:rPr lang="en" sz="1300" dirty="0">
                <a:solidFill>
                  <a:srgbClr val="000000"/>
                </a:solidFill>
              </a:rPr>
              <a:t>, rings, injectors, advanced concepts (</a:t>
            </a:r>
            <a:r>
              <a:rPr lang="en" sz="1300" dirty="0" err="1">
                <a:solidFill>
                  <a:srgbClr val="000000"/>
                </a:solidFill>
              </a:rPr>
              <a:t>plasma,dielectric</a:t>
            </a:r>
            <a:r>
              <a:rPr lang="en" sz="1300" dirty="0">
                <a:solidFill>
                  <a:srgbClr val="000000"/>
                </a:solidFill>
              </a:rPr>
              <a:t>),</a:t>
            </a:r>
          </a:p>
          <a:p>
            <a:pPr marL="234950" lvl="0" indent="-234950" algn="l" rtl="0">
              <a:lnSpc>
                <a:spcPct val="100000"/>
              </a:lnSpc>
              <a:spcBef>
                <a:spcPts val="300"/>
              </a:spcBef>
              <a:spcAft>
                <a:spcPts val="0"/>
              </a:spcAft>
              <a:buClr>
                <a:srgbClr val="000000"/>
              </a:buClr>
              <a:buSzPts val="1400"/>
              <a:buChar char="•"/>
            </a:pPr>
            <a:r>
              <a:rPr lang="en" sz="1300" b="1" u="sng" dirty="0">
                <a:solidFill>
                  <a:schemeClr val="accent5">
                    <a:lumMod val="50000"/>
                  </a:schemeClr>
                </a:solidFill>
              </a:rPr>
              <a:t>IP &amp; BDS physics - Higgs factories and 10 </a:t>
            </a:r>
            <a:r>
              <a:rPr lang="en" sz="1300" b="1" u="sng" dirty="0" err="1">
                <a:solidFill>
                  <a:schemeClr val="accent5">
                    <a:lumMod val="50000"/>
                  </a:schemeClr>
                </a:solidFill>
              </a:rPr>
              <a:t>TeV</a:t>
            </a:r>
            <a:r>
              <a:rPr lang="en" sz="1300" b="1" u="sng" dirty="0">
                <a:solidFill>
                  <a:schemeClr val="accent5">
                    <a:lumMod val="50000"/>
                  </a:schemeClr>
                </a:solidFill>
              </a:rPr>
              <a:t> </a:t>
            </a:r>
            <a:r>
              <a:rPr lang="en" sz="1300" b="1" u="sng" dirty="0" err="1">
                <a:solidFill>
                  <a:schemeClr val="accent5">
                    <a:lumMod val="50000"/>
                  </a:schemeClr>
                </a:solidFill>
              </a:rPr>
              <a:t>pCM</a:t>
            </a:r>
            <a:endParaRPr lang="en" sz="1300" b="1" u="sng" dirty="0">
              <a:solidFill>
                <a:schemeClr val="accent5">
                  <a:lumMod val="50000"/>
                </a:schemeClr>
              </a:solidFill>
            </a:endParaRPr>
          </a:p>
          <a:p>
            <a:pPr marL="234950" lvl="0" indent="-234950" algn="l" rtl="0">
              <a:lnSpc>
                <a:spcPct val="100000"/>
              </a:lnSpc>
              <a:spcBef>
                <a:spcPts val="300"/>
              </a:spcBef>
              <a:spcAft>
                <a:spcPts val="0"/>
              </a:spcAft>
              <a:buClr>
                <a:srgbClr val="000000"/>
              </a:buClr>
              <a:buSzPts val="1400"/>
              <a:buChar char="•"/>
            </a:pPr>
            <a:r>
              <a:rPr lang="en-US" sz="1300" dirty="0">
                <a:solidFill>
                  <a:srgbClr val="000000"/>
                </a:solidFill>
              </a:rPr>
              <a:t>ILC DR, Electron cloud; FNAL space charge &amp; IOTA NL </a:t>
            </a:r>
            <a:r>
              <a:rPr lang="en-US" sz="1300" dirty="0" err="1">
                <a:solidFill>
                  <a:srgbClr val="000000"/>
                </a:solidFill>
              </a:rPr>
              <a:t>dyn</a:t>
            </a:r>
            <a:r>
              <a:rPr lang="en-US" sz="1300" dirty="0">
                <a:solidFill>
                  <a:srgbClr val="000000"/>
                </a:solidFill>
              </a:rPr>
              <a:t>.</a:t>
            </a:r>
          </a:p>
          <a:p>
            <a:pPr marL="234950" indent="-234950">
              <a:buClr>
                <a:srgbClr val="000000"/>
              </a:buClr>
            </a:pPr>
            <a:r>
              <a:rPr lang="en-US" sz="1300" dirty="0">
                <a:solidFill>
                  <a:srgbClr val="000000"/>
                </a:solidFill>
              </a:rPr>
              <a:t>Beam dynamics across collider designs: CSR, microbunching, space charge and beam halo, nonlinear dynamics, collisional effects, electron cloud effects, sources and injectors</a:t>
            </a:r>
            <a:endParaRPr sz="1300" dirty="0">
              <a:solidFill>
                <a:srgbClr val="000000"/>
              </a:solidFill>
            </a:endParaRPr>
          </a:p>
          <a:p>
            <a:pPr marL="0" lvl="0" indent="0" algn="l" rtl="0">
              <a:lnSpc>
                <a:spcPct val="100000"/>
              </a:lnSpc>
              <a:spcBef>
                <a:spcPts val="300"/>
              </a:spcBef>
              <a:spcAft>
                <a:spcPts val="0"/>
              </a:spcAft>
              <a:buSzPts val="1400"/>
              <a:buNone/>
            </a:pPr>
            <a:endParaRPr sz="200" dirty="0">
              <a:solidFill>
                <a:srgbClr val="3333FF"/>
              </a:solidFill>
            </a:endParaRPr>
          </a:p>
          <a:p>
            <a:pPr marL="0" lvl="0" indent="0" algn="l" rtl="0">
              <a:lnSpc>
                <a:spcPct val="100000"/>
              </a:lnSpc>
              <a:spcBef>
                <a:spcPts val="300"/>
              </a:spcBef>
              <a:spcAft>
                <a:spcPts val="0"/>
              </a:spcAft>
              <a:buSzPts val="1400"/>
              <a:buNone/>
            </a:pPr>
            <a:r>
              <a:rPr lang="en" sz="1400" b="1" dirty="0">
                <a:solidFill>
                  <a:schemeClr val="dk1"/>
                </a:solidFill>
              </a:rPr>
              <a:t>High-performance computing</a:t>
            </a:r>
            <a:endParaRPr b="1" dirty="0">
              <a:solidFill>
                <a:schemeClr val="dk1"/>
              </a:solidFill>
            </a:endParaRPr>
          </a:p>
          <a:p>
            <a:pPr marL="234950" indent="-234950">
              <a:buClr>
                <a:srgbClr val="000000"/>
              </a:buClr>
            </a:pPr>
            <a:r>
              <a:rPr lang="en" sz="1300" dirty="0">
                <a:solidFill>
                  <a:srgbClr val="000000"/>
                </a:solidFill>
              </a:rPr>
              <a:t>Lead </a:t>
            </a:r>
            <a:r>
              <a:rPr lang="en" sz="1300" dirty="0" err="1">
                <a:solidFill>
                  <a:srgbClr val="000000"/>
                </a:solidFill>
              </a:rPr>
              <a:t>SciDAC</a:t>
            </a:r>
            <a:r>
              <a:rPr lang="en" sz="1300" dirty="0">
                <a:solidFill>
                  <a:srgbClr val="000000"/>
                </a:solidFill>
              </a:rPr>
              <a:t>-HEP Collaboration for Advanced Modeling of Particle Accel. CAMPA [LBNL+FNAL+UCLA+SLAC+ORNL+ANL]</a:t>
            </a:r>
          </a:p>
          <a:p>
            <a:pPr marL="234950" indent="-234950">
              <a:buClr>
                <a:srgbClr val="000000"/>
              </a:buClr>
            </a:pPr>
            <a:r>
              <a:rPr lang="en-US" sz="1300" dirty="0">
                <a:solidFill>
                  <a:srgbClr val="000000"/>
                </a:solidFill>
              </a:rPr>
              <a:t>Beam, </a:t>
            </a:r>
            <a:r>
              <a:rPr lang="en-US" sz="1300" dirty="0" err="1">
                <a:solidFill>
                  <a:srgbClr val="000000"/>
                </a:solidFill>
              </a:rPr>
              <a:t>pLasma</a:t>
            </a:r>
            <a:r>
              <a:rPr lang="en-US" sz="1300" dirty="0">
                <a:solidFill>
                  <a:srgbClr val="000000"/>
                </a:solidFill>
              </a:rPr>
              <a:t> &amp; Accelerator Simulation Toolkit (BLAST)           State-of-the-art codes </a:t>
            </a:r>
            <a:r>
              <a:rPr lang="en-US" sz="1300" dirty="0" err="1">
                <a:solidFill>
                  <a:srgbClr val="000000"/>
                </a:solidFill>
              </a:rPr>
              <a:t>ImpactX</a:t>
            </a:r>
            <a:r>
              <a:rPr lang="en-US" sz="1300" dirty="0">
                <a:solidFill>
                  <a:srgbClr val="000000"/>
                </a:solidFill>
              </a:rPr>
              <a:t>, </a:t>
            </a:r>
            <a:r>
              <a:rPr lang="en-US" sz="1300" dirty="0" err="1">
                <a:solidFill>
                  <a:srgbClr val="000000"/>
                </a:solidFill>
              </a:rPr>
              <a:t>WarpX</a:t>
            </a:r>
            <a:r>
              <a:rPr lang="en-US" sz="1300" dirty="0">
                <a:solidFill>
                  <a:srgbClr val="000000"/>
                </a:solidFill>
              </a:rPr>
              <a:t>, BeamBeam3D, FBPIC,... [</a:t>
            </a:r>
            <a:r>
              <a:rPr lang="en-US" sz="1300" dirty="0" err="1">
                <a:solidFill>
                  <a:srgbClr val="000000"/>
                </a:solidFill>
              </a:rPr>
              <a:t>LBNL+LLNL+SLAC+CEA+DESY+CERN+Avalanche</a:t>
            </a:r>
            <a:r>
              <a:rPr lang="en-US" sz="1300" dirty="0">
                <a:solidFill>
                  <a:srgbClr val="000000"/>
                </a:solidFill>
              </a:rPr>
              <a:t>, TAE, Zap]</a:t>
            </a:r>
          </a:p>
          <a:p>
            <a:pPr marL="234950" indent="-234950">
              <a:buClr>
                <a:srgbClr val="000000"/>
              </a:buClr>
            </a:pPr>
            <a:r>
              <a:rPr lang="en-US" sz="1300" dirty="0" err="1">
                <a:solidFill>
                  <a:srgbClr val="000000"/>
                </a:solidFill>
              </a:rPr>
              <a:t>openPIMD</a:t>
            </a:r>
            <a:r>
              <a:rPr lang="en-US" sz="1300" dirty="0">
                <a:solidFill>
                  <a:srgbClr val="000000"/>
                </a:solidFill>
              </a:rPr>
              <a:t> &amp; PICMI standards [LBNL, SLAC, FNAL, ORNL, UCLA, LLNL, Cornell, HZDR, CASUS, </a:t>
            </a:r>
            <a:r>
              <a:rPr lang="en-US" sz="1300" dirty="0" err="1">
                <a:solidFill>
                  <a:srgbClr val="000000"/>
                </a:solidFill>
              </a:rPr>
              <a:t>iOQ</a:t>
            </a:r>
            <a:r>
              <a:rPr lang="en-US" sz="1300" dirty="0">
                <a:solidFill>
                  <a:srgbClr val="000000"/>
                </a:solidFill>
              </a:rPr>
              <a:t> Jena, UH, </a:t>
            </a:r>
            <a:r>
              <a:rPr lang="en-US" sz="1300" dirty="0" err="1">
                <a:solidFill>
                  <a:srgbClr val="000000"/>
                </a:solidFill>
              </a:rPr>
              <a:t>EuroXFEL</a:t>
            </a:r>
            <a:r>
              <a:rPr lang="en-US" sz="1300" dirty="0">
                <a:solidFill>
                  <a:srgbClr val="000000"/>
                </a:solidFill>
              </a:rPr>
              <a:t>, others]</a:t>
            </a:r>
            <a:endParaRPr lang="en-US" sz="1400" dirty="0">
              <a:solidFill>
                <a:srgbClr val="000000"/>
              </a:solidFill>
            </a:endParaRPr>
          </a:p>
          <a:p>
            <a:pPr marL="234950" indent="-234950">
              <a:buClr>
                <a:srgbClr val="000000"/>
              </a:buClr>
            </a:pPr>
            <a:r>
              <a:rPr lang="en-US" sz="1300" dirty="0">
                <a:solidFill>
                  <a:srgbClr val="000000"/>
                </a:solidFill>
              </a:rPr>
              <a:t>Led </a:t>
            </a:r>
            <a:r>
              <a:rPr lang="en-US" sz="1300" dirty="0" err="1">
                <a:solidFill>
                  <a:srgbClr val="000000"/>
                </a:solidFill>
              </a:rPr>
              <a:t>Exascale</a:t>
            </a:r>
            <a:r>
              <a:rPr lang="en-US" sz="1300" dirty="0">
                <a:solidFill>
                  <a:srgbClr val="000000"/>
                </a:solidFill>
              </a:rPr>
              <a:t> Computing Project application </a:t>
            </a:r>
            <a:r>
              <a:rPr lang="en-US" sz="1300" dirty="0" err="1">
                <a:solidFill>
                  <a:srgbClr val="000000"/>
                </a:solidFill>
              </a:rPr>
              <a:t>WarpX</a:t>
            </a:r>
            <a:r>
              <a:rPr lang="en-US" sz="1300" dirty="0">
                <a:solidFill>
                  <a:srgbClr val="000000"/>
                </a:solidFill>
              </a:rPr>
              <a:t> [LBNL+LLNL+ORNL+SLAC]</a:t>
            </a:r>
            <a:endParaRPr lang="en-US" sz="1400" dirty="0">
              <a:solidFill>
                <a:srgbClr val="000000"/>
              </a:solidFill>
            </a:endParaRPr>
          </a:p>
        </p:txBody>
      </p:sp>
      <p:sp>
        <p:nvSpPr>
          <p:cNvPr id="3092" name="Google Shape;3092;p141"/>
          <p:cNvSpPr txBox="1">
            <a:spLocks noGrp="1"/>
          </p:cNvSpPr>
          <p:nvPr>
            <p:ph type="body" idx="2"/>
          </p:nvPr>
        </p:nvSpPr>
        <p:spPr>
          <a:xfrm>
            <a:off x="0" y="0"/>
            <a:ext cx="9144000" cy="713100"/>
          </a:xfrm>
          <a:prstGeom prst="rect">
            <a:avLst/>
          </a:prstGeom>
          <a:solidFill>
            <a:srgbClr val="1E497D"/>
          </a:solidFill>
          <a:ln>
            <a:noFill/>
          </a:ln>
          <a:effectLst>
            <a:outerShdw blurRad="50800" dist="38100" dir="2700000" algn="tl" rotWithShape="0">
              <a:srgbClr val="000000">
                <a:alpha val="40000"/>
              </a:srgbClr>
            </a:outerShdw>
          </a:effectLst>
        </p:spPr>
        <p:txBody>
          <a:bodyPr spcFirstLastPara="1" wrap="square" lIns="68550" tIns="34275" rIns="68550" bIns="34275" anchor="ctr" anchorCtr="1">
            <a:normAutofit/>
          </a:bodyPr>
          <a:lstStyle/>
          <a:p>
            <a:pPr marL="257167" marR="0" lvl="0" indent="-257167" algn="ctr" rtl="0">
              <a:lnSpc>
                <a:spcPct val="100000"/>
              </a:lnSpc>
              <a:spcBef>
                <a:spcPts val="360"/>
              </a:spcBef>
              <a:spcAft>
                <a:spcPts val="0"/>
              </a:spcAft>
              <a:buClr>
                <a:schemeClr val="dk2"/>
              </a:buClr>
              <a:buSzPts val="1800"/>
              <a:buNone/>
            </a:pPr>
            <a:r>
              <a:rPr lang="en" sz="1800"/>
              <a:t>The Accelerator Modeling Program (AMP)</a:t>
            </a:r>
            <a:endParaRPr sz="1800"/>
          </a:p>
        </p:txBody>
      </p:sp>
      <p:sp>
        <p:nvSpPr>
          <p:cNvPr id="3093" name="Google Shape;3093;p141"/>
          <p:cNvSpPr txBox="1"/>
          <p:nvPr/>
        </p:nvSpPr>
        <p:spPr>
          <a:xfrm>
            <a:off x="5402175" y="3143206"/>
            <a:ext cx="3663000" cy="1133603"/>
          </a:xfrm>
          <a:prstGeom prst="rect">
            <a:avLst/>
          </a:prstGeom>
          <a:solidFill>
            <a:srgbClr val="E4E8ED"/>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1" i="0" u="none" strike="noStrike" cap="none" dirty="0">
                <a:latin typeface="Arial"/>
                <a:ea typeface="Arial"/>
                <a:cs typeface="Arial"/>
                <a:sym typeface="Arial"/>
              </a:rPr>
              <a:t>Synergies with other offices/agencies:</a:t>
            </a:r>
          </a:p>
          <a:p>
            <a:pPr marL="171450" marR="0" lvl="0" indent="-171450" algn="l" rtl="0">
              <a:lnSpc>
                <a:spcPct val="100000"/>
              </a:lnSpc>
              <a:spcBef>
                <a:spcPts val="200"/>
              </a:spcBef>
              <a:spcAft>
                <a:spcPts val="0"/>
              </a:spcAft>
              <a:buSzPts val="1300"/>
              <a:buFont typeface="Arial"/>
              <a:buChar char="•"/>
            </a:pPr>
            <a:r>
              <a:rPr lang="en" sz="1200" b="1" i="0" u="none" strike="noStrike" cap="none" dirty="0"/>
              <a:t>FES:</a:t>
            </a:r>
            <a:r>
              <a:rPr lang="en" sz="1200" b="0" i="0" u="none" strike="noStrike" cap="none" dirty="0">
                <a:latin typeface="Arial"/>
                <a:ea typeface="Arial"/>
                <a:cs typeface="Arial"/>
                <a:sym typeface="Arial"/>
              </a:rPr>
              <a:t> laser</a:t>
            </a:r>
            <a:r>
              <a:rPr lang="en" sz="1200" dirty="0"/>
              <a:t>-</a:t>
            </a:r>
            <a:r>
              <a:rPr lang="en" sz="1200" b="0" i="0" u="none" strike="noStrike" cap="none" dirty="0">
                <a:latin typeface="Arial"/>
                <a:ea typeface="Arial"/>
                <a:cs typeface="Arial"/>
                <a:sym typeface="Arial"/>
              </a:rPr>
              <a:t>ion acceleration, Fusion, HEDS; </a:t>
            </a:r>
          </a:p>
          <a:p>
            <a:pPr marL="171450" marR="0" lvl="0" indent="-171450" algn="l" rtl="0">
              <a:lnSpc>
                <a:spcPct val="100000"/>
              </a:lnSpc>
              <a:spcBef>
                <a:spcPts val="200"/>
              </a:spcBef>
              <a:spcAft>
                <a:spcPts val="0"/>
              </a:spcAft>
              <a:buSzPts val="1300"/>
              <a:buFont typeface="Arial"/>
              <a:buChar char="•"/>
            </a:pPr>
            <a:r>
              <a:rPr lang="en" sz="1200" b="1" i="0" u="none" strike="noStrike" cap="none" dirty="0"/>
              <a:t>BES:</a:t>
            </a:r>
            <a:r>
              <a:rPr lang="en" sz="1200" b="0" i="0" u="none" strike="noStrike" cap="none" dirty="0">
                <a:latin typeface="Arial"/>
                <a:ea typeface="Arial"/>
                <a:cs typeface="Arial"/>
                <a:sym typeface="Arial"/>
              </a:rPr>
              <a:t>  light sources; </a:t>
            </a:r>
            <a:r>
              <a:rPr lang="en" sz="1200" b="1" i="0" u="none" strike="noStrike" cap="none" dirty="0"/>
              <a:t>NP:</a:t>
            </a:r>
            <a:r>
              <a:rPr lang="en" sz="1200" b="0" i="0" u="none" strike="noStrike" cap="none" dirty="0">
                <a:latin typeface="Arial"/>
                <a:ea typeface="Arial"/>
                <a:cs typeface="Arial"/>
                <a:sym typeface="Arial"/>
              </a:rPr>
              <a:t> Electron-Ion Collider;</a:t>
            </a:r>
          </a:p>
          <a:p>
            <a:pPr marL="171450" marR="0" lvl="0" indent="-171450" algn="l" rtl="0">
              <a:lnSpc>
                <a:spcPct val="100000"/>
              </a:lnSpc>
              <a:spcBef>
                <a:spcPts val="200"/>
              </a:spcBef>
              <a:spcAft>
                <a:spcPts val="0"/>
              </a:spcAft>
              <a:buSzPts val="1300"/>
              <a:buFont typeface="Arial"/>
              <a:buChar char="•"/>
            </a:pPr>
            <a:r>
              <a:rPr lang="en" sz="1200" b="1" i="0" u="none" strike="noStrike" cap="none" dirty="0"/>
              <a:t>ASCR:</a:t>
            </a:r>
            <a:r>
              <a:rPr lang="en" sz="1200" b="0" i="0" u="none" strike="noStrike" cap="none" dirty="0">
                <a:latin typeface="Arial"/>
                <a:ea typeface="Arial"/>
                <a:cs typeface="Arial"/>
                <a:sym typeface="Arial"/>
              </a:rPr>
              <a:t> high-performance computing, QIS</a:t>
            </a:r>
          </a:p>
          <a:p>
            <a:pPr marL="171450" marR="0" lvl="0" indent="-171450" algn="l" rtl="0">
              <a:lnSpc>
                <a:spcPct val="100000"/>
              </a:lnSpc>
              <a:spcBef>
                <a:spcPts val="200"/>
              </a:spcBef>
              <a:spcAft>
                <a:spcPts val="0"/>
              </a:spcAft>
              <a:buSzPts val="1300"/>
              <a:buFont typeface="Arial"/>
              <a:buChar char="•"/>
            </a:pPr>
            <a:r>
              <a:rPr lang="en" sz="1200" b="1" dirty="0">
                <a:ea typeface="Courier New"/>
              </a:rPr>
              <a:t>DARPA:</a:t>
            </a:r>
            <a:r>
              <a:rPr lang="en" sz="1200" dirty="0">
                <a:ea typeface="Courier New"/>
              </a:rPr>
              <a:t> compact sources</a:t>
            </a:r>
            <a:endParaRPr lang="en" sz="1200" b="1" i="1" u="none" strike="noStrike" cap="none" dirty="0">
              <a:latin typeface="Courier New"/>
              <a:ea typeface="Courier New"/>
              <a:cs typeface="Courier New"/>
              <a:sym typeface="Courier New"/>
            </a:endParaRPr>
          </a:p>
        </p:txBody>
      </p:sp>
      <p:pic>
        <p:nvPicPr>
          <p:cNvPr id="3094" name="Google Shape;3094;p14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897000" y="1385425"/>
            <a:ext cx="2520379" cy="1684346"/>
          </a:xfrm>
          <a:prstGeom prst="rect">
            <a:avLst/>
          </a:prstGeom>
          <a:noFill/>
          <a:ln>
            <a:noFill/>
          </a:ln>
        </p:spPr>
      </p:pic>
      <p:sp>
        <p:nvSpPr>
          <p:cNvPr id="3095" name="Google Shape;3095;p141"/>
          <p:cNvSpPr txBox="1"/>
          <p:nvPr/>
        </p:nvSpPr>
        <p:spPr>
          <a:xfrm>
            <a:off x="5177725" y="789300"/>
            <a:ext cx="4023300" cy="696900"/>
          </a:xfrm>
          <a:prstGeom prst="rect">
            <a:avLst/>
          </a:prstGeom>
          <a:noFill/>
          <a:ln>
            <a:noFill/>
          </a:ln>
        </p:spPr>
        <p:txBody>
          <a:bodyPr spcFirstLastPara="1" wrap="square" lIns="205725" tIns="0" rIns="91400" bIns="45700" anchor="t" anchorCtr="0">
            <a:noAutofit/>
          </a:bodyPr>
          <a:lstStyle/>
          <a:p>
            <a:pPr marL="0" marR="0" lvl="0" indent="0" algn="ctr" rtl="0">
              <a:lnSpc>
                <a:spcPct val="100000"/>
              </a:lnSpc>
              <a:spcBef>
                <a:spcPts val="200"/>
              </a:spcBef>
              <a:spcAft>
                <a:spcPts val="0"/>
              </a:spcAft>
              <a:buClr>
                <a:srgbClr val="000000"/>
              </a:buClr>
              <a:buSzPts val="1300"/>
              <a:buFont typeface="Arial"/>
              <a:buNone/>
            </a:pPr>
            <a:r>
              <a:rPr lang="en" sz="1200"/>
              <a:t>First-of-a-kind mesh refined modeling of novel concept of plasma injection on largest supercomputers wins 2022 ACM Gordon Bell Prize </a:t>
            </a:r>
            <a:endParaRPr sz="1200" b="1" i="0" u="none" strike="noStrike" cap="none">
              <a:solidFill>
                <a:srgbClr val="000000"/>
              </a:solidFill>
              <a:latin typeface="Arial"/>
              <a:ea typeface="Arial"/>
              <a:cs typeface="Arial"/>
              <a:sym typeface="Arial"/>
            </a:endParaRPr>
          </a:p>
        </p:txBody>
      </p:sp>
      <p:sp>
        <p:nvSpPr>
          <p:cNvPr id="3096" name="Google Shape;3096;p141"/>
          <p:cNvSpPr txBox="1">
            <a:spLocks noGrp="1"/>
          </p:cNvSpPr>
          <p:nvPr>
            <p:ph type="sldNum" idx="12"/>
          </p:nvPr>
        </p:nvSpPr>
        <p:spPr>
          <a:xfrm>
            <a:off x="8634588" y="4864688"/>
            <a:ext cx="509400" cy="273900"/>
          </a:xfrm>
          <a:prstGeom prst="rect">
            <a:avLst/>
          </a:prstGeom>
          <a:noFill/>
          <a:ln>
            <a:noFill/>
          </a:ln>
        </p:spPr>
        <p:txBody>
          <a:bodyPr spcFirstLastPara="1" wrap="square" lIns="68525" tIns="34250" rIns="68525" bIns="34250" anchor="ctr" anchorCtr="0">
            <a:noAutofit/>
          </a:bodyPr>
          <a:lstStyle/>
          <a:p>
            <a:pPr marL="0" lvl="0" indent="0" algn="r" rtl="0">
              <a:lnSpc>
                <a:spcPct val="100000"/>
              </a:lnSpc>
              <a:spcBef>
                <a:spcPts val="0"/>
              </a:spcBef>
              <a:spcAft>
                <a:spcPts val="0"/>
              </a:spcAft>
              <a:buClr>
                <a:srgbClr val="000000"/>
              </a:buClr>
              <a:buSzPts val="800"/>
              <a:buFont typeface="Arial"/>
              <a:buNone/>
            </a:pPr>
            <a:fld id="{00000000-1234-1234-1234-123412341234}" type="slidenum">
              <a:rPr lang="en">
                <a:solidFill>
                  <a:schemeClr val="dk1"/>
                </a:solidFill>
              </a:rPr>
              <a:t>14</a:t>
            </a:fld>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09095-CC10-B89C-52B8-382E9F0A4551}"/>
              </a:ext>
            </a:extLst>
          </p:cNvPr>
          <p:cNvSpPr>
            <a:spLocks noGrp="1"/>
          </p:cNvSpPr>
          <p:nvPr>
            <p:ph type="title"/>
          </p:nvPr>
        </p:nvSpPr>
        <p:spPr>
          <a:xfrm>
            <a:off x="72189" y="135426"/>
            <a:ext cx="8999622" cy="713960"/>
          </a:xfrm>
          <a:noFill/>
          <a:effectLst/>
        </p:spPr>
        <p:txBody>
          <a:bodyPr>
            <a:noAutofit/>
          </a:bodyPr>
          <a:lstStyle/>
          <a:p>
            <a:r>
              <a:rPr lang="en-US" sz="2100" dirty="0"/>
              <a:t>BACI has been actively involved in developing the normal conduction radio-frequency cavity (NCRF) for the ionization cooling for the </a:t>
            </a:r>
            <a:r>
              <a:rPr lang="en-US" sz="2100" dirty="0" err="1"/>
              <a:t>MuC</a:t>
            </a:r>
            <a:endParaRPr lang="en-US" sz="2100" dirty="0"/>
          </a:p>
        </p:txBody>
      </p:sp>
      <p:sp>
        <p:nvSpPr>
          <p:cNvPr id="3" name="Content Placeholder 2">
            <a:extLst>
              <a:ext uri="{FF2B5EF4-FFF2-40B4-BE49-F238E27FC236}">
                <a16:creationId xmlns:a16="http://schemas.microsoft.com/office/drawing/2014/main" id="{1514EAD6-052F-9429-82D3-E7E962B088D5}"/>
              </a:ext>
            </a:extLst>
          </p:cNvPr>
          <p:cNvSpPr>
            <a:spLocks noGrp="1"/>
          </p:cNvSpPr>
          <p:nvPr>
            <p:ph idx="1"/>
          </p:nvPr>
        </p:nvSpPr>
        <p:spPr>
          <a:xfrm>
            <a:off x="346045" y="979131"/>
            <a:ext cx="8386894" cy="1764069"/>
          </a:xfrm>
        </p:spPr>
        <p:txBody>
          <a:bodyPr>
            <a:normAutofit fontScale="92500" lnSpcReduction="10000"/>
          </a:bodyPr>
          <a:lstStyle/>
          <a:p>
            <a:r>
              <a:rPr lang="en-US" dirty="0"/>
              <a:t>Ionization cooling is the key step to achieve the required luminosity for the </a:t>
            </a:r>
            <a:r>
              <a:rPr lang="en-US" dirty="0" err="1"/>
              <a:t>MuC</a:t>
            </a:r>
            <a:r>
              <a:rPr lang="en-US" dirty="0"/>
              <a:t> with a proton-driven muon source.</a:t>
            </a:r>
          </a:p>
          <a:p>
            <a:r>
              <a:rPr lang="en-US" dirty="0"/>
              <a:t>The NCRF cavity in the ionization channel requires high gradient acceleration in a strong magnetic field. Overcoming the RF breakdown in strong magnetic field is the major challenge. </a:t>
            </a:r>
          </a:p>
          <a:p>
            <a:r>
              <a:rPr lang="en-US" dirty="0"/>
              <a:t>BACI has led the design and the production of the 201 MHz RF module for the Muon Ionization cooling Experiment (MICE).</a:t>
            </a:r>
          </a:p>
          <a:p>
            <a:r>
              <a:rPr lang="en-US" dirty="0"/>
              <a:t>BACI has made major contribution to the development of the 805 MHz Muon Accelerator Program (MAP) modular cavity. </a:t>
            </a:r>
          </a:p>
        </p:txBody>
      </p:sp>
      <p:pic>
        <p:nvPicPr>
          <p:cNvPr id="4" name="Picture 3">
            <a:extLst>
              <a:ext uri="{FF2B5EF4-FFF2-40B4-BE49-F238E27FC236}">
                <a16:creationId xmlns:a16="http://schemas.microsoft.com/office/drawing/2014/main" id="{117CA5B6-4F45-E30B-F7BB-6CF1027F5EFE}"/>
              </a:ext>
            </a:extLst>
          </p:cNvPr>
          <p:cNvPicPr>
            <a:picLocks noChangeAspect="1"/>
          </p:cNvPicPr>
          <p:nvPr/>
        </p:nvPicPr>
        <p:blipFill>
          <a:blip r:embed="rId2"/>
          <a:stretch>
            <a:fillRect/>
          </a:stretch>
        </p:blipFill>
        <p:spPr>
          <a:xfrm>
            <a:off x="3250564" y="2958611"/>
            <a:ext cx="3028907" cy="1357565"/>
          </a:xfrm>
          <a:prstGeom prst="rect">
            <a:avLst/>
          </a:prstGeom>
        </p:spPr>
      </p:pic>
      <p:pic>
        <p:nvPicPr>
          <p:cNvPr id="5" name="Picture 4">
            <a:extLst>
              <a:ext uri="{FF2B5EF4-FFF2-40B4-BE49-F238E27FC236}">
                <a16:creationId xmlns:a16="http://schemas.microsoft.com/office/drawing/2014/main" id="{A76DEB3E-C9B1-AF3C-52DB-25C0DB696870}"/>
              </a:ext>
            </a:extLst>
          </p:cNvPr>
          <p:cNvPicPr>
            <a:picLocks noChangeAspect="1"/>
          </p:cNvPicPr>
          <p:nvPr/>
        </p:nvPicPr>
        <p:blipFill>
          <a:blip r:embed="rId3"/>
          <a:stretch>
            <a:fillRect/>
          </a:stretch>
        </p:blipFill>
        <p:spPr>
          <a:xfrm>
            <a:off x="6475370" y="2916988"/>
            <a:ext cx="2082674" cy="1550151"/>
          </a:xfrm>
          <a:prstGeom prst="rect">
            <a:avLst/>
          </a:prstGeom>
        </p:spPr>
      </p:pic>
      <p:sp>
        <p:nvSpPr>
          <p:cNvPr id="6" name="TextBox 5">
            <a:extLst>
              <a:ext uri="{FF2B5EF4-FFF2-40B4-BE49-F238E27FC236}">
                <a16:creationId xmlns:a16="http://schemas.microsoft.com/office/drawing/2014/main" id="{CDFF7D3A-A382-2698-8F1F-557C3345AF47}"/>
              </a:ext>
            </a:extLst>
          </p:cNvPr>
          <p:cNvSpPr txBox="1"/>
          <p:nvPr/>
        </p:nvSpPr>
        <p:spPr>
          <a:xfrm>
            <a:off x="4039299" y="4393088"/>
            <a:ext cx="1479892" cy="253916"/>
          </a:xfrm>
          <a:prstGeom prst="rect">
            <a:avLst/>
          </a:prstGeom>
          <a:noFill/>
        </p:spPr>
        <p:txBody>
          <a:bodyPr wrap="none" rtlCol="0">
            <a:spAutoFit/>
          </a:bodyPr>
          <a:lstStyle/>
          <a:p>
            <a:r>
              <a:rPr lang="en-US" sz="1050" dirty="0"/>
              <a:t>MICE 201 MHz cavity</a:t>
            </a:r>
          </a:p>
        </p:txBody>
      </p:sp>
      <p:sp>
        <p:nvSpPr>
          <p:cNvPr id="7" name="TextBox 6">
            <a:extLst>
              <a:ext uri="{FF2B5EF4-FFF2-40B4-BE49-F238E27FC236}">
                <a16:creationId xmlns:a16="http://schemas.microsoft.com/office/drawing/2014/main" id="{EC571F69-4BE5-E6BD-8A54-181BEF7C7506}"/>
              </a:ext>
            </a:extLst>
          </p:cNvPr>
          <p:cNvSpPr txBox="1"/>
          <p:nvPr/>
        </p:nvSpPr>
        <p:spPr>
          <a:xfrm>
            <a:off x="6405465" y="4507952"/>
            <a:ext cx="1960793" cy="253916"/>
          </a:xfrm>
          <a:prstGeom prst="rect">
            <a:avLst/>
          </a:prstGeom>
          <a:noFill/>
        </p:spPr>
        <p:txBody>
          <a:bodyPr wrap="none" rtlCol="0">
            <a:spAutoFit/>
          </a:bodyPr>
          <a:lstStyle/>
          <a:p>
            <a:r>
              <a:rPr lang="en-US" sz="1050" dirty="0"/>
              <a:t>MAP 805 MHz modular cavity</a:t>
            </a:r>
          </a:p>
        </p:txBody>
      </p:sp>
      <p:pic>
        <p:nvPicPr>
          <p:cNvPr id="8" name="Picture 7">
            <a:extLst>
              <a:ext uri="{FF2B5EF4-FFF2-40B4-BE49-F238E27FC236}">
                <a16:creationId xmlns:a16="http://schemas.microsoft.com/office/drawing/2014/main" id="{06315264-AC6A-62F3-33EA-19DE16A5A072}"/>
              </a:ext>
            </a:extLst>
          </p:cNvPr>
          <p:cNvPicPr>
            <a:picLocks noChangeAspect="1"/>
          </p:cNvPicPr>
          <p:nvPr/>
        </p:nvPicPr>
        <p:blipFill>
          <a:blip r:embed="rId4"/>
          <a:stretch>
            <a:fillRect/>
          </a:stretch>
        </p:blipFill>
        <p:spPr>
          <a:xfrm>
            <a:off x="243281" y="3157196"/>
            <a:ext cx="2874300" cy="936759"/>
          </a:xfrm>
          <a:prstGeom prst="rect">
            <a:avLst/>
          </a:prstGeom>
        </p:spPr>
      </p:pic>
      <p:sp>
        <p:nvSpPr>
          <p:cNvPr id="9" name="TextBox 8">
            <a:extLst>
              <a:ext uri="{FF2B5EF4-FFF2-40B4-BE49-F238E27FC236}">
                <a16:creationId xmlns:a16="http://schemas.microsoft.com/office/drawing/2014/main" id="{36D54E55-76AB-FE76-B5D5-0C929961DADB}"/>
              </a:ext>
            </a:extLst>
          </p:cNvPr>
          <p:cNvSpPr txBox="1"/>
          <p:nvPr/>
        </p:nvSpPr>
        <p:spPr>
          <a:xfrm>
            <a:off x="658824" y="4190140"/>
            <a:ext cx="1739579" cy="253916"/>
          </a:xfrm>
          <a:prstGeom prst="rect">
            <a:avLst/>
          </a:prstGeom>
          <a:noFill/>
        </p:spPr>
        <p:txBody>
          <a:bodyPr wrap="none" rtlCol="0">
            <a:spAutoFit/>
          </a:bodyPr>
          <a:lstStyle/>
          <a:p>
            <a:r>
              <a:rPr lang="en-US" sz="1050" dirty="0"/>
              <a:t>Ionization cooling scheme</a:t>
            </a:r>
          </a:p>
        </p:txBody>
      </p:sp>
    </p:spTree>
    <p:extLst>
      <p:ext uri="{BB962C8B-B14F-4D97-AF65-F5344CB8AC3E}">
        <p14:creationId xmlns:p14="http://schemas.microsoft.com/office/powerpoint/2010/main" val="1184933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10"/>
        <p:cNvGrpSpPr/>
        <p:nvPr/>
      </p:nvGrpSpPr>
      <p:grpSpPr>
        <a:xfrm>
          <a:off x="0" y="0"/>
          <a:ext cx="0" cy="0"/>
          <a:chOff x="0" y="0"/>
          <a:chExt cx="0" cy="0"/>
        </a:xfrm>
      </p:grpSpPr>
      <p:sp>
        <p:nvSpPr>
          <p:cNvPr id="3111" name="Google Shape;3111;p143"/>
          <p:cNvSpPr txBox="1">
            <a:spLocks noGrp="1"/>
          </p:cNvSpPr>
          <p:nvPr>
            <p:ph type="body" idx="2"/>
          </p:nvPr>
        </p:nvSpPr>
        <p:spPr>
          <a:xfrm>
            <a:off x="0" y="0"/>
            <a:ext cx="9144000" cy="713100"/>
          </a:xfrm>
          <a:prstGeom prst="rect">
            <a:avLst/>
          </a:prstGeom>
          <a:solidFill>
            <a:srgbClr val="1E497D"/>
          </a:solidFill>
          <a:ln>
            <a:noFill/>
          </a:ln>
          <a:effectLst>
            <a:outerShdw blurRad="50800" dist="38100" dir="2700000" algn="tl" rotWithShape="0">
              <a:srgbClr val="000000">
                <a:alpha val="40000"/>
              </a:srgbClr>
            </a:outerShdw>
          </a:effectLst>
        </p:spPr>
        <p:txBody>
          <a:bodyPr spcFirstLastPara="1" wrap="square" lIns="68550" tIns="34275" rIns="68550" bIns="34275" anchor="ctr" anchorCtr="1">
            <a:normAutofit/>
          </a:bodyPr>
          <a:lstStyle/>
          <a:p>
            <a:pPr marL="257167" lvl="0" indent="-257167" algn="ctr" rtl="0">
              <a:lnSpc>
                <a:spcPct val="100000"/>
              </a:lnSpc>
              <a:spcBef>
                <a:spcPts val="360"/>
              </a:spcBef>
              <a:spcAft>
                <a:spcPts val="0"/>
              </a:spcAft>
              <a:buClr>
                <a:schemeClr val="dk2"/>
              </a:buClr>
              <a:buSzPts val="1800"/>
              <a:buNone/>
            </a:pPr>
            <a:r>
              <a:rPr lang="en" sz="1800" dirty="0"/>
              <a:t>Berkeley Accelerator Controls and Instrumentation Program</a:t>
            </a:r>
            <a:endParaRPr sz="1800" dirty="0"/>
          </a:p>
        </p:txBody>
      </p:sp>
      <p:sp>
        <p:nvSpPr>
          <p:cNvPr id="3112" name="Google Shape;3112;p143"/>
          <p:cNvSpPr/>
          <p:nvPr/>
        </p:nvSpPr>
        <p:spPr>
          <a:xfrm>
            <a:off x="89800" y="777725"/>
            <a:ext cx="5165100" cy="4218900"/>
          </a:xfrm>
          <a:prstGeom prst="roundRect">
            <a:avLst>
              <a:gd name="adj" fmla="val 2420"/>
            </a:avLst>
          </a:prstGeom>
          <a:solidFill>
            <a:srgbClr val="DDEBEE"/>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113" name="Google Shape;3113;p143"/>
          <p:cNvSpPr txBox="1"/>
          <p:nvPr/>
        </p:nvSpPr>
        <p:spPr>
          <a:xfrm>
            <a:off x="124775" y="828178"/>
            <a:ext cx="5130000" cy="3941700"/>
          </a:xfrm>
          <a:prstGeom prst="rect">
            <a:avLst/>
          </a:prstGeom>
          <a:noFill/>
          <a:ln>
            <a:noFill/>
          </a:ln>
        </p:spPr>
        <p:txBody>
          <a:bodyPr spcFirstLastPara="1" wrap="square" lIns="68575" tIns="34275" rIns="68575" bIns="34275" anchor="t" anchorCtr="0">
            <a:noAutofit/>
          </a:bodyPr>
          <a:lstStyle/>
          <a:p>
            <a:pPr marL="0" lvl="0" indent="0" algn="l" rtl="0">
              <a:lnSpc>
                <a:spcPct val="105000"/>
              </a:lnSpc>
              <a:spcBef>
                <a:spcPts val="0"/>
              </a:spcBef>
              <a:spcAft>
                <a:spcPts val="0"/>
              </a:spcAft>
              <a:buNone/>
            </a:pPr>
            <a:r>
              <a:rPr lang="en" sz="1600" b="1" dirty="0"/>
              <a:t>Technology leadership enabling projects </a:t>
            </a:r>
            <a:endParaRPr sz="1600" b="1" dirty="0"/>
          </a:p>
          <a:p>
            <a:pPr marL="0" lvl="0" indent="0" algn="l" rtl="0">
              <a:lnSpc>
                <a:spcPct val="105000"/>
              </a:lnSpc>
              <a:spcBef>
                <a:spcPts val="0"/>
              </a:spcBef>
              <a:spcAft>
                <a:spcPts val="0"/>
              </a:spcAft>
              <a:buNone/>
            </a:pPr>
            <a:endParaRPr sz="800" b="1" dirty="0"/>
          </a:p>
          <a:p>
            <a:pPr marL="0" lvl="0" indent="0" algn="l" rtl="0">
              <a:lnSpc>
                <a:spcPct val="105000"/>
              </a:lnSpc>
              <a:spcBef>
                <a:spcPts val="0"/>
              </a:spcBef>
              <a:spcAft>
                <a:spcPts val="0"/>
              </a:spcAft>
              <a:buNone/>
            </a:pPr>
            <a:r>
              <a:rPr lang="en" b="1" dirty="0"/>
              <a:t>Precision low-level RF controls enabling complex systems </a:t>
            </a:r>
            <a:endParaRPr sz="1500" dirty="0"/>
          </a:p>
          <a:p>
            <a:pPr marL="285750" lvl="0" indent="-173037" algn="l" rtl="0">
              <a:lnSpc>
                <a:spcPct val="105000"/>
              </a:lnSpc>
              <a:spcBef>
                <a:spcPts val="0"/>
              </a:spcBef>
              <a:spcAft>
                <a:spcPts val="0"/>
              </a:spcAft>
              <a:buClr>
                <a:srgbClr val="000000"/>
              </a:buClr>
              <a:buSzPts val="1500"/>
              <a:buChar char="•"/>
            </a:pPr>
            <a:r>
              <a:rPr lang="en" sz="1300" dirty="0"/>
              <a:t>LLRF system for PIP-II at Fermilab. Upgrade for AWA at ANL;</a:t>
            </a:r>
            <a:endParaRPr sz="1600" dirty="0"/>
          </a:p>
          <a:p>
            <a:pPr marL="285750" indent="-173037">
              <a:lnSpc>
                <a:spcPct val="105000"/>
              </a:lnSpc>
              <a:buSzPts val="1500"/>
              <a:buFont typeface="Arial"/>
              <a:buChar char="•"/>
            </a:pPr>
            <a:r>
              <a:rPr lang="en" sz="1300" dirty="0"/>
              <a:t>ML-FPGA feedback–LLRF, high-Q, lasers, magnets, colliders</a:t>
            </a:r>
            <a:endParaRPr lang="en-US" sz="1500" dirty="0"/>
          </a:p>
          <a:p>
            <a:pPr marL="285750" lvl="0" indent="-173037" algn="l" rtl="0">
              <a:lnSpc>
                <a:spcPct val="105000"/>
              </a:lnSpc>
              <a:spcBef>
                <a:spcPts val="0"/>
              </a:spcBef>
              <a:spcAft>
                <a:spcPts val="0"/>
              </a:spcAft>
              <a:buClr>
                <a:srgbClr val="000000"/>
              </a:buClr>
              <a:buSzPts val="1500"/>
              <a:buChar char="•"/>
            </a:pPr>
            <a:r>
              <a:rPr lang="en" sz="1300" dirty="0"/>
              <a:t>Open source superconducting qubit control system </a:t>
            </a:r>
          </a:p>
          <a:p>
            <a:pPr marL="285750" lvl="0" indent="-173037" algn="l" rtl="0">
              <a:lnSpc>
                <a:spcPct val="105000"/>
              </a:lnSpc>
              <a:spcBef>
                <a:spcPts val="0"/>
              </a:spcBef>
              <a:spcAft>
                <a:spcPts val="0"/>
              </a:spcAft>
              <a:buClr>
                <a:srgbClr val="000000"/>
              </a:buClr>
              <a:buSzPts val="1500"/>
              <a:buChar char="•"/>
            </a:pPr>
            <a:r>
              <a:rPr lang="en" sz="1300" dirty="0"/>
              <a:t>Cross-SC: LLRF system for LCLS-II (+HE) injector and SC </a:t>
            </a:r>
            <a:r>
              <a:rPr lang="en" sz="1300" dirty="0" err="1"/>
              <a:t>linac</a:t>
            </a:r>
            <a:r>
              <a:rPr lang="en" sz="1300" dirty="0"/>
              <a:t>, SNS power upgrade and ALS-U; future ACE upgrades</a:t>
            </a:r>
          </a:p>
          <a:p>
            <a:pPr marL="285750" lvl="0" indent="-77787" algn="l" rtl="0">
              <a:lnSpc>
                <a:spcPct val="105000"/>
              </a:lnSpc>
              <a:spcBef>
                <a:spcPts val="0"/>
              </a:spcBef>
              <a:spcAft>
                <a:spcPts val="0"/>
              </a:spcAft>
              <a:buNone/>
            </a:pPr>
            <a:endParaRPr sz="600" dirty="0"/>
          </a:p>
          <a:p>
            <a:pPr marL="0" lvl="0" indent="0" algn="l" rtl="0">
              <a:lnSpc>
                <a:spcPct val="105000"/>
              </a:lnSpc>
              <a:spcBef>
                <a:spcPts val="0"/>
              </a:spcBef>
              <a:spcAft>
                <a:spcPts val="0"/>
              </a:spcAft>
              <a:buNone/>
            </a:pPr>
            <a:r>
              <a:rPr lang="en" b="1" dirty="0"/>
              <a:t>CW normal conducting RF design, engineering, integration</a:t>
            </a:r>
            <a:endParaRPr sz="1200" dirty="0"/>
          </a:p>
          <a:p>
            <a:pPr marL="285750" lvl="0" indent="-173037" algn="l" rtl="0">
              <a:lnSpc>
                <a:spcPct val="105000"/>
              </a:lnSpc>
              <a:spcBef>
                <a:spcPts val="0"/>
              </a:spcBef>
              <a:spcAft>
                <a:spcPts val="0"/>
              </a:spcAft>
              <a:buClr>
                <a:srgbClr val="000000"/>
              </a:buClr>
              <a:buSzPts val="1500"/>
              <a:buChar char="•"/>
            </a:pPr>
            <a:r>
              <a:rPr lang="en" sz="1300" dirty="0"/>
              <a:t>PIP-II RFQ and LCLS-II (+HE) injector </a:t>
            </a:r>
            <a:endParaRPr sz="1600" dirty="0"/>
          </a:p>
          <a:p>
            <a:pPr marL="285750" lvl="0" indent="-173037" algn="l" rtl="0">
              <a:lnSpc>
                <a:spcPct val="105000"/>
              </a:lnSpc>
              <a:spcBef>
                <a:spcPts val="0"/>
              </a:spcBef>
              <a:spcAft>
                <a:spcPts val="0"/>
              </a:spcAft>
              <a:buClr>
                <a:srgbClr val="000000"/>
              </a:buClr>
              <a:buSzPts val="1500"/>
              <a:buChar char="•"/>
            </a:pPr>
            <a:r>
              <a:rPr lang="en" sz="1300" dirty="0" err="1"/>
              <a:t>HiRES</a:t>
            </a:r>
            <a:r>
              <a:rPr lang="en" sz="1300" dirty="0"/>
              <a:t> beamline R&amp;D testbed enables controls, applications</a:t>
            </a:r>
          </a:p>
          <a:p>
            <a:pPr marL="285750" marR="0" lvl="0" indent="-173037" algn="l" defTabSz="914400" rtl="0" eaLnBrk="1" fontAlgn="auto" latinLnBrk="0" hangingPunct="1">
              <a:lnSpc>
                <a:spcPct val="105000"/>
              </a:lnSpc>
              <a:spcBef>
                <a:spcPts val="0"/>
              </a:spcBef>
              <a:spcAft>
                <a:spcPts val="0"/>
              </a:spcAft>
              <a:buClr>
                <a:srgbClr val="000000"/>
              </a:buClr>
              <a:buSzPts val="1500"/>
              <a:buFont typeface="Arial"/>
              <a:buChar char="•"/>
              <a:tabLst/>
              <a:defRPr/>
            </a:pPr>
            <a:r>
              <a:rPr kumimoji="0" lang="en" sz="1300" b="0" i="0" u="none" strike="noStrike" kern="0" cap="none" spc="0" normalizeH="0" baseline="0" noProof="0" dirty="0">
                <a:ln>
                  <a:noFill/>
                </a:ln>
                <a:solidFill>
                  <a:srgbClr val="000000"/>
                </a:solidFill>
                <a:effectLst/>
                <a:uLnTx/>
                <a:uFillTx/>
                <a:latin typeface="Arial"/>
                <a:cs typeface="Arial"/>
                <a:sym typeface="Arial"/>
              </a:rPr>
              <a:t>Cavities, beam diagnostics joint with other divisions</a:t>
            </a:r>
            <a:endParaRPr sz="1500" dirty="0"/>
          </a:p>
          <a:p>
            <a:pPr marL="0" lvl="0" indent="0" algn="l" rtl="0">
              <a:lnSpc>
                <a:spcPct val="105000"/>
              </a:lnSpc>
              <a:spcBef>
                <a:spcPts val="0"/>
              </a:spcBef>
              <a:spcAft>
                <a:spcPts val="0"/>
              </a:spcAft>
              <a:buNone/>
            </a:pPr>
            <a:endParaRPr sz="600" dirty="0"/>
          </a:p>
          <a:p>
            <a:pPr marL="0" lvl="0" indent="0" algn="l" rtl="0">
              <a:lnSpc>
                <a:spcPct val="105000"/>
              </a:lnSpc>
              <a:spcBef>
                <a:spcPts val="0"/>
              </a:spcBef>
              <a:spcAft>
                <a:spcPts val="0"/>
              </a:spcAft>
              <a:buNone/>
            </a:pPr>
            <a:r>
              <a:rPr lang="en" b="1" u="sng" dirty="0">
                <a:solidFill>
                  <a:schemeClr val="accent5">
                    <a:lumMod val="50000"/>
                  </a:schemeClr>
                </a:solidFill>
              </a:rPr>
              <a:t>Muon collider RF and cooling expertise &amp; planning</a:t>
            </a:r>
          </a:p>
          <a:p>
            <a:pPr marL="285750" marR="0" lvl="0" indent="-173037" algn="l" rtl="0">
              <a:lnSpc>
                <a:spcPct val="105000"/>
              </a:lnSpc>
              <a:spcBef>
                <a:spcPts val="0"/>
              </a:spcBef>
              <a:spcAft>
                <a:spcPts val="0"/>
              </a:spcAft>
              <a:buClr>
                <a:srgbClr val="000000"/>
              </a:buClr>
              <a:buSzPts val="1500"/>
              <a:buChar char="•"/>
            </a:pPr>
            <a:r>
              <a:rPr lang="en" sz="1300" u="sng" dirty="0">
                <a:solidFill>
                  <a:schemeClr val="accent5">
                    <a:lumMod val="50000"/>
                  </a:schemeClr>
                </a:solidFill>
              </a:rPr>
              <a:t>Ready for ionization cooling, NCRF R&amp;D, modeling...</a:t>
            </a:r>
          </a:p>
          <a:p>
            <a:pPr marL="457200" marR="0" lvl="0" indent="0" algn="l" rtl="0">
              <a:lnSpc>
                <a:spcPct val="105000"/>
              </a:lnSpc>
              <a:spcBef>
                <a:spcPts val="0"/>
              </a:spcBef>
              <a:spcAft>
                <a:spcPts val="0"/>
              </a:spcAft>
              <a:buNone/>
            </a:pPr>
            <a:endParaRPr lang="en-US" sz="600" dirty="0"/>
          </a:p>
          <a:p>
            <a:pPr marL="0" lvl="0" indent="0" algn="l" rtl="0">
              <a:lnSpc>
                <a:spcPct val="105000"/>
              </a:lnSpc>
              <a:spcBef>
                <a:spcPts val="0"/>
              </a:spcBef>
              <a:spcAft>
                <a:spcPts val="0"/>
              </a:spcAft>
              <a:buNone/>
            </a:pPr>
            <a:r>
              <a:rPr lang="en" b="1" dirty="0"/>
              <a:t>Fiber laser technology and controls</a:t>
            </a:r>
            <a:endParaRPr b="1" dirty="0"/>
          </a:p>
          <a:p>
            <a:pPr marL="290512" marR="0" lvl="0" indent="-177800" algn="l" rtl="0">
              <a:lnSpc>
                <a:spcPct val="105000"/>
              </a:lnSpc>
              <a:spcBef>
                <a:spcPts val="0"/>
              </a:spcBef>
              <a:spcAft>
                <a:spcPts val="0"/>
              </a:spcAft>
              <a:buClr>
                <a:srgbClr val="000000"/>
              </a:buClr>
              <a:buSzPts val="1500"/>
              <a:buChar char="•"/>
            </a:pPr>
            <a:r>
              <a:rPr lang="en" sz="1300" dirty="0"/>
              <a:t>High energy/high repetition rate laser path for accelerators</a:t>
            </a:r>
            <a:endParaRPr sz="1300" dirty="0"/>
          </a:p>
          <a:p>
            <a:pPr marL="290512" marR="0" lvl="0" indent="-177800" algn="l" rtl="0">
              <a:lnSpc>
                <a:spcPct val="105000"/>
              </a:lnSpc>
              <a:spcBef>
                <a:spcPts val="0"/>
              </a:spcBef>
              <a:spcAft>
                <a:spcPts val="0"/>
              </a:spcAft>
              <a:buClr>
                <a:srgbClr val="000000"/>
              </a:buClr>
              <a:buSzPts val="1500"/>
              <a:buChar char="•"/>
            </a:pPr>
            <a:r>
              <a:rPr lang="en" sz="1300" dirty="0"/>
              <a:t>Highest energy fiber laser, under construction (joint with BELLA)</a:t>
            </a:r>
            <a:endParaRPr sz="1300" dirty="0"/>
          </a:p>
          <a:p>
            <a:pPr marL="290512" marR="0" lvl="0" indent="-177800" algn="l" rtl="0">
              <a:lnSpc>
                <a:spcPct val="105000"/>
              </a:lnSpc>
              <a:spcBef>
                <a:spcPts val="0"/>
              </a:spcBef>
              <a:spcAft>
                <a:spcPts val="0"/>
              </a:spcAft>
              <a:buClr>
                <a:srgbClr val="000000"/>
              </a:buClr>
              <a:buSzPts val="1500"/>
              <a:buChar char="•"/>
            </a:pPr>
            <a:r>
              <a:rPr lang="en" sz="1300" dirty="0"/>
              <a:t>Precision controls testbed supporting accelerator systems </a:t>
            </a:r>
            <a:endParaRPr sz="1300" dirty="0"/>
          </a:p>
          <a:p>
            <a:pPr marL="0" lvl="0" indent="0" algn="l" rtl="0">
              <a:lnSpc>
                <a:spcPct val="105000"/>
              </a:lnSpc>
              <a:spcBef>
                <a:spcPts val="0"/>
              </a:spcBef>
              <a:spcAft>
                <a:spcPts val="0"/>
              </a:spcAft>
              <a:buNone/>
            </a:pPr>
            <a:endParaRPr sz="900" dirty="0">
              <a:solidFill>
                <a:srgbClr val="00303C"/>
              </a:solidFill>
            </a:endParaRPr>
          </a:p>
        </p:txBody>
      </p:sp>
      <p:sp>
        <p:nvSpPr>
          <p:cNvPr id="3114" name="Google Shape;3114;p143"/>
          <p:cNvSpPr txBox="1"/>
          <p:nvPr/>
        </p:nvSpPr>
        <p:spPr>
          <a:xfrm>
            <a:off x="5327558" y="3553608"/>
            <a:ext cx="3792000" cy="1420285"/>
          </a:xfrm>
          <a:prstGeom prst="rect">
            <a:avLst/>
          </a:prstGeom>
          <a:solidFill>
            <a:srgbClr val="E4E8ED"/>
          </a:solidFill>
          <a:ln>
            <a:noFill/>
          </a:ln>
        </p:spPr>
        <p:txBody>
          <a:bodyPr spcFirstLastPara="1" wrap="square" lIns="91425" tIns="45700" rIns="91425" bIns="45700" anchor="t" anchorCtr="0">
            <a:spAutoFit/>
          </a:bodyPr>
          <a:lstStyle/>
          <a:p>
            <a:pPr marL="0" marR="0" lvl="0" indent="0" algn="l" rtl="0">
              <a:lnSpc>
                <a:spcPct val="92000"/>
              </a:lnSpc>
              <a:spcBef>
                <a:spcPts val="200"/>
              </a:spcBef>
              <a:spcAft>
                <a:spcPts val="0"/>
              </a:spcAft>
              <a:buClr>
                <a:srgbClr val="000000"/>
              </a:buClr>
              <a:buSzPts val="1400"/>
              <a:buFont typeface="Arial"/>
              <a:buNone/>
            </a:pPr>
            <a:r>
              <a:rPr lang="en" sz="1400" b="1" i="0" u="none" strike="noStrike" cap="none" dirty="0">
                <a:solidFill>
                  <a:srgbClr val="242852"/>
                </a:solidFill>
                <a:latin typeface="Arial"/>
                <a:ea typeface="Arial"/>
                <a:cs typeface="Arial"/>
                <a:sym typeface="Arial"/>
              </a:rPr>
              <a:t>Synergies with other offices</a:t>
            </a:r>
            <a:r>
              <a:rPr lang="en-US" sz="1400" b="1" i="0" u="none" strike="noStrike" cap="none" dirty="0">
                <a:latin typeface="Arial"/>
                <a:ea typeface="Arial"/>
                <a:cs typeface="Arial"/>
                <a:sym typeface="Arial"/>
              </a:rPr>
              <a:t>/agencies </a:t>
            </a:r>
            <a:r>
              <a:rPr lang="en" sz="1400" b="1" i="0" u="none" strike="noStrike" cap="none" dirty="0">
                <a:solidFill>
                  <a:srgbClr val="242852"/>
                </a:solidFill>
                <a:latin typeface="Arial"/>
                <a:ea typeface="Arial"/>
                <a:cs typeface="Arial"/>
                <a:sym typeface="Arial"/>
              </a:rPr>
              <a:t>:</a:t>
            </a:r>
            <a:endParaRPr sz="1600" b="1" i="0" u="none" strike="noStrike" cap="none" dirty="0">
              <a:solidFill>
                <a:srgbClr val="000000"/>
              </a:solidFill>
              <a:latin typeface="Arial"/>
              <a:ea typeface="Arial"/>
              <a:cs typeface="Arial"/>
              <a:sym typeface="Arial"/>
            </a:endParaRPr>
          </a:p>
          <a:p>
            <a:pPr marL="285750" marR="0" lvl="0" indent="-166687" algn="l" rtl="0">
              <a:lnSpc>
                <a:spcPct val="92000"/>
              </a:lnSpc>
              <a:spcBef>
                <a:spcPts val="0"/>
              </a:spcBef>
              <a:spcAft>
                <a:spcPts val="0"/>
              </a:spcAft>
              <a:buClr>
                <a:srgbClr val="000000"/>
              </a:buClr>
              <a:buSzPts val="1300"/>
              <a:buFont typeface="Arial"/>
              <a:buChar char="•"/>
            </a:pPr>
            <a:r>
              <a:rPr lang="en" sz="1300" b="1" dirty="0"/>
              <a:t>NP, BES: </a:t>
            </a:r>
            <a:r>
              <a:rPr lang="en" sz="1300" dirty="0"/>
              <a:t>controls,</a:t>
            </a:r>
            <a:r>
              <a:rPr lang="en" sz="1300" b="1" dirty="0"/>
              <a:t> </a:t>
            </a:r>
            <a:r>
              <a:rPr lang="en" sz="1300" dirty="0"/>
              <a:t>a</a:t>
            </a:r>
            <a:r>
              <a:rPr lang="en" sz="1300" b="0" i="0" u="none" strike="noStrike" cap="none" dirty="0">
                <a:solidFill>
                  <a:srgbClr val="000000"/>
                </a:solidFill>
                <a:latin typeface="Arial"/>
                <a:ea typeface="Arial"/>
                <a:cs typeface="Arial"/>
                <a:sym typeface="Arial"/>
              </a:rPr>
              <a:t>dvanced RF for EIC</a:t>
            </a:r>
          </a:p>
          <a:p>
            <a:pPr marL="285750" marR="0" lvl="0" indent="-166687" algn="l" rtl="0">
              <a:lnSpc>
                <a:spcPct val="92000"/>
              </a:lnSpc>
              <a:spcBef>
                <a:spcPts val="0"/>
              </a:spcBef>
              <a:spcAft>
                <a:spcPts val="0"/>
              </a:spcAft>
              <a:buClr>
                <a:srgbClr val="000000"/>
              </a:buClr>
              <a:buSzPts val="1300"/>
              <a:buFont typeface="Arial"/>
              <a:buChar char="•"/>
            </a:pPr>
            <a:r>
              <a:rPr lang="en" sz="1300" b="1" dirty="0"/>
              <a:t>NNSA:</a:t>
            </a:r>
            <a:r>
              <a:rPr lang="en" sz="1300" dirty="0"/>
              <a:t> LANSCE modernization </a:t>
            </a:r>
            <a:endParaRPr lang="en" sz="1300" b="0" i="0" u="none" strike="noStrike" cap="none" dirty="0">
              <a:solidFill>
                <a:srgbClr val="000000"/>
              </a:solidFill>
              <a:latin typeface="Arial"/>
              <a:ea typeface="Arial"/>
              <a:cs typeface="Arial"/>
              <a:sym typeface="Arial"/>
            </a:endParaRPr>
          </a:p>
          <a:p>
            <a:pPr marL="285750" marR="0" lvl="0" indent="-166687" algn="l" rtl="0">
              <a:lnSpc>
                <a:spcPct val="92000"/>
              </a:lnSpc>
              <a:spcBef>
                <a:spcPts val="0"/>
              </a:spcBef>
              <a:spcAft>
                <a:spcPts val="0"/>
              </a:spcAft>
              <a:buClr>
                <a:srgbClr val="000000"/>
              </a:buClr>
              <a:buSzPts val="1300"/>
              <a:buFont typeface="Arial"/>
              <a:buChar char="•"/>
            </a:pPr>
            <a:r>
              <a:rPr lang="en" sz="1300" b="1" dirty="0"/>
              <a:t>BES:</a:t>
            </a:r>
            <a:r>
              <a:rPr lang="en" sz="1300" dirty="0"/>
              <a:t> light source injector, UED</a:t>
            </a:r>
            <a:endParaRPr sz="1300" dirty="0"/>
          </a:p>
          <a:p>
            <a:pPr marL="285750" marR="0" lvl="0" indent="-166687" algn="l" rtl="0">
              <a:lnSpc>
                <a:spcPct val="92000"/>
              </a:lnSpc>
              <a:spcBef>
                <a:spcPts val="0"/>
              </a:spcBef>
              <a:spcAft>
                <a:spcPts val="0"/>
              </a:spcAft>
              <a:buClr>
                <a:srgbClr val="000000"/>
              </a:buClr>
              <a:buSzPts val="1300"/>
              <a:buFont typeface="Arial"/>
              <a:buChar char="•"/>
            </a:pPr>
            <a:r>
              <a:rPr lang="en" sz="1300" b="1" dirty="0"/>
              <a:t>ASCR: </a:t>
            </a:r>
            <a:r>
              <a:rPr lang="en" sz="1300" dirty="0"/>
              <a:t>QIS </a:t>
            </a:r>
            <a:endParaRPr lang="en" sz="1300" b="1" dirty="0"/>
          </a:p>
          <a:p>
            <a:pPr marL="285750" marR="0" lvl="0" indent="-166687" algn="l" rtl="0">
              <a:lnSpc>
                <a:spcPct val="92000"/>
              </a:lnSpc>
              <a:spcBef>
                <a:spcPts val="0"/>
              </a:spcBef>
              <a:spcAft>
                <a:spcPts val="0"/>
              </a:spcAft>
              <a:buClr>
                <a:srgbClr val="000000"/>
              </a:buClr>
              <a:buSzPts val="1300"/>
              <a:buFont typeface="Arial"/>
              <a:buChar char="•"/>
            </a:pPr>
            <a:r>
              <a:rPr lang="en" sz="1300" b="1" i="0" u="none" strike="noStrike" cap="none" dirty="0">
                <a:solidFill>
                  <a:srgbClr val="000000"/>
                </a:solidFill>
                <a:latin typeface="Arial"/>
                <a:ea typeface="Arial"/>
                <a:cs typeface="Arial"/>
                <a:sym typeface="Arial"/>
              </a:rPr>
              <a:t>AR</a:t>
            </a:r>
            <a:r>
              <a:rPr lang="en" sz="1300" b="1" dirty="0"/>
              <a:t>DAP, DARPA</a:t>
            </a:r>
            <a:r>
              <a:rPr lang="en" sz="1300" dirty="0"/>
              <a:t>: high average power lasers &amp; feedback controls</a:t>
            </a:r>
            <a:endParaRPr sz="1300" b="0" i="0" u="none" strike="noStrike" cap="none" dirty="0">
              <a:solidFill>
                <a:srgbClr val="000000"/>
              </a:solidFill>
              <a:latin typeface="Arial"/>
              <a:ea typeface="Arial"/>
              <a:cs typeface="Arial"/>
              <a:sym typeface="Arial"/>
            </a:endParaRPr>
          </a:p>
        </p:txBody>
      </p:sp>
      <p:pic>
        <p:nvPicPr>
          <p:cNvPr id="3115" name="Google Shape;3115;p14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573200" y="1412599"/>
            <a:ext cx="3300716" cy="1851299"/>
          </a:xfrm>
          <a:prstGeom prst="rect">
            <a:avLst/>
          </a:prstGeom>
          <a:noFill/>
          <a:ln>
            <a:noFill/>
          </a:ln>
        </p:spPr>
      </p:pic>
      <p:sp>
        <p:nvSpPr>
          <p:cNvPr id="3116" name="Google Shape;3116;p143"/>
          <p:cNvSpPr txBox="1"/>
          <p:nvPr/>
        </p:nvSpPr>
        <p:spPr>
          <a:xfrm>
            <a:off x="5351975" y="907999"/>
            <a:ext cx="3792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t>New laser lab for 200mJ ultrafast fiber laser, </a:t>
            </a:r>
            <a:endParaRPr sz="1200" dirty="0"/>
          </a:p>
          <a:p>
            <a:pPr marL="0" lvl="0" indent="0" algn="ctr" rtl="0">
              <a:spcBef>
                <a:spcPts val="0"/>
              </a:spcBef>
              <a:spcAft>
                <a:spcPts val="0"/>
              </a:spcAft>
              <a:buNone/>
            </a:pPr>
            <a:r>
              <a:rPr lang="en" sz="1200" dirty="0"/>
              <a:t>showing broadband front end (joint w/BELLA)</a:t>
            </a:r>
            <a:endParaRPr sz="1200" dirty="0"/>
          </a:p>
        </p:txBody>
      </p:sp>
      <p:sp>
        <p:nvSpPr>
          <p:cNvPr id="3117" name="Google Shape;3117;p143"/>
          <p:cNvSpPr txBox="1">
            <a:spLocks noGrp="1"/>
          </p:cNvSpPr>
          <p:nvPr>
            <p:ph type="sldNum" idx="12"/>
          </p:nvPr>
        </p:nvSpPr>
        <p:spPr>
          <a:xfrm>
            <a:off x="8634588" y="4864688"/>
            <a:ext cx="509400" cy="273900"/>
          </a:xfrm>
          <a:prstGeom prst="rect">
            <a:avLst/>
          </a:prstGeom>
          <a:noFill/>
          <a:ln>
            <a:noFill/>
          </a:ln>
        </p:spPr>
        <p:txBody>
          <a:bodyPr spcFirstLastPara="1" wrap="square" lIns="68525" tIns="34250" rIns="68525" bIns="34250" anchor="ctr" anchorCtr="0">
            <a:noAutofit/>
          </a:bodyPr>
          <a:lstStyle/>
          <a:p>
            <a:pPr marL="0" lvl="0" indent="0" algn="r" rtl="0">
              <a:lnSpc>
                <a:spcPct val="100000"/>
              </a:lnSpc>
              <a:spcBef>
                <a:spcPts val="0"/>
              </a:spcBef>
              <a:spcAft>
                <a:spcPts val="0"/>
              </a:spcAft>
              <a:buClr>
                <a:srgbClr val="000000"/>
              </a:buClr>
              <a:buSzPts val="800"/>
              <a:buFont typeface="Arial"/>
              <a:buNone/>
            </a:pPr>
            <a:fld id="{00000000-1234-1234-1234-123412341234}" type="slidenum">
              <a:rPr lang="en">
                <a:solidFill>
                  <a:schemeClr val="dk1"/>
                </a:solidFill>
              </a:rPr>
              <a:t>16</a:t>
            </a:fld>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3" name="Google Shape;863;p5"/>
          <p:cNvSpPr/>
          <p:nvPr/>
        </p:nvSpPr>
        <p:spPr>
          <a:xfrm>
            <a:off x="39700" y="786692"/>
            <a:ext cx="4688100" cy="4296557"/>
          </a:xfrm>
          <a:prstGeom prst="roundRect">
            <a:avLst>
              <a:gd name="adj" fmla="val 2420"/>
            </a:avLst>
          </a:prstGeom>
          <a:solidFill>
            <a:srgbClr val="DDEBEE"/>
          </a:solidFill>
          <a:ln w="25400" cap="flat"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64" name="Google Shape;864;p5"/>
          <p:cNvSpPr txBox="1">
            <a:spLocks noGrp="1"/>
          </p:cNvSpPr>
          <p:nvPr>
            <p:ph type="body" idx="1"/>
          </p:nvPr>
        </p:nvSpPr>
        <p:spPr>
          <a:xfrm>
            <a:off x="83500" y="771451"/>
            <a:ext cx="4657634" cy="31419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300"/>
              </a:spcBef>
              <a:spcAft>
                <a:spcPts val="0"/>
              </a:spcAft>
              <a:buSzPts val="1806"/>
              <a:buNone/>
            </a:pPr>
            <a:r>
              <a:rPr lang="en" sz="1400" b="1" dirty="0"/>
              <a:t>High field superconducting magnet technology,               driving accelerator performance</a:t>
            </a:r>
            <a:endParaRPr sz="1400" dirty="0"/>
          </a:p>
          <a:p>
            <a:pPr marL="285750" lvl="0" indent="-285750" algn="l" rtl="0">
              <a:lnSpc>
                <a:spcPct val="100000"/>
              </a:lnSpc>
              <a:spcBef>
                <a:spcPts val="300"/>
              </a:spcBef>
              <a:spcAft>
                <a:spcPts val="0"/>
              </a:spcAft>
              <a:buSzPts val="1400"/>
              <a:buChar char="•"/>
            </a:pPr>
            <a:r>
              <a:rPr lang="en" sz="1300" dirty="0">
                <a:latin typeface="Arial" panose="020B0604020202020204" pitchFamily="34" charset="0"/>
                <a:cs typeface="Arial" panose="020B0604020202020204" pitchFamily="34" charset="0"/>
              </a:rPr>
              <a:t>Superconducting Magnet Program (ATAP) and            Berkeley Center for Magnet Technology (ATAP+ </a:t>
            </a:r>
            <a:r>
              <a:rPr lang="en" sz="1300" dirty="0" err="1">
                <a:latin typeface="Arial" panose="020B0604020202020204" pitchFamily="34" charset="0"/>
                <a:cs typeface="Arial" panose="020B0604020202020204" pitchFamily="34" charset="0"/>
              </a:rPr>
              <a:t>Eng</a:t>
            </a:r>
            <a:r>
              <a:rPr lang="en" sz="1300" dirty="0">
                <a:latin typeface="Arial" panose="020B0604020202020204" pitchFamily="34" charset="0"/>
                <a:cs typeface="Arial" panose="020B0604020202020204" pitchFamily="34" charset="0"/>
              </a:rPr>
              <a:t>)</a:t>
            </a:r>
          </a:p>
          <a:p>
            <a:pPr marL="285750" indent="-285750"/>
            <a:r>
              <a:rPr lang="en" sz="1300" dirty="0">
                <a:latin typeface="Arial" panose="020B0604020202020204" pitchFamily="34" charset="0"/>
                <a:cs typeface="Arial" panose="020B0604020202020204" pitchFamily="34" charset="0"/>
              </a:rPr>
              <a:t>Advanced </a:t>
            </a:r>
            <a:r>
              <a:rPr lang="en" sz="1300" dirty="0" err="1">
                <a:latin typeface="Arial" panose="020B0604020202020204" pitchFamily="34" charset="0"/>
                <a:cs typeface="Arial" panose="020B0604020202020204" pitchFamily="34" charset="0"/>
              </a:rPr>
              <a:t>structure+highest</a:t>
            </a:r>
            <a:r>
              <a:rPr lang="en" sz="1300" dirty="0">
                <a:latin typeface="Arial" panose="020B0604020202020204" pitchFamily="34" charset="0"/>
                <a:cs typeface="Arial" panose="020B0604020202020204" pitchFamily="34" charset="0"/>
              </a:rPr>
              <a:t> performing superconductors</a:t>
            </a:r>
          </a:p>
          <a:p>
            <a:pPr marL="285750" lvl="0" indent="-285750" algn="l" rtl="0">
              <a:lnSpc>
                <a:spcPct val="100000"/>
              </a:lnSpc>
              <a:spcBef>
                <a:spcPts val="300"/>
              </a:spcBef>
              <a:spcAft>
                <a:spcPts val="0"/>
              </a:spcAft>
              <a:buSzPts val="1400"/>
              <a:buChar char="•"/>
            </a:pPr>
            <a:r>
              <a:rPr lang="en-US" sz="1300" b="1" u="sng" dirty="0">
                <a:solidFill>
                  <a:schemeClr val="accent5">
                    <a:lumMod val="50000"/>
                  </a:schemeClr>
                </a:solidFill>
                <a:latin typeface="Arial" panose="020B0604020202020204" pitchFamily="34" charset="0"/>
                <a:cs typeface="Arial" panose="020B0604020202020204" pitchFamily="34" charset="0"/>
              </a:rPr>
              <a:t>Design, fabricate, and deliver specialty magnets  including Higgs factory IR magnets</a:t>
            </a:r>
          </a:p>
          <a:p>
            <a:pPr marL="285750" lvl="0" indent="-285750" algn="l" rtl="0">
              <a:lnSpc>
                <a:spcPct val="100000"/>
              </a:lnSpc>
              <a:spcBef>
                <a:spcPts val="300"/>
              </a:spcBef>
              <a:spcAft>
                <a:spcPts val="0"/>
              </a:spcAft>
              <a:buSzPts val="1400"/>
              <a:buChar char="•"/>
            </a:pPr>
            <a:r>
              <a:rPr lang="en-US" sz="1300" b="1" u="sng" dirty="0">
                <a:solidFill>
                  <a:schemeClr val="accent5">
                    <a:lumMod val="50000"/>
                  </a:schemeClr>
                </a:solidFill>
                <a:latin typeface="Arial" panose="020B0604020202020204" pitchFamily="34" charset="0"/>
                <a:cs typeface="Arial" panose="020B0604020202020204" pitchFamily="34" charset="0"/>
              </a:rPr>
              <a:t>Critical to proton and muon paths to 10 </a:t>
            </a:r>
            <a:r>
              <a:rPr lang="en-US" sz="1300" b="1" u="sng" dirty="0" err="1">
                <a:solidFill>
                  <a:schemeClr val="accent5">
                    <a:lumMod val="50000"/>
                  </a:schemeClr>
                </a:solidFill>
                <a:latin typeface="Arial" panose="020B0604020202020204" pitchFamily="34" charset="0"/>
                <a:cs typeface="Arial" panose="020B0604020202020204" pitchFamily="34" charset="0"/>
              </a:rPr>
              <a:t>TeV</a:t>
            </a:r>
            <a:r>
              <a:rPr lang="en-US" sz="1300" b="1" u="sng" dirty="0">
                <a:solidFill>
                  <a:schemeClr val="accent5">
                    <a:lumMod val="50000"/>
                  </a:schemeClr>
                </a:solidFill>
                <a:latin typeface="Arial" panose="020B0604020202020204" pitchFamily="34" charset="0"/>
                <a:cs typeface="Arial" panose="020B0604020202020204" pitchFamily="34" charset="0"/>
              </a:rPr>
              <a:t> </a:t>
            </a:r>
            <a:r>
              <a:rPr lang="en-US" sz="1300" b="1" u="sng" dirty="0" err="1">
                <a:solidFill>
                  <a:schemeClr val="accent5">
                    <a:lumMod val="50000"/>
                  </a:schemeClr>
                </a:solidFill>
                <a:latin typeface="Arial" panose="020B0604020202020204" pitchFamily="34" charset="0"/>
                <a:cs typeface="Arial" panose="020B0604020202020204" pitchFamily="34" charset="0"/>
              </a:rPr>
              <a:t>pCM</a:t>
            </a:r>
            <a:r>
              <a:rPr lang="en-US" sz="1300" b="1" u="sng" dirty="0">
                <a:solidFill>
                  <a:schemeClr val="accent5">
                    <a:lumMod val="50000"/>
                  </a:schemeClr>
                </a:solidFill>
                <a:latin typeface="Arial" panose="020B0604020202020204" pitchFamily="34" charset="0"/>
                <a:cs typeface="Arial" panose="020B0604020202020204" pitchFamily="34" charset="0"/>
              </a:rPr>
              <a:t> </a:t>
            </a:r>
            <a:endParaRPr lang="en" sz="1300" b="1" u="sng" dirty="0">
              <a:solidFill>
                <a:schemeClr val="accent5">
                  <a:lumMod val="50000"/>
                </a:schemeClr>
              </a:solidFill>
              <a:latin typeface="Arial" panose="020B0604020202020204" pitchFamily="34" charset="0"/>
              <a:cs typeface="Arial" panose="020B0604020202020204" pitchFamily="34" charset="0"/>
            </a:endParaRPr>
          </a:p>
          <a:p>
            <a:pPr marL="457200" lvl="0" indent="0" algn="l" rtl="0">
              <a:lnSpc>
                <a:spcPct val="100000"/>
              </a:lnSpc>
              <a:spcBef>
                <a:spcPts val="300"/>
              </a:spcBef>
              <a:spcAft>
                <a:spcPts val="0"/>
              </a:spcAft>
              <a:buSzPts val="1400"/>
              <a:buNone/>
            </a:pPr>
            <a:endParaRPr sz="800" dirty="0"/>
          </a:p>
          <a:p>
            <a:pPr marL="0" lvl="0" indent="0" algn="l" rtl="0">
              <a:lnSpc>
                <a:spcPct val="100000"/>
              </a:lnSpc>
              <a:spcBef>
                <a:spcPts val="300"/>
              </a:spcBef>
              <a:spcAft>
                <a:spcPts val="0"/>
              </a:spcAft>
              <a:buClr>
                <a:schemeClr val="dk1"/>
              </a:buClr>
              <a:buSzPts val="1400"/>
              <a:buFont typeface="Arial"/>
              <a:buNone/>
            </a:pPr>
            <a:r>
              <a:rPr lang="en" sz="1400" b="1" dirty="0"/>
              <a:t>HL-LHC AUP: delivering Nb3Sn magnets </a:t>
            </a:r>
          </a:p>
          <a:p>
            <a:pPr marL="285750" marR="0" lvl="0" indent="-285750" algn="l" defTabSz="914400" rtl="0" eaLnBrk="1" fontAlgn="auto" latinLnBrk="0" hangingPunct="1">
              <a:lnSpc>
                <a:spcPct val="100000"/>
              </a:lnSpc>
              <a:spcBef>
                <a:spcPts val="300"/>
              </a:spcBef>
              <a:spcAft>
                <a:spcPts val="0"/>
              </a:spcAft>
              <a:buClr>
                <a:srgbClr val="242852"/>
              </a:buClr>
              <a:buSzPts val="1400"/>
              <a:buFont typeface="Arial"/>
              <a:buChar char="•"/>
              <a:tabLst/>
              <a:defRPr/>
            </a:pPr>
            <a:r>
              <a:rPr kumimoji="0" lang="en-US" sz="13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Cabling complete, assembling magnets </a:t>
            </a:r>
            <a:endParaRPr kumimoji="0" lang="en" sz="1300" b="0" i="0" u="none" strike="noStrike" kern="0" cap="none" spc="0" normalizeH="0" baseline="0" noProof="0" dirty="0">
              <a:ln>
                <a:noFill/>
              </a:ln>
              <a:solidFill>
                <a:srgbClr val="242852"/>
              </a:solidFill>
              <a:effectLst/>
              <a:uLnTx/>
              <a:uFillTx/>
              <a:latin typeface="Arial" panose="020B0604020202020204" pitchFamily="34" charset="0"/>
              <a:cs typeface="Arial" panose="020B0604020202020204" pitchFamily="34" charset="0"/>
              <a:sym typeface="Arial"/>
            </a:endParaRPr>
          </a:p>
          <a:p>
            <a:pPr marL="0" lvl="0" indent="0" algn="l" rtl="0">
              <a:lnSpc>
                <a:spcPct val="100000"/>
              </a:lnSpc>
              <a:spcBef>
                <a:spcPts val="300"/>
              </a:spcBef>
              <a:spcAft>
                <a:spcPts val="0"/>
              </a:spcAft>
              <a:buClr>
                <a:schemeClr val="dk1"/>
              </a:buClr>
              <a:buSzPts val="1400"/>
              <a:buFont typeface="Arial"/>
              <a:buNone/>
            </a:pPr>
            <a:endParaRPr lang="en" sz="800" b="1" dirty="0"/>
          </a:p>
          <a:p>
            <a:pPr marL="0" lvl="0" indent="0" algn="l" rtl="0">
              <a:lnSpc>
                <a:spcPct val="100000"/>
              </a:lnSpc>
              <a:spcBef>
                <a:spcPts val="300"/>
              </a:spcBef>
              <a:spcAft>
                <a:spcPts val="0"/>
              </a:spcAft>
              <a:buClr>
                <a:schemeClr val="dk1"/>
              </a:buClr>
              <a:buSzPts val="1400"/>
              <a:buFont typeface="Arial"/>
              <a:buNone/>
            </a:pPr>
            <a:r>
              <a:rPr lang="en" sz="1400" b="1" dirty="0"/>
              <a:t>US MDP: LBNL (lead), FNAL, BNL, ASC/NHMFL </a:t>
            </a:r>
            <a:endParaRPr sz="1400" b="1" dirty="0"/>
          </a:p>
          <a:p>
            <a:pPr marL="285750" indent="-285750"/>
            <a:r>
              <a:rPr lang="en-US" sz="1300" dirty="0"/>
              <a:t>Strong, established multi-lab integrated team</a:t>
            </a:r>
          </a:p>
          <a:p>
            <a:pPr marL="285750" lvl="0" indent="-285750" algn="l" rtl="0">
              <a:lnSpc>
                <a:spcPct val="100000"/>
              </a:lnSpc>
              <a:spcBef>
                <a:spcPts val="300"/>
              </a:spcBef>
              <a:spcAft>
                <a:spcPts val="0"/>
              </a:spcAft>
              <a:buSzPts val="1400"/>
              <a:buChar char="•"/>
            </a:pPr>
            <a:r>
              <a:rPr lang="en-US" sz="1300" dirty="0"/>
              <a:t>Roadmap update 2020 (next ‘24) - focused on delivery</a:t>
            </a:r>
          </a:p>
          <a:p>
            <a:pPr marL="285750" lvl="0" indent="-285750" algn="l" rtl="0">
              <a:lnSpc>
                <a:spcPct val="100000"/>
              </a:lnSpc>
              <a:spcBef>
                <a:spcPts val="300"/>
              </a:spcBef>
              <a:spcAft>
                <a:spcPts val="0"/>
              </a:spcAft>
              <a:buSzPts val="1400"/>
              <a:buChar char="•"/>
            </a:pPr>
            <a:endParaRPr sz="800" b="1" dirty="0"/>
          </a:p>
          <a:p>
            <a:pPr marL="0" lvl="0" indent="0" algn="l" rtl="0">
              <a:lnSpc>
                <a:spcPct val="100000"/>
              </a:lnSpc>
              <a:spcBef>
                <a:spcPts val="300"/>
              </a:spcBef>
              <a:spcAft>
                <a:spcPts val="0"/>
              </a:spcAft>
              <a:buSzPts val="1806"/>
              <a:buNone/>
            </a:pPr>
            <a:r>
              <a:rPr lang="en" sz="1400" b="1" dirty="0"/>
              <a:t>Important US strength</a:t>
            </a:r>
            <a:r>
              <a:rPr lang="en" sz="1200" dirty="0"/>
              <a:t> </a:t>
            </a:r>
            <a:endParaRPr sz="1200" dirty="0"/>
          </a:p>
          <a:p>
            <a:pPr marL="285750" lvl="0" indent="-285750" algn="l" rtl="0">
              <a:lnSpc>
                <a:spcPct val="100000"/>
              </a:lnSpc>
              <a:spcBef>
                <a:spcPts val="300"/>
              </a:spcBef>
              <a:spcAft>
                <a:spcPts val="0"/>
              </a:spcAft>
              <a:buSzPts val="1400"/>
              <a:buChar char="•"/>
            </a:pPr>
            <a:r>
              <a:rPr lang="en-US" sz="1300" dirty="0"/>
              <a:t>Reference for other DOE-SC offices &amp; internationally </a:t>
            </a:r>
          </a:p>
          <a:p>
            <a:pPr marL="285750" lvl="0" indent="-285750" algn="l" rtl="0">
              <a:lnSpc>
                <a:spcPct val="100000"/>
              </a:lnSpc>
              <a:spcBef>
                <a:spcPts val="300"/>
              </a:spcBef>
              <a:spcAft>
                <a:spcPts val="0"/>
              </a:spcAft>
              <a:buSzPts val="1400"/>
              <a:buChar char="•"/>
            </a:pPr>
            <a:r>
              <a:rPr lang="en" sz="1300" dirty="0"/>
              <a:t>Similar program - strongly funded – initiated in Europe </a:t>
            </a:r>
            <a:endParaRPr sz="1300" dirty="0"/>
          </a:p>
        </p:txBody>
      </p:sp>
      <p:sp>
        <p:nvSpPr>
          <p:cNvPr id="865" name="Google Shape;865;p5"/>
          <p:cNvSpPr txBox="1">
            <a:spLocks noGrp="1"/>
          </p:cNvSpPr>
          <p:nvPr>
            <p:ph type="body" idx="2"/>
          </p:nvPr>
        </p:nvSpPr>
        <p:spPr>
          <a:xfrm>
            <a:off x="0" y="0"/>
            <a:ext cx="9144000" cy="713100"/>
          </a:xfrm>
          <a:prstGeom prst="rect">
            <a:avLst/>
          </a:prstGeom>
          <a:solidFill>
            <a:srgbClr val="1E497D"/>
          </a:solidFill>
          <a:ln>
            <a:noFill/>
          </a:ln>
          <a:effectLst>
            <a:outerShdw blurRad="50800" dist="38100" dir="2700000" algn="tl" rotWithShape="0">
              <a:srgbClr val="000000">
                <a:alpha val="40000"/>
              </a:srgbClr>
            </a:outerShdw>
          </a:effectLst>
        </p:spPr>
        <p:txBody>
          <a:bodyPr spcFirstLastPara="1" wrap="square" lIns="68550" tIns="34275" rIns="68550" bIns="34275" anchor="ctr" anchorCtr="1">
            <a:normAutofit/>
          </a:bodyPr>
          <a:lstStyle/>
          <a:p>
            <a:pPr marL="257167" lvl="0" indent="-257167" algn="ctr" rtl="0">
              <a:lnSpc>
                <a:spcPct val="100000"/>
              </a:lnSpc>
              <a:spcBef>
                <a:spcPts val="360"/>
              </a:spcBef>
              <a:spcAft>
                <a:spcPts val="0"/>
              </a:spcAft>
              <a:buClr>
                <a:schemeClr val="dk2"/>
              </a:buClr>
              <a:buSzPts val="1800"/>
              <a:buNone/>
            </a:pPr>
            <a:r>
              <a:rPr lang="en" sz="1800"/>
              <a:t>The US Magnet Development Program</a:t>
            </a:r>
            <a:endParaRPr sz="1800"/>
          </a:p>
        </p:txBody>
      </p:sp>
      <p:sp>
        <p:nvSpPr>
          <p:cNvPr id="866" name="Google Shape;866;p5"/>
          <p:cNvSpPr txBox="1"/>
          <p:nvPr/>
        </p:nvSpPr>
        <p:spPr>
          <a:xfrm>
            <a:off x="4863800" y="3751850"/>
            <a:ext cx="4234800" cy="1210547"/>
          </a:xfrm>
          <a:prstGeom prst="rect">
            <a:avLst/>
          </a:prstGeom>
          <a:solidFill>
            <a:srgbClr val="E4E8ED"/>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 b="1" i="0" u="none" strike="noStrike" kern="0" cap="none" spc="0" normalizeH="0" baseline="0" noProof="0" dirty="0">
                <a:ln>
                  <a:noFill/>
                </a:ln>
                <a:solidFill>
                  <a:schemeClr val="tx1"/>
                </a:solidFill>
                <a:effectLst/>
                <a:uLnTx/>
                <a:uFillTx/>
                <a:latin typeface="Arial"/>
                <a:ea typeface="Arial"/>
                <a:cs typeface="Arial"/>
                <a:sym typeface="Arial"/>
              </a:rPr>
              <a:t>Synergies with other offices/agencies:</a:t>
            </a:r>
            <a:endParaRPr kumimoji="0" b="1" i="0" u="none" strike="noStrike" kern="0" cap="none" spc="0" normalizeH="0" baseline="0" noProof="0" dirty="0">
              <a:ln>
                <a:noFill/>
              </a:ln>
              <a:solidFill>
                <a:schemeClr val="tx1"/>
              </a:solidFill>
              <a:effectLst/>
              <a:uLnTx/>
              <a:uFillTx/>
              <a:latin typeface="Arial"/>
              <a:ea typeface="Arial"/>
              <a:cs typeface="Arial"/>
              <a:sym typeface="Arial"/>
            </a:endParaRPr>
          </a:p>
          <a:p>
            <a:pPr marL="171450" marR="0" lvl="0" indent="-171450" algn="l" defTabSz="914400" rtl="0" eaLnBrk="1" fontAlgn="auto" latinLnBrk="0" hangingPunct="1">
              <a:lnSpc>
                <a:spcPct val="100000"/>
              </a:lnSpc>
              <a:spcBef>
                <a:spcPts val="200"/>
              </a:spcBef>
              <a:spcAft>
                <a:spcPts val="0"/>
              </a:spcAft>
              <a:buClr>
                <a:srgbClr val="000000"/>
              </a:buClr>
              <a:buSzPts val="1300"/>
              <a:buFont typeface="Arial"/>
              <a:buChar char="•"/>
              <a:tabLst/>
              <a:defRPr/>
            </a:pPr>
            <a:r>
              <a:rPr kumimoji="0" lang="en" sz="1300" b="1" i="0" u="none" strike="noStrike" kern="0" cap="none" spc="0" normalizeH="0" baseline="0" noProof="0" dirty="0">
                <a:ln>
                  <a:noFill/>
                </a:ln>
                <a:solidFill>
                  <a:srgbClr val="1F497D"/>
                </a:solidFill>
                <a:effectLst/>
                <a:uLnTx/>
                <a:uFillTx/>
                <a:latin typeface="Arial"/>
                <a:ea typeface="Arial"/>
                <a:cs typeface="Arial"/>
                <a:sym typeface="Arial"/>
              </a:rPr>
              <a:t>FES:</a:t>
            </a:r>
            <a:r>
              <a:rPr kumimoji="0" lang="en" sz="1300" b="0" i="0" u="none" strike="noStrike" kern="0" cap="none" spc="0" normalizeH="0" baseline="0" noProof="0" dirty="0">
                <a:ln>
                  <a:noFill/>
                </a:ln>
                <a:solidFill>
                  <a:srgbClr val="1F497D"/>
                </a:solidFill>
                <a:effectLst/>
                <a:uLnTx/>
                <a:uFillTx/>
                <a:latin typeface="Arial"/>
                <a:ea typeface="Arial"/>
                <a:cs typeface="Arial"/>
                <a:sym typeface="Arial"/>
              </a:rPr>
              <a:t> HTS magnets, diagnostics, quench protection </a:t>
            </a:r>
            <a:endParaRPr kumimoji="0" sz="1300" b="0" i="0" u="none" strike="noStrike" kern="0" cap="none" spc="0" normalizeH="0" baseline="0" noProof="0" dirty="0">
              <a:ln>
                <a:noFill/>
              </a:ln>
              <a:solidFill>
                <a:srgbClr val="000000"/>
              </a:solidFill>
              <a:effectLst/>
              <a:uLnTx/>
              <a:uFillTx/>
              <a:latin typeface="Arial"/>
              <a:ea typeface="Arial"/>
              <a:cs typeface="Arial"/>
              <a:sym typeface="Arial"/>
            </a:endParaRPr>
          </a:p>
          <a:p>
            <a:pPr marL="171450" marR="0" lvl="0" indent="-171450" algn="l" defTabSz="914400" rtl="0" eaLnBrk="1" fontAlgn="auto" latinLnBrk="0" hangingPunct="1">
              <a:lnSpc>
                <a:spcPct val="100000"/>
              </a:lnSpc>
              <a:spcBef>
                <a:spcPts val="200"/>
              </a:spcBef>
              <a:spcAft>
                <a:spcPts val="0"/>
              </a:spcAft>
              <a:buClr>
                <a:srgbClr val="000000"/>
              </a:buClr>
              <a:buSzPts val="1300"/>
              <a:buFont typeface="Arial"/>
              <a:buChar char="•"/>
              <a:tabLst/>
              <a:defRPr/>
            </a:pPr>
            <a:r>
              <a:rPr kumimoji="0" lang="en" sz="1300" b="1" i="0" u="none" strike="noStrike" kern="0" cap="none" spc="0" normalizeH="0" baseline="0" noProof="0" dirty="0">
                <a:ln>
                  <a:noFill/>
                </a:ln>
                <a:solidFill>
                  <a:srgbClr val="1F497D"/>
                </a:solidFill>
                <a:effectLst/>
                <a:uLnTx/>
                <a:uFillTx/>
                <a:latin typeface="Arial"/>
                <a:ea typeface="Arial"/>
                <a:cs typeface="Arial"/>
                <a:sym typeface="Arial"/>
              </a:rPr>
              <a:t>NP:</a:t>
            </a:r>
            <a:r>
              <a:rPr kumimoji="0" lang="en" sz="1300" b="0" i="0" u="none" strike="noStrike" kern="0" cap="none" spc="0" normalizeH="0" baseline="0" noProof="0" dirty="0">
                <a:ln>
                  <a:noFill/>
                </a:ln>
                <a:solidFill>
                  <a:srgbClr val="1F497D"/>
                </a:solidFill>
                <a:effectLst/>
                <a:uLnTx/>
                <a:uFillTx/>
                <a:latin typeface="Arial"/>
                <a:ea typeface="Arial"/>
                <a:cs typeface="Arial"/>
                <a:sym typeface="Arial"/>
              </a:rPr>
              <a:t> accelerator magnets, ECR sources</a:t>
            </a:r>
          </a:p>
          <a:p>
            <a:pPr marL="171450" marR="0" lvl="0" indent="-171450" algn="l" defTabSz="914400" rtl="0" eaLnBrk="1" fontAlgn="auto" latinLnBrk="0" hangingPunct="1">
              <a:lnSpc>
                <a:spcPct val="100000"/>
              </a:lnSpc>
              <a:spcBef>
                <a:spcPts val="200"/>
              </a:spcBef>
              <a:spcAft>
                <a:spcPts val="0"/>
              </a:spcAft>
              <a:buClr>
                <a:srgbClr val="000000"/>
              </a:buClr>
              <a:buSzPts val="1300"/>
              <a:buFont typeface="Arial"/>
              <a:buChar char="•"/>
              <a:tabLst/>
              <a:defRPr/>
            </a:pPr>
            <a:r>
              <a:rPr lang="en" sz="1300" b="1" dirty="0">
                <a:solidFill>
                  <a:srgbClr val="1F497D"/>
                </a:solidFill>
              </a:rPr>
              <a:t>BES:</a:t>
            </a:r>
            <a:r>
              <a:rPr lang="en" sz="1300" dirty="0">
                <a:solidFill>
                  <a:srgbClr val="1F497D"/>
                </a:solidFill>
              </a:rPr>
              <a:t> Light source magnetics</a:t>
            </a:r>
          </a:p>
          <a:p>
            <a:pPr marL="171450" marR="0" lvl="0" indent="-171450" algn="l" defTabSz="914400" rtl="0" eaLnBrk="1" fontAlgn="auto" latinLnBrk="0" hangingPunct="1">
              <a:lnSpc>
                <a:spcPct val="100000"/>
              </a:lnSpc>
              <a:spcBef>
                <a:spcPts val="200"/>
              </a:spcBef>
              <a:spcAft>
                <a:spcPts val="0"/>
              </a:spcAft>
              <a:buClr>
                <a:srgbClr val="000000"/>
              </a:buClr>
              <a:buSzPts val="1300"/>
              <a:buFont typeface="Arial"/>
              <a:buChar char="•"/>
              <a:tabLst/>
              <a:defRPr/>
            </a:pPr>
            <a:r>
              <a:rPr kumimoji="0" lang="en" sz="1300" b="1" i="0" u="none" strike="noStrike" kern="0" cap="none" spc="0" normalizeH="0" baseline="0" noProof="0" dirty="0">
                <a:ln>
                  <a:noFill/>
                </a:ln>
                <a:solidFill>
                  <a:srgbClr val="1F497D"/>
                </a:solidFill>
                <a:effectLst/>
                <a:uLnTx/>
                <a:uFillTx/>
                <a:latin typeface="Arial"/>
                <a:ea typeface="Arial"/>
                <a:cs typeface="Arial"/>
                <a:sym typeface="Arial"/>
              </a:rPr>
              <a:t>ARDAP:</a:t>
            </a:r>
            <a:r>
              <a:rPr kumimoji="0" lang="en" sz="1300" b="0" i="0" u="none" strike="noStrike" kern="0" cap="none" spc="0" normalizeH="0" baseline="0" noProof="0" dirty="0">
                <a:ln>
                  <a:noFill/>
                </a:ln>
                <a:solidFill>
                  <a:srgbClr val="1F497D"/>
                </a:solidFill>
                <a:effectLst/>
                <a:uLnTx/>
                <a:uFillTx/>
                <a:latin typeface="Arial"/>
                <a:ea typeface="Arial"/>
                <a:cs typeface="Arial"/>
                <a:sym typeface="Arial"/>
              </a:rPr>
              <a:t> </a:t>
            </a:r>
            <a:r>
              <a:rPr lang="en" sz="1300" dirty="0">
                <a:solidFill>
                  <a:srgbClr val="1F497D"/>
                </a:solidFill>
              </a:rPr>
              <a:t>Bi2212, gantries</a:t>
            </a:r>
            <a:r>
              <a:rPr kumimoji="0" lang="en" sz="1300" b="0" i="0" u="none" strike="noStrike" kern="0" cap="none" spc="0" normalizeH="0" baseline="0" noProof="0" dirty="0">
                <a:ln>
                  <a:noFill/>
                </a:ln>
                <a:solidFill>
                  <a:srgbClr val="1F497D"/>
                </a:solidFill>
                <a:effectLst/>
                <a:uLnTx/>
                <a:uFillTx/>
                <a:latin typeface="Arial"/>
                <a:ea typeface="Arial"/>
                <a:cs typeface="Arial"/>
                <a:sym typeface="Arial"/>
              </a:rPr>
              <a:t> </a:t>
            </a:r>
            <a:endParaRPr kumimoji="0" sz="1300" b="0" i="0" u="none" strike="noStrike" kern="0" cap="none" spc="0" normalizeH="0" baseline="0" noProof="0" dirty="0">
              <a:ln>
                <a:noFill/>
              </a:ln>
              <a:solidFill>
                <a:srgbClr val="1F497D"/>
              </a:solidFill>
              <a:effectLst/>
              <a:uLnTx/>
              <a:uFillTx/>
              <a:latin typeface="Courier New"/>
              <a:ea typeface="Courier New"/>
              <a:cs typeface="Courier New"/>
              <a:sym typeface="Courier New"/>
            </a:endParaRPr>
          </a:p>
        </p:txBody>
      </p:sp>
      <p:pic>
        <p:nvPicPr>
          <p:cNvPr id="868" name="Google Shape;868;p5" descr="A picture containing indoor, miller&#10;&#10;Description automatically generated"/>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632747" y="2235909"/>
            <a:ext cx="1465853" cy="1210547"/>
          </a:xfrm>
          <a:prstGeom prst="rect">
            <a:avLst/>
          </a:prstGeom>
          <a:noFill/>
          <a:ln>
            <a:noFill/>
          </a:ln>
        </p:spPr>
      </p:pic>
      <p:pic>
        <p:nvPicPr>
          <p:cNvPr id="869" name="Google Shape;869;p5"/>
          <p:cNvPicPr preferRelativeResize="0"/>
          <p:nvPr/>
        </p:nvPicPr>
        <p:blipFill rotWithShape="1">
          <a:blip r:embed="rId4">
            <a:alphaModFix/>
          </a:blip>
          <a:srcRect/>
          <a:stretch/>
        </p:blipFill>
        <p:spPr>
          <a:xfrm>
            <a:off x="6357594" y="2191821"/>
            <a:ext cx="1299963" cy="1254635"/>
          </a:xfrm>
          <a:prstGeom prst="rect">
            <a:avLst/>
          </a:prstGeom>
          <a:noFill/>
          <a:ln>
            <a:noFill/>
          </a:ln>
        </p:spPr>
      </p:pic>
      <p:sp>
        <p:nvSpPr>
          <p:cNvPr id="870" name="Google Shape;870;p5"/>
          <p:cNvSpPr txBox="1"/>
          <p:nvPr/>
        </p:nvSpPr>
        <p:spPr>
          <a:xfrm>
            <a:off x="4883425" y="834951"/>
            <a:ext cx="4215175"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i="0" u="none" strike="noStrike" kern="0" cap="none" spc="0" normalizeH="0" baseline="0" noProof="0" dirty="0">
                <a:ln>
                  <a:noFill/>
                </a:ln>
                <a:solidFill>
                  <a:srgbClr val="000000"/>
                </a:solidFill>
                <a:effectLst/>
                <a:uLnTx/>
                <a:uFillTx/>
                <a:latin typeface="Arial"/>
                <a:ea typeface="Arial"/>
                <a:cs typeface="Arial"/>
                <a:sym typeface="Arial"/>
              </a:rPr>
              <a:t>Bi2212 insert coils being developed</a:t>
            </a:r>
            <a:endParaRPr kumimoji="0" sz="140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i="0" u="none" strike="noStrike" kern="0" cap="none" spc="0" normalizeH="0" baseline="0" noProof="0" dirty="0">
                <a:ln>
                  <a:noFill/>
                </a:ln>
                <a:solidFill>
                  <a:srgbClr val="000000"/>
                </a:solidFill>
                <a:effectLst/>
                <a:uLnTx/>
                <a:uFillTx/>
                <a:latin typeface="Arial"/>
                <a:ea typeface="Arial"/>
                <a:cs typeface="Arial"/>
                <a:sym typeface="Arial"/>
              </a:rPr>
              <a:t>Preparing for high-field hybrid flagship</a:t>
            </a:r>
            <a:endParaRPr kumimoji="0" sz="320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871" name="Google Shape;871;p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883273" y="2185075"/>
            <a:ext cx="1504286" cy="1266923"/>
          </a:xfrm>
          <a:prstGeom prst="rect">
            <a:avLst/>
          </a:prstGeom>
          <a:noFill/>
          <a:ln>
            <a:noFill/>
          </a:ln>
        </p:spPr>
      </p:pic>
      <p:sp>
        <p:nvSpPr>
          <p:cNvPr id="872" name="Google Shape;872;p5"/>
          <p:cNvSpPr txBox="1"/>
          <p:nvPr/>
        </p:nvSpPr>
        <p:spPr>
          <a:xfrm>
            <a:off x="5834827" y="1541577"/>
            <a:ext cx="2621517" cy="9541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000000"/>
                </a:solidFill>
                <a:effectLst/>
                <a:uLnTx/>
                <a:uFillTx/>
                <a:latin typeface="Arial"/>
                <a:ea typeface="Arial"/>
                <a:cs typeface="Arial"/>
                <a:sym typeface="Arial"/>
              </a:rPr>
              <a:t>3 coils at FSU, ready for reaction in Renegade furnace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73" name="Google Shape;873;p5"/>
          <p:cNvSpPr txBox="1">
            <a:spLocks noGrp="1"/>
          </p:cNvSpPr>
          <p:nvPr>
            <p:ph type="title"/>
          </p:nvPr>
        </p:nvSpPr>
        <p:spPr>
          <a:xfrm>
            <a:off x="0" y="0"/>
            <a:ext cx="9144000" cy="685800"/>
          </a:xfrm>
          <a:prstGeom prst="rect">
            <a:avLst/>
          </a:prstGeom>
        </p:spPr>
        <p:txBody>
          <a:bodyPr spcFirstLastPara="1" wrap="square" lIns="68575" tIns="34275" rIns="68575" bIns="34275" anchor="ctr" anchorCtr="0">
            <a:normAutofit/>
          </a:bodyPr>
          <a:lstStyle/>
          <a:p>
            <a:pPr marL="257167" lvl="0" indent="-257167" algn="ctr" rtl="0">
              <a:spcBef>
                <a:spcPts val="360"/>
              </a:spcBef>
              <a:spcAft>
                <a:spcPts val="0"/>
              </a:spcAft>
              <a:buNone/>
            </a:pPr>
            <a:r>
              <a:rPr lang="en" sz="1800" dirty="0"/>
              <a:t>Superconducting Magnet Program and</a:t>
            </a:r>
            <a:br>
              <a:rPr lang="en" sz="1800" dirty="0"/>
            </a:br>
            <a:r>
              <a:rPr lang="en" sz="1800" dirty="0"/>
              <a:t>US Magnet Development Program</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9"/>
        <p:cNvGrpSpPr/>
        <p:nvPr/>
      </p:nvGrpSpPr>
      <p:grpSpPr>
        <a:xfrm>
          <a:off x="0" y="0"/>
          <a:ext cx="0" cy="0"/>
          <a:chOff x="0" y="0"/>
          <a:chExt cx="0" cy="0"/>
        </a:xfrm>
      </p:grpSpPr>
      <p:sp>
        <p:nvSpPr>
          <p:cNvPr id="2180" name="Google Shape;2180;p122"/>
          <p:cNvSpPr txBox="1">
            <a:spLocks noGrp="1"/>
          </p:cNvSpPr>
          <p:nvPr>
            <p:ph type="body" idx="2"/>
          </p:nvPr>
        </p:nvSpPr>
        <p:spPr>
          <a:xfrm>
            <a:off x="0" y="0"/>
            <a:ext cx="9144000" cy="713232"/>
          </a:xfrm>
          <a:prstGeom prst="rect">
            <a:avLst/>
          </a:prstGeom>
          <a:solidFill>
            <a:srgbClr val="1E497D"/>
          </a:solidFill>
          <a:ln>
            <a:noFill/>
          </a:ln>
          <a:effectLst>
            <a:outerShdw blurRad="50800" dist="38100" dir="2700000" algn="tl" rotWithShape="0">
              <a:srgbClr val="000000">
                <a:alpha val="41568"/>
              </a:srgbClr>
            </a:outerShdw>
          </a:effectLst>
        </p:spPr>
        <p:txBody>
          <a:bodyPr spcFirstLastPara="1" wrap="square" lIns="51425" tIns="25700" rIns="51425" bIns="25700" anchor="ctr" anchorCtr="0">
            <a:noAutofit/>
          </a:bodyPr>
          <a:lstStyle/>
          <a:p>
            <a:pPr marL="0" lvl="0" indent="0" algn="ctr" rtl="0">
              <a:lnSpc>
                <a:spcPct val="100000"/>
              </a:lnSpc>
              <a:spcBef>
                <a:spcPts val="0"/>
              </a:spcBef>
              <a:spcAft>
                <a:spcPts val="0"/>
              </a:spcAft>
              <a:buClr>
                <a:srgbClr val="000000"/>
              </a:buClr>
              <a:buSzPts val="1100"/>
              <a:buNone/>
            </a:pPr>
            <a:r>
              <a:rPr lang="en" sz="1800"/>
              <a:t>Extend </a:t>
            </a:r>
            <a:r>
              <a:rPr lang="en" sz="1800" dirty="0"/>
              <a:t>the reach of High Energy Physics by         </a:t>
            </a:r>
            <a:endParaRPr sz="1800" dirty="0"/>
          </a:p>
          <a:p>
            <a:pPr marL="0" lvl="0" indent="0" algn="ctr" rtl="0">
              <a:lnSpc>
                <a:spcPct val="100000"/>
              </a:lnSpc>
              <a:spcBef>
                <a:spcPts val="0"/>
              </a:spcBef>
              <a:spcAft>
                <a:spcPts val="0"/>
              </a:spcAft>
              <a:buClr>
                <a:srgbClr val="000000"/>
              </a:buClr>
              <a:buSzPts val="1100"/>
              <a:buNone/>
            </a:pPr>
            <a:r>
              <a:rPr lang="en" sz="1800" dirty="0"/>
              <a:t>developing new accelerator, magnet and enabling capabilities</a:t>
            </a:r>
            <a:endParaRPr sz="1800" dirty="0"/>
          </a:p>
        </p:txBody>
      </p:sp>
      <p:sp>
        <p:nvSpPr>
          <p:cNvPr id="2181" name="Google Shape;2181;p122"/>
          <p:cNvSpPr txBox="1">
            <a:spLocks noGrp="1"/>
          </p:cNvSpPr>
          <p:nvPr>
            <p:ph type="sldNum" idx="12"/>
          </p:nvPr>
        </p:nvSpPr>
        <p:spPr>
          <a:xfrm>
            <a:off x="8634588" y="4864688"/>
            <a:ext cx="509412" cy="273844"/>
          </a:xfrm>
          <a:prstGeom prst="rect">
            <a:avLst/>
          </a:prstGeom>
          <a:noFill/>
          <a:ln>
            <a:noFill/>
          </a:ln>
        </p:spPr>
        <p:txBody>
          <a:bodyPr spcFirstLastPara="1" wrap="square" lIns="68525" tIns="34250" rIns="68525" bIns="34250" anchor="ctr" anchorCtr="0">
            <a:noAutofit/>
          </a:bodyPr>
          <a:lstStyle/>
          <a:p>
            <a:pPr marL="0" lvl="0" indent="0" algn="r" rtl="0">
              <a:lnSpc>
                <a:spcPct val="100000"/>
              </a:lnSpc>
              <a:spcBef>
                <a:spcPts val="0"/>
              </a:spcBef>
              <a:spcAft>
                <a:spcPts val="0"/>
              </a:spcAft>
              <a:buClr>
                <a:srgbClr val="000000"/>
              </a:buClr>
              <a:buSzPts val="800"/>
              <a:buFont typeface="Arial"/>
              <a:buNone/>
            </a:pPr>
            <a:fld id="{00000000-1234-1234-1234-123412341234}" type="slidenum">
              <a:rPr lang="en">
                <a:solidFill>
                  <a:schemeClr val="dk1"/>
                </a:solidFill>
              </a:rPr>
              <a:t>2</a:t>
            </a:fld>
            <a:endParaRPr>
              <a:solidFill>
                <a:schemeClr val="dk1"/>
              </a:solidFill>
            </a:endParaRPr>
          </a:p>
        </p:txBody>
      </p:sp>
      <p:sp>
        <p:nvSpPr>
          <p:cNvPr id="2182" name="Google Shape;2182;p122"/>
          <p:cNvSpPr txBox="1">
            <a:spLocks noGrp="1"/>
          </p:cNvSpPr>
          <p:nvPr>
            <p:ph type="body" idx="4294967295"/>
          </p:nvPr>
        </p:nvSpPr>
        <p:spPr>
          <a:xfrm>
            <a:off x="2275344" y="1116528"/>
            <a:ext cx="6745287" cy="3344863"/>
          </a:xfrm>
          <a:prstGeom prst="rect">
            <a:avLst/>
          </a:prstGeom>
          <a:noFill/>
          <a:ln>
            <a:noFill/>
          </a:ln>
        </p:spPr>
        <p:txBody>
          <a:bodyPr spcFirstLastPara="1" wrap="square" lIns="68575" tIns="34275" rIns="68575" bIns="34275" anchor="t" anchorCtr="0">
            <a:noAutofit/>
          </a:bodyPr>
          <a:lstStyle/>
          <a:p>
            <a:pPr marL="393700" lvl="0" indent="-285750" algn="l" rtl="0">
              <a:lnSpc>
                <a:spcPct val="100000"/>
              </a:lnSpc>
              <a:spcBef>
                <a:spcPts val="0"/>
              </a:spcBef>
              <a:spcAft>
                <a:spcPts val="0"/>
              </a:spcAft>
              <a:buClr>
                <a:srgbClr val="000000"/>
              </a:buClr>
              <a:buSzPts val="1500"/>
              <a:buFont typeface="Times New Roman"/>
              <a:buChar char="•"/>
            </a:pPr>
            <a:r>
              <a:rPr lang="en" sz="1500" dirty="0">
                <a:solidFill>
                  <a:srgbClr val="000000"/>
                </a:solidFill>
              </a:rPr>
              <a:t>Advance accelerator &amp; collider performance by addressing key limits</a:t>
            </a:r>
            <a:endParaRPr dirty="0"/>
          </a:p>
          <a:p>
            <a:pPr marL="850900" lvl="1" indent="-254000" algn="l" rtl="0">
              <a:lnSpc>
                <a:spcPct val="100000"/>
              </a:lnSpc>
              <a:spcBef>
                <a:spcPts val="300"/>
              </a:spcBef>
              <a:spcAft>
                <a:spcPts val="0"/>
              </a:spcAft>
              <a:buClr>
                <a:srgbClr val="0432FF"/>
              </a:buClr>
              <a:buSzPts val="1400"/>
              <a:buFont typeface="Courier New"/>
              <a:buChar char="o"/>
            </a:pPr>
            <a:r>
              <a:rPr lang="en" sz="1400" dirty="0">
                <a:solidFill>
                  <a:srgbClr val="0432FF"/>
                </a:solidFill>
              </a:rPr>
              <a:t>High field superconducting magnets</a:t>
            </a:r>
            <a:endParaRPr dirty="0"/>
          </a:p>
          <a:p>
            <a:pPr marL="850900" lvl="1" indent="-254000" algn="l" rtl="0">
              <a:lnSpc>
                <a:spcPct val="100000"/>
              </a:lnSpc>
              <a:spcBef>
                <a:spcPts val="300"/>
              </a:spcBef>
              <a:spcAft>
                <a:spcPts val="0"/>
              </a:spcAft>
              <a:buClr>
                <a:srgbClr val="0432FF"/>
              </a:buClr>
              <a:buSzPts val="1400"/>
              <a:buFont typeface="Courier New"/>
              <a:buChar char="o"/>
            </a:pPr>
            <a:r>
              <a:rPr lang="en" sz="1400" dirty="0">
                <a:solidFill>
                  <a:srgbClr val="0432FF"/>
                </a:solidFill>
              </a:rPr>
              <a:t>Precision controls and RF for efficiency and performance</a:t>
            </a:r>
            <a:endParaRPr sz="1700" dirty="0">
              <a:solidFill>
                <a:srgbClr val="0432FF"/>
              </a:solidFill>
            </a:endParaRPr>
          </a:p>
          <a:p>
            <a:pPr marL="393700" lvl="0" indent="-215900" algn="l" rtl="0">
              <a:lnSpc>
                <a:spcPct val="100000"/>
              </a:lnSpc>
              <a:spcBef>
                <a:spcPts val="0"/>
              </a:spcBef>
              <a:spcAft>
                <a:spcPts val="0"/>
              </a:spcAft>
              <a:buClr>
                <a:srgbClr val="000000"/>
              </a:buClr>
              <a:buSzPts val="1100"/>
              <a:buFont typeface="Times New Roman"/>
              <a:buNone/>
            </a:pPr>
            <a:endParaRPr sz="1100" dirty="0">
              <a:solidFill>
                <a:schemeClr val="dk1"/>
              </a:solidFill>
            </a:endParaRPr>
          </a:p>
          <a:p>
            <a:pPr marL="393700" lvl="0" indent="-285750" algn="l" rtl="0">
              <a:lnSpc>
                <a:spcPct val="100000"/>
              </a:lnSpc>
              <a:spcBef>
                <a:spcPts val="0"/>
              </a:spcBef>
              <a:spcAft>
                <a:spcPts val="0"/>
              </a:spcAft>
              <a:buClr>
                <a:srgbClr val="000000"/>
              </a:buClr>
              <a:buSzPts val="1500"/>
              <a:buFont typeface="Times New Roman"/>
              <a:buChar char="•"/>
            </a:pPr>
            <a:r>
              <a:rPr lang="en" sz="1500" dirty="0">
                <a:solidFill>
                  <a:schemeClr val="dk1"/>
                </a:solidFill>
              </a:rPr>
              <a:t>Pioneer a new generation of accelerators to transform cost and </a:t>
            </a:r>
            <a:r>
              <a:rPr lang="en" sz="1500" dirty="0">
                <a:solidFill>
                  <a:srgbClr val="000000"/>
                </a:solidFill>
              </a:rPr>
              <a:t>capability </a:t>
            </a:r>
            <a:endParaRPr dirty="0"/>
          </a:p>
          <a:p>
            <a:pPr marL="850900" lvl="1" indent="-254000" algn="l" rtl="0">
              <a:lnSpc>
                <a:spcPct val="100000"/>
              </a:lnSpc>
              <a:spcBef>
                <a:spcPts val="300"/>
              </a:spcBef>
              <a:spcAft>
                <a:spcPts val="0"/>
              </a:spcAft>
              <a:buClr>
                <a:srgbClr val="0432FF"/>
              </a:buClr>
              <a:buSzPts val="1400"/>
              <a:buFont typeface="Courier New"/>
              <a:buChar char="o"/>
            </a:pPr>
            <a:r>
              <a:rPr lang="en" sz="1400" dirty="0">
                <a:solidFill>
                  <a:srgbClr val="0432FF"/>
                </a:solidFill>
              </a:rPr>
              <a:t>Plasma accelerators at high gradient</a:t>
            </a:r>
            <a:endParaRPr dirty="0"/>
          </a:p>
          <a:p>
            <a:pPr marL="850900" lvl="1" indent="-254000" algn="l" rtl="0">
              <a:lnSpc>
                <a:spcPct val="100000"/>
              </a:lnSpc>
              <a:spcBef>
                <a:spcPts val="300"/>
              </a:spcBef>
              <a:spcAft>
                <a:spcPts val="0"/>
              </a:spcAft>
              <a:buClr>
                <a:srgbClr val="0432FF"/>
              </a:buClr>
              <a:buSzPts val="1400"/>
              <a:buFont typeface="Courier New"/>
              <a:buChar char="o"/>
            </a:pPr>
            <a:r>
              <a:rPr lang="en" sz="1400" dirty="0">
                <a:solidFill>
                  <a:srgbClr val="0432FF"/>
                </a:solidFill>
              </a:rPr>
              <a:t>Ultrafast lasers at high average power</a:t>
            </a:r>
          </a:p>
          <a:p>
            <a:pPr marL="850900" lvl="1" indent="-254000" algn="l" rtl="0">
              <a:lnSpc>
                <a:spcPct val="100000"/>
              </a:lnSpc>
              <a:spcBef>
                <a:spcPts val="300"/>
              </a:spcBef>
              <a:spcAft>
                <a:spcPts val="0"/>
              </a:spcAft>
              <a:buClr>
                <a:srgbClr val="0432FF"/>
              </a:buClr>
              <a:buSzPts val="1400"/>
              <a:buFont typeface="Courier New"/>
              <a:buChar char="o"/>
            </a:pPr>
            <a:r>
              <a:rPr lang="en" sz="1400" dirty="0">
                <a:solidFill>
                  <a:srgbClr val="0432FF"/>
                </a:solidFill>
              </a:rPr>
              <a:t>Collider technology for </a:t>
            </a:r>
            <a:r>
              <a:rPr lang="en" sz="1400" dirty="0" err="1">
                <a:solidFill>
                  <a:srgbClr val="0432FF"/>
                </a:solidFill>
              </a:rPr>
              <a:t>wakefields</a:t>
            </a:r>
            <a:r>
              <a:rPr lang="en" sz="1400" dirty="0">
                <a:solidFill>
                  <a:srgbClr val="0432FF"/>
                </a:solidFill>
              </a:rPr>
              <a:t>, high field protons and muons</a:t>
            </a:r>
            <a:endParaRPr dirty="0"/>
          </a:p>
          <a:p>
            <a:pPr marL="393700" lvl="0" indent="-215900" algn="l" rtl="0">
              <a:lnSpc>
                <a:spcPct val="100000"/>
              </a:lnSpc>
              <a:spcBef>
                <a:spcPts val="200"/>
              </a:spcBef>
              <a:spcAft>
                <a:spcPts val="0"/>
              </a:spcAft>
              <a:buClr>
                <a:schemeClr val="dk2"/>
              </a:buClr>
              <a:buSzPts val="1100"/>
              <a:buNone/>
            </a:pPr>
            <a:endParaRPr sz="1100" dirty="0">
              <a:solidFill>
                <a:schemeClr val="dk1"/>
              </a:solidFill>
            </a:endParaRPr>
          </a:p>
          <a:p>
            <a:pPr marL="393700" lvl="0" indent="-285750" algn="l" rtl="0">
              <a:lnSpc>
                <a:spcPct val="100000"/>
              </a:lnSpc>
              <a:spcBef>
                <a:spcPts val="300"/>
              </a:spcBef>
              <a:spcAft>
                <a:spcPts val="0"/>
              </a:spcAft>
              <a:buClr>
                <a:schemeClr val="dk1"/>
              </a:buClr>
              <a:buSzPts val="1500"/>
              <a:buChar char="•"/>
            </a:pPr>
            <a:r>
              <a:rPr lang="en" sz="1500" dirty="0">
                <a:solidFill>
                  <a:schemeClr val="dk1"/>
                </a:solidFill>
              </a:rPr>
              <a:t>Simulate at </a:t>
            </a:r>
            <a:r>
              <a:rPr lang="en" sz="1500" dirty="0" err="1">
                <a:solidFill>
                  <a:schemeClr val="dk1"/>
                </a:solidFill>
              </a:rPr>
              <a:t>exascale</a:t>
            </a:r>
            <a:r>
              <a:rPr lang="en" sz="1500" dirty="0">
                <a:solidFill>
                  <a:schemeClr val="dk1"/>
                </a:solidFill>
              </a:rPr>
              <a:t> to understand and control accelerator science</a:t>
            </a:r>
            <a:endParaRPr dirty="0"/>
          </a:p>
          <a:p>
            <a:pPr marL="393700" lvl="0" indent="-215900" algn="l" rtl="0">
              <a:lnSpc>
                <a:spcPct val="100000"/>
              </a:lnSpc>
              <a:spcBef>
                <a:spcPts val="200"/>
              </a:spcBef>
              <a:spcAft>
                <a:spcPts val="0"/>
              </a:spcAft>
              <a:buClr>
                <a:schemeClr val="dk2"/>
              </a:buClr>
              <a:buSzPts val="1100"/>
              <a:buNone/>
            </a:pPr>
            <a:endParaRPr sz="1100" dirty="0">
              <a:solidFill>
                <a:schemeClr val="dk1"/>
              </a:solidFill>
            </a:endParaRPr>
          </a:p>
          <a:p>
            <a:pPr marL="393700" lvl="0" indent="-285750" algn="l" rtl="0">
              <a:lnSpc>
                <a:spcPct val="100000"/>
              </a:lnSpc>
              <a:spcBef>
                <a:spcPts val="300"/>
              </a:spcBef>
              <a:spcAft>
                <a:spcPts val="0"/>
              </a:spcAft>
              <a:buClr>
                <a:schemeClr val="dk1"/>
              </a:buClr>
              <a:buSzPts val="1500"/>
              <a:buChar char="•"/>
            </a:pPr>
            <a:r>
              <a:rPr lang="en" sz="1500" dirty="0">
                <a:solidFill>
                  <a:schemeClr val="dk1"/>
                </a:solidFill>
              </a:rPr>
              <a:t>Distinguished staff leading their field and developing the next generation</a:t>
            </a:r>
            <a:endParaRPr dirty="0"/>
          </a:p>
          <a:p>
            <a:pPr marL="393700" lvl="0" indent="-215900" algn="l" rtl="0">
              <a:lnSpc>
                <a:spcPct val="100000"/>
              </a:lnSpc>
              <a:spcBef>
                <a:spcPts val="200"/>
              </a:spcBef>
              <a:spcAft>
                <a:spcPts val="0"/>
              </a:spcAft>
              <a:buClr>
                <a:schemeClr val="dk2"/>
              </a:buClr>
              <a:buSzPts val="1100"/>
              <a:buNone/>
            </a:pPr>
            <a:endParaRPr sz="1100" dirty="0">
              <a:solidFill>
                <a:schemeClr val="dk1"/>
              </a:solidFill>
            </a:endParaRPr>
          </a:p>
          <a:p>
            <a:pPr marL="393700" lvl="0" indent="-285750" algn="l" rtl="0">
              <a:lnSpc>
                <a:spcPct val="100000"/>
              </a:lnSpc>
              <a:spcBef>
                <a:spcPts val="300"/>
              </a:spcBef>
              <a:spcAft>
                <a:spcPts val="0"/>
              </a:spcAft>
              <a:buClr>
                <a:srgbClr val="0432FF"/>
              </a:buClr>
              <a:buSzPts val="1500"/>
              <a:buChar char="•"/>
            </a:pPr>
            <a:r>
              <a:rPr lang="en-US" sz="1500" dirty="0">
                <a:solidFill>
                  <a:srgbClr val="0432FF"/>
                </a:solidFill>
              </a:rPr>
              <a:t>Lead initiatives – </a:t>
            </a:r>
            <a:r>
              <a:rPr lang="en-US" sz="1500" dirty="0" err="1">
                <a:solidFill>
                  <a:srgbClr val="0432FF"/>
                </a:solidFill>
              </a:rPr>
              <a:t>kBELLA</a:t>
            </a:r>
            <a:r>
              <a:rPr lang="en-US" sz="1500" dirty="0">
                <a:solidFill>
                  <a:srgbClr val="0432FF"/>
                </a:solidFill>
              </a:rPr>
              <a:t>, precision kHz laser towards future colliders, </a:t>
            </a:r>
            <a:r>
              <a:rPr lang="en-US" sz="1500" dirty="0" err="1">
                <a:solidFill>
                  <a:srgbClr val="0432FF"/>
                </a:solidFill>
              </a:rPr>
              <a:t>Exascale</a:t>
            </a:r>
            <a:r>
              <a:rPr lang="en-US" sz="1500" dirty="0">
                <a:solidFill>
                  <a:srgbClr val="0432FF"/>
                </a:solidFill>
              </a:rPr>
              <a:t> simulation, high field magnet development  </a:t>
            </a:r>
            <a:endParaRPr lang="en-US" dirty="0"/>
          </a:p>
          <a:p>
            <a:pPr marL="254000" lvl="0" indent="-152400" algn="l" rtl="0">
              <a:lnSpc>
                <a:spcPct val="100000"/>
              </a:lnSpc>
              <a:spcBef>
                <a:spcPts val="300"/>
              </a:spcBef>
              <a:spcAft>
                <a:spcPts val="0"/>
              </a:spcAft>
              <a:buClr>
                <a:schemeClr val="dk2"/>
              </a:buClr>
              <a:buSzPts val="1500"/>
              <a:buNone/>
            </a:pPr>
            <a:endParaRPr sz="1500" dirty="0"/>
          </a:p>
          <a:p>
            <a:pPr marL="254000" lvl="0" indent="-152400" algn="l" rtl="0">
              <a:lnSpc>
                <a:spcPct val="100000"/>
              </a:lnSpc>
              <a:spcBef>
                <a:spcPts val="300"/>
              </a:spcBef>
              <a:spcAft>
                <a:spcPts val="0"/>
              </a:spcAft>
              <a:buClr>
                <a:schemeClr val="dk2"/>
              </a:buClr>
              <a:buSzPts val="1500"/>
              <a:buNone/>
            </a:pPr>
            <a:endParaRPr sz="1500" dirty="0"/>
          </a:p>
        </p:txBody>
      </p:sp>
      <p:pic>
        <p:nvPicPr>
          <p:cNvPr id="2184" name="Google Shape;2184;p12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96417" y="1206489"/>
            <a:ext cx="1757368" cy="991648"/>
          </a:xfrm>
          <a:prstGeom prst="rect">
            <a:avLst/>
          </a:prstGeom>
          <a:noFill/>
          <a:ln>
            <a:noFill/>
          </a:ln>
        </p:spPr>
      </p:pic>
      <p:pic>
        <p:nvPicPr>
          <p:cNvPr id="2185" name="Google Shape;2185;p12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96417" y="2471450"/>
            <a:ext cx="1762506" cy="845702"/>
          </a:xfrm>
          <a:prstGeom prst="rect">
            <a:avLst/>
          </a:prstGeom>
          <a:solidFill>
            <a:srgbClr val="E0EBF6"/>
          </a:solidFill>
          <a:ln>
            <a:noFill/>
          </a:ln>
        </p:spPr>
      </p:pic>
      <p:pic>
        <p:nvPicPr>
          <p:cNvPr id="2186" name="Google Shape;2186;p12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01667" y="3574240"/>
            <a:ext cx="1762505" cy="1096639"/>
          </a:xfrm>
          <a:prstGeom prst="rect">
            <a:avLst/>
          </a:prstGeom>
          <a:noFill/>
          <a:ln w="9525" cap="flat" cmpd="sng">
            <a:solidFill>
              <a:srgbClr val="BFBFBF"/>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0"/>
        <p:cNvGrpSpPr/>
        <p:nvPr/>
      </p:nvGrpSpPr>
      <p:grpSpPr>
        <a:xfrm>
          <a:off x="0" y="0"/>
          <a:ext cx="0" cy="0"/>
          <a:chOff x="0" y="0"/>
          <a:chExt cx="0" cy="0"/>
        </a:xfrm>
      </p:grpSpPr>
      <p:pic>
        <p:nvPicPr>
          <p:cNvPr id="2190" name="Picture 2189">
            <a:extLst>
              <a:ext uri="{FF2B5EF4-FFF2-40B4-BE49-F238E27FC236}">
                <a16:creationId xmlns:a16="http://schemas.microsoft.com/office/drawing/2014/main" id="{6A08A289-0E3D-53C0-8B44-D0F43AB6B272}"/>
              </a:ext>
            </a:extLst>
          </p:cNvPr>
          <p:cNvPicPr>
            <a:picLocks noChangeAspect="1"/>
          </p:cNvPicPr>
          <p:nvPr/>
        </p:nvPicPr>
        <p:blipFill>
          <a:blip r:embed="rId3"/>
          <a:stretch>
            <a:fillRect/>
          </a:stretch>
        </p:blipFill>
        <p:spPr>
          <a:xfrm>
            <a:off x="628650" y="717300"/>
            <a:ext cx="8115300" cy="4333169"/>
          </a:xfrm>
          <a:prstGeom prst="rect">
            <a:avLst/>
          </a:prstGeom>
        </p:spPr>
      </p:pic>
      <p:sp>
        <p:nvSpPr>
          <p:cNvPr id="2191" name="Google Shape;2191;p123"/>
          <p:cNvSpPr txBox="1">
            <a:spLocks noGrp="1"/>
          </p:cNvSpPr>
          <p:nvPr>
            <p:ph type="body" idx="2"/>
          </p:nvPr>
        </p:nvSpPr>
        <p:spPr>
          <a:xfrm>
            <a:off x="0" y="0"/>
            <a:ext cx="9144000" cy="717300"/>
          </a:xfrm>
          <a:prstGeom prst="rect">
            <a:avLst/>
          </a:prstGeom>
          <a:solidFill>
            <a:srgbClr val="1E497D"/>
          </a:solidFill>
          <a:ln>
            <a:noFill/>
          </a:ln>
          <a:effectLst>
            <a:outerShdw blurRad="50800" dist="38100" dir="2700000" algn="tl" rotWithShape="0">
              <a:srgbClr val="000000">
                <a:alpha val="41570"/>
              </a:srgbClr>
            </a:outerShdw>
          </a:effectLst>
        </p:spPr>
        <p:txBody>
          <a:bodyPr spcFirstLastPara="1" wrap="square" lIns="51425" tIns="25700" rIns="51425" bIns="25700" anchor="ctr" anchorCtr="0">
            <a:noAutofit/>
          </a:bodyPr>
          <a:lstStyle/>
          <a:p>
            <a:pPr marL="342900" lvl="0" indent="0" algn="ctr" rtl="0">
              <a:lnSpc>
                <a:spcPct val="115000"/>
              </a:lnSpc>
              <a:spcBef>
                <a:spcPts val="300"/>
              </a:spcBef>
              <a:spcAft>
                <a:spcPts val="0"/>
              </a:spcAft>
              <a:buClr>
                <a:schemeClr val="dk1"/>
              </a:buClr>
              <a:buSzPts val="1100"/>
              <a:buNone/>
            </a:pPr>
            <a:endParaRPr sz="1800" dirty="0"/>
          </a:p>
          <a:p>
            <a:pPr marL="342900" lvl="0" indent="0" algn="ctr" rtl="0">
              <a:lnSpc>
                <a:spcPct val="115000"/>
              </a:lnSpc>
              <a:spcBef>
                <a:spcPts val="300"/>
              </a:spcBef>
              <a:spcAft>
                <a:spcPts val="0"/>
              </a:spcAft>
              <a:buClr>
                <a:schemeClr val="dk1"/>
              </a:buClr>
              <a:buSzPts val="1100"/>
              <a:buFont typeface="Arial"/>
              <a:buNone/>
            </a:pPr>
            <a:r>
              <a:rPr lang="en" sz="1800" dirty="0"/>
              <a:t>Organization Connects Accelerator Capabilities Across the Division</a:t>
            </a:r>
            <a:endParaRPr sz="1800" dirty="0"/>
          </a:p>
          <a:p>
            <a:pPr marL="0" lvl="0" indent="0" algn="l" rtl="0">
              <a:lnSpc>
                <a:spcPct val="100000"/>
              </a:lnSpc>
              <a:spcBef>
                <a:spcPts val="0"/>
              </a:spcBef>
              <a:spcAft>
                <a:spcPts val="0"/>
              </a:spcAft>
              <a:buClr>
                <a:srgbClr val="000000"/>
              </a:buClr>
              <a:buSzPts val="1100"/>
              <a:buNone/>
            </a:pPr>
            <a:endParaRPr sz="1800" dirty="0"/>
          </a:p>
        </p:txBody>
      </p:sp>
      <p:sp>
        <p:nvSpPr>
          <p:cNvPr id="2193" name="Google Shape;2193;p123"/>
          <p:cNvSpPr txBox="1"/>
          <p:nvPr/>
        </p:nvSpPr>
        <p:spPr>
          <a:xfrm>
            <a:off x="2563586" y="2635207"/>
            <a:ext cx="5167993" cy="2468880"/>
          </a:xfrm>
          <a:prstGeom prst="rect">
            <a:avLst/>
          </a:prstGeom>
          <a:noFill/>
          <a:ln w="38100" cap="flat" cmpd="sng">
            <a:solidFill>
              <a:schemeClr val="tx2">
                <a:lumMod val="75000"/>
              </a:schemeClr>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95" name="Google Shape;2195;p123"/>
          <p:cNvSpPr txBox="1">
            <a:spLocks noGrp="1"/>
          </p:cNvSpPr>
          <p:nvPr>
            <p:ph type="sldNum" idx="12"/>
          </p:nvPr>
        </p:nvSpPr>
        <p:spPr>
          <a:xfrm>
            <a:off x="8634588" y="4864688"/>
            <a:ext cx="509400" cy="273900"/>
          </a:xfrm>
          <a:prstGeom prst="rect">
            <a:avLst/>
          </a:prstGeom>
          <a:noFill/>
          <a:ln>
            <a:noFill/>
          </a:ln>
        </p:spPr>
        <p:txBody>
          <a:bodyPr spcFirstLastPara="1" wrap="square" lIns="68525" tIns="34250" rIns="68525" bIns="34250" anchor="ctr" anchorCtr="0">
            <a:noAutofit/>
          </a:bodyPr>
          <a:lstStyle/>
          <a:p>
            <a:pPr marL="0" lvl="0" indent="0" algn="r" rtl="0">
              <a:lnSpc>
                <a:spcPct val="100000"/>
              </a:lnSpc>
              <a:spcBef>
                <a:spcPts val="0"/>
              </a:spcBef>
              <a:spcAft>
                <a:spcPts val="0"/>
              </a:spcAft>
              <a:buClr>
                <a:srgbClr val="000000"/>
              </a:buClr>
              <a:buSzPts val="800"/>
              <a:buFont typeface="Arial"/>
              <a:buNone/>
            </a:pPr>
            <a:fld id="{00000000-1234-1234-1234-123412341234}" type="slidenum">
              <a:rPr lang="en">
                <a:solidFill>
                  <a:schemeClr val="dk1"/>
                </a:solidFill>
              </a:rPr>
              <a:t>3</a:t>
            </a:fld>
            <a:endParaRPr>
              <a:solidFill>
                <a:schemeClr val="dk1"/>
              </a:solidFill>
            </a:endParaRPr>
          </a:p>
        </p:txBody>
      </p:sp>
      <p:sp>
        <p:nvSpPr>
          <p:cNvPr id="2" name="TextBox 1">
            <a:extLst>
              <a:ext uri="{FF2B5EF4-FFF2-40B4-BE49-F238E27FC236}">
                <a16:creationId xmlns:a16="http://schemas.microsoft.com/office/drawing/2014/main" id="{1E314824-A100-0845-B108-C823D27492B1}"/>
              </a:ext>
            </a:extLst>
          </p:cNvPr>
          <p:cNvSpPr txBox="1"/>
          <p:nvPr/>
        </p:nvSpPr>
        <p:spPr>
          <a:xfrm>
            <a:off x="4896200" y="4745910"/>
            <a:ext cx="2274982" cy="307777"/>
          </a:xfrm>
          <a:prstGeom prst="rect">
            <a:avLst/>
          </a:prstGeom>
          <a:noFill/>
        </p:spPr>
        <p:txBody>
          <a:bodyPr wrap="none" rtlCol="0">
            <a:spAutoFit/>
          </a:bodyPr>
          <a:lstStyle/>
          <a:p>
            <a:r>
              <a:rPr lang="en-US" dirty="0">
                <a:solidFill>
                  <a:schemeClr val="tx2">
                    <a:lumMod val="75000"/>
                  </a:schemeClr>
                </a:solidFill>
              </a:rPr>
              <a:t>HEP - Centered Programs</a:t>
            </a:r>
          </a:p>
        </p:txBody>
      </p:sp>
    </p:spTree>
    <p:extLst>
      <p:ext uri="{BB962C8B-B14F-4D97-AF65-F5344CB8AC3E}">
        <p14:creationId xmlns:p14="http://schemas.microsoft.com/office/powerpoint/2010/main" val="3582604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Google Shape;362;p3"/>
          <p:cNvSpPr txBox="1">
            <a:spLocks noGrp="1"/>
          </p:cNvSpPr>
          <p:nvPr>
            <p:ph type="title"/>
          </p:nvPr>
        </p:nvSpPr>
        <p:spPr>
          <a:xfrm>
            <a:off x="-74813" y="262208"/>
            <a:ext cx="9293628" cy="338324"/>
          </a:xfrm>
          <a:prstGeom prst="rect">
            <a:avLst/>
          </a:prstGeom>
        </p:spPr>
        <p:txBody>
          <a:bodyPr>
            <a:noAutofit/>
          </a:bodyPr>
          <a:lstStyle>
            <a:lvl1pPr defTabSz="1792223">
              <a:defRPr sz="5880"/>
            </a:lvl1pPr>
          </a:lstStyle>
          <a:p>
            <a:r>
              <a:rPr sz="2400" dirty="0"/>
              <a:t>10 </a:t>
            </a:r>
            <a:r>
              <a:rPr sz="2400" dirty="0" err="1"/>
              <a:t>TeV</a:t>
            </a:r>
            <a:r>
              <a:rPr sz="2400" dirty="0"/>
              <a:t> </a:t>
            </a:r>
            <a:r>
              <a:rPr sz="2400" dirty="0" err="1"/>
              <a:t>pCM</a:t>
            </a:r>
            <a:r>
              <a:rPr sz="2400" dirty="0"/>
              <a:t> technology must be developed, no concept ready</a:t>
            </a:r>
          </a:p>
        </p:txBody>
      </p:sp>
      <p:sp>
        <p:nvSpPr>
          <p:cNvPr id="111" name="Google Shape;364;p3"/>
          <p:cNvSpPr txBox="1">
            <a:spLocks noGrp="1"/>
          </p:cNvSpPr>
          <p:nvPr>
            <p:ph type="sldNum" sz="quarter" idx="2"/>
          </p:nvPr>
        </p:nvSpPr>
        <p:spPr>
          <a:xfrm>
            <a:off x="8692177" y="4950296"/>
            <a:ext cx="47625" cy="8827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112" name="Google Shape;365;p3"/>
          <p:cNvSpPr txBox="1"/>
          <p:nvPr/>
        </p:nvSpPr>
        <p:spPr>
          <a:xfrm>
            <a:off x="3348117" y="681168"/>
            <a:ext cx="2493225" cy="51947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68" tIns="68568" rIns="68568" bIns="68568">
            <a:spAutoFit/>
          </a:bodyPr>
          <a:lstStyle/>
          <a:p>
            <a:pPr algn="ctr" defTabSz="685800">
              <a:defRPr sz="3300" b="1">
                <a:latin typeface="Helvetica Neue"/>
                <a:ea typeface="Helvetica Neue"/>
                <a:cs typeface="Helvetica Neue"/>
                <a:sym typeface="Helvetica Neue"/>
              </a:defRPr>
            </a:pPr>
            <a:br>
              <a:rPr sz="1238" dirty="0"/>
            </a:br>
            <a:r>
              <a:rPr sz="1238" dirty="0"/>
              <a:t>Muon collider</a:t>
            </a:r>
          </a:p>
        </p:txBody>
      </p:sp>
      <p:pic>
        <p:nvPicPr>
          <p:cNvPr id="113" name="Google Shape;366;p3" descr="Google Shape;366;p3"/>
          <p:cNvPicPr>
            <a:picLocks noChangeAspect="1"/>
          </p:cNvPicPr>
          <p:nvPr/>
        </p:nvPicPr>
        <p:blipFill>
          <a:blip r:embed="rId3"/>
          <a:stretch>
            <a:fillRect/>
          </a:stretch>
        </p:blipFill>
        <p:spPr>
          <a:xfrm>
            <a:off x="3344850" y="1692787"/>
            <a:ext cx="2396495" cy="1229044"/>
          </a:xfrm>
          <a:prstGeom prst="rect">
            <a:avLst/>
          </a:prstGeom>
          <a:ln w="12700">
            <a:miter lim="400000"/>
          </a:ln>
        </p:spPr>
      </p:pic>
      <p:sp>
        <p:nvSpPr>
          <p:cNvPr id="114" name="Google Shape;367;p3"/>
          <p:cNvSpPr txBox="1"/>
          <p:nvPr/>
        </p:nvSpPr>
        <p:spPr>
          <a:xfrm>
            <a:off x="6210592" y="681168"/>
            <a:ext cx="2801380" cy="51947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68" tIns="68568" rIns="68568" bIns="68568">
            <a:spAutoFit/>
          </a:bodyPr>
          <a:lstStyle/>
          <a:p>
            <a:pPr algn="ctr" defTabSz="685800">
              <a:defRPr sz="3300" b="1">
                <a:latin typeface="Helvetica Neue"/>
                <a:ea typeface="Helvetica Neue"/>
                <a:cs typeface="Helvetica Neue"/>
                <a:sym typeface="Helvetica Neue"/>
              </a:defRPr>
            </a:pPr>
            <a:br>
              <a:rPr sz="1238" dirty="0"/>
            </a:br>
            <a:r>
              <a:rPr sz="1238" dirty="0"/>
              <a:t>Linear </a:t>
            </a:r>
            <a:r>
              <a:rPr sz="1238" dirty="0" err="1"/>
              <a:t>wakefield</a:t>
            </a:r>
            <a:r>
              <a:rPr sz="1238" dirty="0"/>
              <a:t> lepton collider</a:t>
            </a:r>
          </a:p>
        </p:txBody>
      </p:sp>
      <p:sp>
        <p:nvSpPr>
          <p:cNvPr id="115" name="Google Shape;368;p3"/>
          <p:cNvSpPr txBox="1"/>
          <p:nvPr/>
        </p:nvSpPr>
        <p:spPr>
          <a:xfrm>
            <a:off x="331566" y="681168"/>
            <a:ext cx="2493226" cy="51947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68" tIns="68568" rIns="68568" bIns="68568">
            <a:spAutoFit/>
          </a:bodyPr>
          <a:lstStyle/>
          <a:p>
            <a:pPr algn="ctr" defTabSz="685800">
              <a:defRPr sz="3300">
                <a:latin typeface="Helvetica Neue"/>
                <a:ea typeface="Helvetica Neue"/>
                <a:cs typeface="Helvetica Neue"/>
                <a:sym typeface="Helvetica Neue"/>
              </a:defRPr>
            </a:pPr>
            <a:endParaRPr sz="1238" b="1"/>
          </a:p>
          <a:p>
            <a:pPr algn="ctr" defTabSz="685800">
              <a:defRPr sz="3300" b="1">
                <a:latin typeface="Helvetica Neue"/>
                <a:ea typeface="Helvetica Neue"/>
                <a:cs typeface="Helvetica Neue"/>
                <a:sym typeface="Helvetica Neue"/>
              </a:defRPr>
            </a:pPr>
            <a:r>
              <a:rPr sz="1238"/>
              <a:t>Proton collider</a:t>
            </a:r>
          </a:p>
        </p:txBody>
      </p:sp>
      <p:pic>
        <p:nvPicPr>
          <p:cNvPr id="116" name="Google Shape;369;p3" descr="Google Shape;369;p3"/>
          <p:cNvPicPr>
            <a:picLocks noChangeAspect="1"/>
          </p:cNvPicPr>
          <p:nvPr/>
        </p:nvPicPr>
        <p:blipFill>
          <a:blip r:embed="rId4"/>
          <a:srcRect t="3580"/>
          <a:stretch>
            <a:fillRect/>
          </a:stretch>
        </p:blipFill>
        <p:spPr>
          <a:xfrm>
            <a:off x="217310" y="1538761"/>
            <a:ext cx="2763957" cy="1537157"/>
          </a:xfrm>
          <a:prstGeom prst="rect">
            <a:avLst/>
          </a:prstGeom>
          <a:ln w="12700">
            <a:miter lim="400000"/>
          </a:ln>
        </p:spPr>
      </p:pic>
      <p:sp>
        <p:nvSpPr>
          <p:cNvPr id="117" name="Google Shape;370;p3"/>
          <p:cNvSpPr txBox="1"/>
          <p:nvPr/>
        </p:nvSpPr>
        <p:spPr>
          <a:xfrm>
            <a:off x="132029" y="1101919"/>
            <a:ext cx="2934450" cy="28851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68" tIns="68568" rIns="68568" bIns="68568">
            <a:spAutoFit/>
          </a:bodyPr>
          <a:lstStyle/>
          <a:p>
            <a:pPr algn="ctr" defTabSz="685800">
              <a:defRPr sz="2600">
                <a:solidFill>
                  <a:srgbClr val="242852"/>
                </a:solidFill>
                <a:latin typeface="Helvetica Neue"/>
                <a:ea typeface="Helvetica Neue"/>
                <a:cs typeface="Helvetica Neue"/>
                <a:sym typeface="Helvetica Neue"/>
              </a:defRPr>
            </a:pPr>
            <a:r>
              <a:rPr sz="975">
                <a:latin typeface="Helvetica Neue Medium"/>
                <a:ea typeface="Helvetica Neue Medium"/>
                <a:cs typeface="Helvetica Neue Medium"/>
                <a:sym typeface="Helvetica Neue Medium"/>
              </a:rPr>
              <a:t>Key needs:</a:t>
            </a:r>
            <a:r>
              <a:rPr sz="975"/>
              <a:t> high field magnets, detectors</a:t>
            </a:r>
          </a:p>
        </p:txBody>
      </p:sp>
      <p:sp>
        <p:nvSpPr>
          <p:cNvPr id="118" name="Google Shape;371;p3"/>
          <p:cNvSpPr txBox="1"/>
          <p:nvPr/>
        </p:nvSpPr>
        <p:spPr>
          <a:xfrm>
            <a:off x="3180788" y="1101919"/>
            <a:ext cx="2934450" cy="28851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68" tIns="68568" rIns="68568" bIns="68568">
            <a:spAutoFit/>
          </a:bodyPr>
          <a:lstStyle/>
          <a:p>
            <a:pPr algn="ctr" defTabSz="685800">
              <a:defRPr sz="2600">
                <a:solidFill>
                  <a:srgbClr val="242852"/>
                </a:solidFill>
                <a:latin typeface="Helvetica Neue"/>
                <a:ea typeface="Helvetica Neue"/>
                <a:cs typeface="Helvetica Neue"/>
                <a:sym typeface="Helvetica Neue"/>
              </a:defRPr>
            </a:pPr>
            <a:r>
              <a:rPr sz="975">
                <a:latin typeface="Helvetica Neue Medium"/>
                <a:ea typeface="Helvetica Neue Medium"/>
                <a:cs typeface="Helvetica Neue Medium"/>
                <a:sym typeface="Helvetica Neue Medium"/>
              </a:rPr>
              <a:t>Key needs:</a:t>
            </a:r>
            <a:r>
              <a:rPr sz="975"/>
              <a:t> targets, cooling</a:t>
            </a:r>
          </a:p>
        </p:txBody>
      </p:sp>
      <p:sp>
        <p:nvSpPr>
          <p:cNvPr id="119" name="Google Shape;372;p3"/>
          <p:cNvSpPr txBox="1"/>
          <p:nvPr/>
        </p:nvSpPr>
        <p:spPr>
          <a:xfrm>
            <a:off x="6144057" y="1101919"/>
            <a:ext cx="2934450" cy="28851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68" tIns="68568" rIns="68568" bIns="68568">
            <a:spAutoFit/>
          </a:bodyPr>
          <a:lstStyle/>
          <a:p>
            <a:pPr algn="ctr" defTabSz="685800">
              <a:defRPr sz="2600">
                <a:solidFill>
                  <a:srgbClr val="242852"/>
                </a:solidFill>
                <a:latin typeface="Helvetica Neue"/>
                <a:ea typeface="Helvetica Neue"/>
                <a:cs typeface="Helvetica Neue"/>
                <a:sym typeface="Helvetica Neue"/>
              </a:defRPr>
            </a:pPr>
            <a:r>
              <a:rPr sz="975" dirty="0">
                <a:latin typeface="Helvetica Neue Medium"/>
                <a:ea typeface="Helvetica Neue Medium"/>
                <a:cs typeface="Helvetica Neue Medium"/>
                <a:sym typeface="Helvetica Neue Medium"/>
              </a:rPr>
              <a:t>Key needs:</a:t>
            </a:r>
            <a:r>
              <a:rPr sz="975" dirty="0"/>
              <a:t> </a:t>
            </a:r>
            <a:r>
              <a:rPr lang="en-US" sz="975" dirty="0"/>
              <a:t>efficiency, staging, drivers</a:t>
            </a:r>
            <a:endParaRPr sz="975" dirty="0"/>
          </a:p>
        </p:txBody>
      </p:sp>
      <p:pic>
        <p:nvPicPr>
          <p:cNvPr id="121" name="Google Shape;374;p3" descr="Google Shape;374;p3"/>
          <p:cNvPicPr>
            <a:picLocks noChangeAspect="1"/>
          </p:cNvPicPr>
          <p:nvPr/>
        </p:nvPicPr>
        <p:blipFill>
          <a:blip r:embed="rId5"/>
          <a:stretch>
            <a:fillRect/>
          </a:stretch>
        </p:blipFill>
        <p:spPr>
          <a:xfrm>
            <a:off x="6083531" y="1631999"/>
            <a:ext cx="3055500" cy="1350621"/>
          </a:xfrm>
          <a:prstGeom prst="rect">
            <a:avLst/>
          </a:prstGeom>
          <a:ln w="12700">
            <a:miter lim="400000"/>
          </a:ln>
        </p:spPr>
      </p:pic>
      <p:grpSp>
        <p:nvGrpSpPr>
          <p:cNvPr id="124" name="Group"/>
          <p:cNvGrpSpPr/>
          <p:nvPr/>
        </p:nvGrpSpPr>
        <p:grpSpPr>
          <a:xfrm>
            <a:off x="843600" y="3367539"/>
            <a:ext cx="2585475" cy="1399934"/>
            <a:chOff x="0" y="0"/>
            <a:chExt cx="6894600" cy="3733156"/>
          </a:xfrm>
        </p:grpSpPr>
        <p:sp>
          <p:nvSpPr>
            <p:cNvPr id="122" name="Google Shape;361;p3"/>
            <p:cNvSpPr/>
            <p:nvPr/>
          </p:nvSpPr>
          <p:spPr>
            <a:xfrm>
              <a:off x="0" y="0"/>
              <a:ext cx="6894601" cy="3677377"/>
            </a:xfrm>
            <a:prstGeom prst="rect">
              <a:avLst/>
            </a:prstGeom>
            <a:noFill/>
            <a:ln w="50800" cap="flat">
              <a:solidFill>
                <a:srgbClr val="5AA2AE"/>
              </a:solidFill>
              <a:prstDash val="solid"/>
              <a:round/>
            </a:ln>
            <a:effectLst/>
          </p:spPr>
          <p:txBody>
            <a:bodyPr wrap="square" lIns="0" tIns="0" rIns="0" bIns="0" numCol="1" anchor="ctr">
              <a:noAutofit/>
            </a:bodyPr>
            <a:lstStyle/>
            <a:p>
              <a:pPr algn="ctr" defTabSz="685800">
                <a:defRPr sz="2800"/>
              </a:pPr>
              <a:endParaRPr sz="1050"/>
            </a:p>
          </p:txBody>
        </p:sp>
        <p:sp>
          <p:nvSpPr>
            <p:cNvPr id="123" name="Google Shape;363;p3"/>
            <p:cNvSpPr txBox="1"/>
            <p:nvPr/>
          </p:nvSpPr>
          <p:spPr>
            <a:xfrm>
              <a:off x="254563" y="137100"/>
              <a:ext cx="6385474" cy="35960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75" tIns="34275" rIns="34275" bIns="34275" numCol="1" anchor="t">
              <a:normAutofit/>
            </a:bodyPr>
            <a:lstStyle/>
            <a:p>
              <a:pPr algn="just" defTabSz="685800">
                <a:lnSpc>
                  <a:spcPct val="115000"/>
                </a:lnSpc>
                <a:spcBef>
                  <a:spcPts val="900"/>
                </a:spcBef>
                <a:defRPr sz="3000" b="1" i="1">
                  <a:latin typeface="Helvetica Neue"/>
                  <a:ea typeface="Helvetica Neue"/>
                  <a:cs typeface="Helvetica Neue"/>
                  <a:sym typeface="Helvetica Neue"/>
                </a:defRPr>
              </a:pPr>
              <a:r>
                <a:rPr sz="1125"/>
                <a:t>“All options for a 10 TeV pCM collider are new technologies under development and R&amp;D is required before we can embark on building a new collider”</a:t>
              </a:r>
            </a:p>
            <a:p>
              <a:pPr algn="just" defTabSz="685800">
                <a:lnSpc>
                  <a:spcPct val="115000"/>
                </a:lnSpc>
                <a:spcBef>
                  <a:spcPts val="450"/>
                </a:spcBef>
                <a:defRPr sz="2400" i="1">
                  <a:latin typeface="Helvetica Neue"/>
                  <a:ea typeface="Helvetica Neue"/>
                  <a:cs typeface="Helvetica Neue"/>
                  <a:sym typeface="Helvetica Neue"/>
                </a:defRPr>
              </a:pPr>
              <a:r>
                <a:rPr sz="900"/>
                <a:t>P5 Report (2023), p. 17</a:t>
              </a:r>
            </a:p>
          </p:txBody>
        </p:sp>
      </p:grpSp>
      <p:pic>
        <p:nvPicPr>
          <p:cNvPr id="4" name="Picture 3">
            <a:extLst>
              <a:ext uri="{FF2B5EF4-FFF2-40B4-BE49-F238E27FC236}">
                <a16:creationId xmlns:a16="http://schemas.microsoft.com/office/drawing/2014/main" id="{104F9115-86D6-FB57-879B-E7622A611E27}"/>
              </a:ext>
            </a:extLst>
          </p:cNvPr>
          <p:cNvPicPr>
            <a:picLocks noChangeAspect="1"/>
          </p:cNvPicPr>
          <p:nvPr/>
        </p:nvPicPr>
        <p:blipFill>
          <a:blip r:embed="rId6"/>
          <a:stretch>
            <a:fillRect/>
          </a:stretch>
        </p:blipFill>
        <p:spPr>
          <a:xfrm>
            <a:off x="3603280" y="3352073"/>
            <a:ext cx="5240263" cy="137901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00">
        <p:fade/>
      </p:transition>
    </mc:Choice>
    <mc:Fallback xmlns:a14="http://schemas.microsoft.com/office/drawing/2010/main" xmlns:m="http://schemas.openxmlformats.org/officeDocument/2006/math" xmlns="">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Google Shape;321;g232ee1472e9_0_807" descr="Google Shape;321;g232ee1472e9_0_807"/>
          <p:cNvPicPr>
            <a:picLocks noChangeAspect="1"/>
          </p:cNvPicPr>
          <p:nvPr/>
        </p:nvPicPr>
        <p:blipFill>
          <a:blip r:embed="rId2"/>
          <a:stretch>
            <a:fillRect/>
          </a:stretch>
        </p:blipFill>
        <p:spPr>
          <a:xfrm>
            <a:off x="-47062" y="528755"/>
            <a:ext cx="9025516" cy="4012320"/>
          </a:xfrm>
          <a:prstGeom prst="rect">
            <a:avLst/>
          </a:prstGeom>
          <a:ln w="12700">
            <a:miter lim="400000"/>
          </a:ln>
        </p:spPr>
      </p:pic>
      <p:sp>
        <p:nvSpPr>
          <p:cNvPr id="223" name="Google Shape;322;g232ee1472e9_0_807"/>
          <p:cNvSpPr txBox="1"/>
          <p:nvPr/>
        </p:nvSpPr>
        <p:spPr>
          <a:xfrm>
            <a:off x="715326" y="4488630"/>
            <a:ext cx="1825997" cy="33468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68" tIns="68568" rIns="68568" bIns="68568">
            <a:spAutoFit/>
          </a:bodyPr>
          <a:lstStyle>
            <a:lvl1pPr algn="ctr" defTabSz="1828800">
              <a:defRPr sz="3400">
                <a:latin typeface="Helvetica Neue Medium"/>
                <a:ea typeface="Helvetica Neue Medium"/>
                <a:cs typeface="Helvetica Neue Medium"/>
                <a:sym typeface="Helvetica Neue Medium"/>
              </a:defRPr>
            </a:lvl1pPr>
          </a:lstStyle>
          <a:p>
            <a:r>
              <a:rPr sz="1275"/>
              <a:t>ILC / 500 GeV / 31 km</a:t>
            </a:r>
          </a:p>
        </p:txBody>
      </p:sp>
      <p:sp>
        <p:nvSpPr>
          <p:cNvPr id="224" name="Google Shape;320;g232ee1472e9_0_807"/>
          <p:cNvSpPr txBox="1">
            <a:spLocks noGrp="1"/>
          </p:cNvSpPr>
          <p:nvPr>
            <p:ph type="title"/>
          </p:nvPr>
        </p:nvSpPr>
        <p:spPr>
          <a:xfrm>
            <a:off x="305991" y="262208"/>
            <a:ext cx="8773092" cy="338324"/>
          </a:xfrm>
          <a:prstGeom prst="rect">
            <a:avLst/>
          </a:prstGeom>
        </p:spPr>
        <p:txBody>
          <a:bodyPr>
            <a:noAutofit/>
          </a:bodyPr>
          <a:lstStyle>
            <a:lvl1pPr defTabSz="1792223">
              <a:defRPr sz="5880"/>
            </a:lvl1pPr>
          </a:lstStyle>
          <a:p>
            <a:pPr algn="l"/>
            <a:r>
              <a:rPr lang="en-US" sz="2300" dirty="0"/>
              <a:t>Wakefield</a:t>
            </a:r>
            <a:r>
              <a:rPr sz="2300" dirty="0"/>
              <a:t> accelerator (&gt; 1 GV/m) goals for particle physics</a:t>
            </a:r>
          </a:p>
        </p:txBody>
      </p:sp>
      <p:sp>
        <p:nvSpPr>
          <p:cNvPr id="225" name="Google Shape;323;g232ee1472e9_0_807"/>
          <p:cNvSpPr txBox="1"/>
          <p:nvPr/>
        </p:nvSpPr>
        <p:spPr>
          <a:xfrm>
            <a:off x="292235" y="596852"/>
            <a:ext cx="4859326" cy="77839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68" tIns="68568" rIns="68568" bIns="68568">
            <a:spAutoFit/>
          </a:bodyPr>
          <a:lstStyle/>
          <a:p>
            <a:pPr marL="180975" indent="-180975" defTabSz="685800">
              <a:spcBef>
                <a:spcPts val="225"/>
              </a:spcBef>
              <a:buSzPct val="100000"/>
              <a:buChar char="•"/>
              <a:defRPr sz="3400">
                <a:solidFill>
                  <a:srgbClr val="007681"/>
                </a:solidFill>
                <a:latin typeface="Helvetica Neue Medium"/>
                <a:ea typeface="Helvetica Neue Medium"/>
                <a:cs typeface="Helvetica Neue Medium"/>
                <a:sym typeface="Helvetica Neue Medium"/>
              </a:defRPr>
            </a:pPr>
            <a:r>
              <a:rPr sz="1275"/>
              <a:t>Reduce the size of future colliders</a:t>
            </a:r>
          </a:p>
          <a:p>
            <a:pPr marL="180975" indent="-180975" defTabSz="685800">
              <a:spcBef>
                <a:spcPts val="225"/>
              </a:spcBef>
              <a:buSzPct val="100000"/>
              <a:buChar char="•"/>
              <a:defRPr sz="3400">
                <a:solidFill>
                  <a:srgbClr val="007681"/>
                </a:solidFill>
                <a:latin typeface="Helvetica Neue Medium"/>
                <a:ea typeface="Helvetica Neue Medium"/>
                <a:cs typeface="Helvetica Neue Medium"/>
                <a:sym typeface="Helvetica Neue Medium"/>
              </a:defRPr>
            </a:pPr>
            <a:r>
              <a:rPr sz="1275"/>
              <a:t>Reduce the cost of future colliders</a:t>
            </a:r>
          </a:p>
          <a:p>
            <a:pPr marL="180975" indent="-180975" defTabSz="685800">
              <a:spcBef>
                <a:spcPts val="225"/>
              </a:spcBef>
              <a:buSzPct val="100000"/>
              <a:buChar char="•"/>
              <a:defRPr sz="3400">
                <a:solidFill>
                  <a:srgbClr val="007681"/>
                </a:solidFill>
                <a:latin typeface="Helvetica Neue Medium"/>
                <a:ea typeface="Helvetica Neue Medium"/>
                <a:cs typeface="Helvetica Neue Medium"/>
                <a:sym typeface="Helvetica Neue Medium"/>
              </a:defRPr>
            </a:pPr>
            <a:r>
              <a:rPr sz="1275"/>
              <a:t>Reduce the environmental impact of future colliders</a:t>
            </a:r>
          </a:p>
        </p:txBody>
      </p:sp>
      <p:sp>
        <p:nvSpPr>
          <p:cNvPr id="226" name="Google Shape;326;g232ee1472e9_0_807"/>
          <p:cNvSpPr txBox="1">
            <a:spLocks noGrp="1"/>
          </p:cNvSpPr>
          <p:nvPr>
            <p:ph type="sldNum" sz="quarter" idx="2"/>
          </p:nvPr>
        </p:nvSpPr>
        <p:spPr>
          <a:xfrm>
            <a:off x="8692177" y="4950296"/>
            <a:ext cx="47625" cy="8827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227" name="Rectangle"/>
          <p:cNvSpPr/>
          <p:nvPr/>
        </p:nvSpPr>
        <p:spPr>
          <a:xfrm>
            <a:off x="8394037" y="4916668"/>
            <a:ext cx="476250" cy="179453"/>
          </a:xfrm>
          <a:prstGeom prst="rect">
            <a:avLst/>
          </a:prstGeom>
          <a:solidFill>
            <a:srgbClr val="FFFFFF"/>
          </a:solidFill>
          <a:ln w="12700">
            <a:miter lim="400000"/>
          </a:ln>
        </p:spPr>
        <p:txBody>
          <a:bodyPr tIns="34290" bIns="34290" anchor="ctr"/>
          <a:lstStyle/>
          <a:p>
            <a:endParaRPr sz="525"/>
          </a:p>
        </p:txBody>
      </p:sp>
      <p:grpSp>
        <p:nvGrpSpPr>
          <p:cNvPr id="231" name="Group"/>
          <p:cNvGrpSpPr/>
          <p:nvPr/>
        </p:nvGrpSpPr>
        <p:grpSpPr>
          <a:xfrm>
            <a:off x="6059958" y="3547380"/>
            <a:ext cx="3019125" cy="1510674"/>
            <a:chOff x="0" y="0"/>
            <a:chExt cx="8051000" cy="4028464"/>
          </a:xfrm>
        </p:grpSpPr>
        <p:pic>
          <p:nvPicPr>
            <p:cNvPr id="228" name="Google Shape;324;g232ee1472e9_0_807" descr="Google Shape;324;g232ee1472e9_0_807"/>
            <p:cNvPicPr>
              <a:picLocks noChangeAspect="1"/>
            </p:cNvPicPr>
            <p:nvPr/>
          </p:nvPicPr>
          <p:blipFill>
            <a:blip r:embed="rId3"/>
            <a:stretch>
              <a:fillRect/>
            </a:stretch>
          </p:blipFill>
          <p:spPr>
            <a:xfrm>
              <a:off x="1408131" y="0"/>
              <a:ext cx="5633656" cy="2461812"/>
            </a:xfrm>
            <a:prstGeom prst="rect">
              <a:avLst/>
            </a:prstGeom>
            <a:ln w="12700" cap="flat">
              <a:noFill/>
              <a:miter lim="400000"/>
            </a:ln>
            <a:effectLst/>
          </p:spPr>
        </p:pic>
        <p:sp>
          <p:nvSpPr>
            <p:cNvPr id="229" name="Google Shape;325;g232ee1472e9_0_807"/>
            <p:cNvSpPr txBox="1"/>
            <p:nvPr/>
          </p:nvSpPr>
          <p:spPr>
            <a:xfrm>
              <a:off x="0" y="2510000"/>
              <a:ext cx="8051000" cy="1231043"/>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68" tIns="68568" rIns="68568" bIns="68568" numCol="1" anchor="t">
              <a:spAutoFit/>
            </a:bodyPr>
            <a:lstStyle/>
            <a:p>
              <a:pPr algn="ctr" defTabSz="685800">
                <a:defRPr sz="3400">
                  <a:latin typeface="Helvetica Neue Medium"/>
                  <a:ea typeface="Helvetica Neue Medium"/>
                  <a:cs typeface="Helvetica Neue Medium"/>
                  <a:sym typeface="Helvetica Neue Medium"/>
                </a:defRPr>
              </a:pPr>
              <a:r>
                <a:rPr sz="1275"/>
                <a:t>Wakefield Collider / 15 TeV / 6.6 km* </a:t>
              </a:r>
              <a:r>
                <a:rPr sz="825"/>
                <a:t>*for the linac, not including BDS</a:t>
              </a:r>
            </a:p>
          </p:txBody>
        </p:sp>
        <p:sp>
          <p:nvSpPr>
            <p:cNvPr id="230" name="Rectangle 13"/>
            <p:cNvSpPr txBox="1"/>
            <p:nvPr/>
          </p:nvSpPr>
          <p:spPr>
            <a:xfrm>
              <a:off x="541371" y="3505243"/>
              <a:ext cx="6968256" cy="52322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90" tIns="34290" rIns="34290" bIns="34290" numCol="1" anchor="t">
              <a:spAutoFit/>
            </a:bodyPr>
            <a:lstStyle/>
            <a:p>
              <a:pPr algn="ctr" defTabSz="685800">
                <a:defRPr sz="2200">
                  <a:solidFill>
                    <a:srgbClr val="595959"/>
                  </a:solidFill>
                </a:defRPr>
              </a:pPr>
              <a:r>
                <a:rPr sz="825"/>
                <a:t>C.B. Schroeder </a:t>
              </a:r>
              <a:r>
                <a:rPr sz="825" i="1"/>
                <a:t>et al., </a:t>
              </a:r>
              <a:r>
                <a:rPr sz="825" b="1"/>
                <a:t>JINST</a:t>
              </a:r>
              <a:r>
                <a:rPr sz="825"/>
                <a:t> 18 T06001 (2023)</a:t>
              </a:r>
            </a:p>
          </p:txBody>
        </p:sp>
      </p:grpSp>
      <p:grpSp>
        <p:nvGrpSpPr>
          <p:cNvPr id="244" name="Group"/>
          <p:cNvGrpSpPr/>
          <p:nvPr/>
        </p:nvGrpSpPr>
        <p:grpSpPr>
          <a:xfrm>
            <a:off x="3211983" y="4115932"/>
            <a:ext cx="3019125" cy="942123"/>
            <a:chOff x="0" y="0"/>
            <a:chExt cx="8051000" cy="2512325"/>
          </a:xfrm>
        </p:grpSpPr>
        <p:pic>
          <p:nvPicPr>
            <p:cNvPr id="232" name="Picture 4" descr="Picture 4"/>
            <p:cNvPicPr>
              <a:picLocks noChangeAspect="1"/>
            </p:cNvPicPr>
            <p:nvPr/>
          </p:nvPicPr>
          <p:blipFill>
            <a:blip r:embed="rId4"/>
            <a:stretch>
              <a:fillRect/>
            </a:stretch>
          </p:blipFill>
          <p:spPr>
            <a:xfrm>
              <a:off x="2673549" y="0"/>
              <a:ext cx="2607635" cy="668013"/>
            </a:xfrm>
            <a:prstGeom prst="rect">
              <a:avLst/>
            </a:prstGeom>
            <a:ln w="12700" cap="flat">
              <a:noFill/>
              <a:miter lim="400000"/>
            </a:ln>
            <a:effectLst/>
          </p:spPr>
        </p:pic>
        <p:sp>
          <p:nvSpPr>
            <p:cNvPr id="242" name="Google Shape;325;g232ee1472e9_0_807"/>
            <p:cNvSpPr txBox="1"/>
            <p:nvPr/>
          </p:nvSpPr>
          <p:spPr>
            <a:xfrm>
              <a:off x="0" y="993860"/>
              <a:ext cx="8051000" cy="892487"/>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68" tIns="68568" rIns="68568" bIns="68568" numCol="1" anchor="t">
              <a:spAutoFit/>
            </a:bodyPr>
            <a:lstStyle>
              <a:lvl1pPr algn="ctr" defTabSz="1828800">
                <a:defRPr sz="3400">
                  <a:latin typeface="Helvetica Neue Medium"/>
                  <a:ea typeface="Helvetica Neue Medium"/>
                  <a:cs typeface="Helvetica Neue Medium"/>
                  <a:sym typeface="Helvetica Neue Medium"/>
                </a:defRPr>
              </a:lvl1pPr>
            </a:lstStyle>
            <a:p>
              <a:r>
                <a:rPr sz="1275"/>
                <a:t>HALHF / 250 GeV / 3.3 km</a:t>
              </a:r>
            </a:p>
          </p:txBody>
        </p:sp>
        <p:sp>
          <p:nvSpPr>
            <p:cNvPr id="243" name="Rectangle 13"/>
            <p:cNvSpPr txBox="1"/>
            <p:nvPr/>
          </p:nvSpPr>
          <p:spPr>
            <a:xfrm>
              <a:off x="541371" y="1989104"/>
              <a:ext cx="6968256" cy="523221"/>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90" tIns="34290" rIns="34290" bIns="34290" numCol="1" anchor="t">
              <a:spAutoFit/>
            </a:bodyPr>
            <a:lstStyle/>
            <a:p>
              <a:pPr algn="ctr" defTabSz="685800">
                <a:defRPr sz="2200">
                  <a:solidFill>
                    <a:srgbClr val="595959"/>
                  </a:solidFill>
                </a:defRPr>
              </a:pPr>
              <a:r>
                <a:rPr sz="825"/>
                <a:t>Foster, D’Arcy, and Lindstrøm, </a:t>
              </a:r>
              <a:r>
                <a:rPr sz="825" b="1"/>
                <a:t>NJP</a:t>
              </a:r>
              <a:r>
                <a:rPr sz="825"/>
                <a:t> 25, 093037 (2023)</a:t>
              </a:r>
            </a:p>
          </p:txBody>
        </p:sp>
      </p:grpSp>
    </p:spTree>
  </p:cSld>
  <p:clrMapOvr>
    <a:masterClrMapping/>
  </p:clrMapOvr>
  <mc:AlternateContent xmlns:mc="http://schemas.openxmlformats.org/markup-compatibility/2006" xmlns:p14="http://schemas.microsoft.com/office/powerpoint/2010/main">
    <mc:Choice Requires="p14">
      <p:transition>
        <p:fade/>
      </p:transition>
    </mc:Choice>
    <mc:Fallback xmlns:a14="http://schemas.microsoft.com/office/drawing/2010/main" xmlns:m="http://schemas.openxmlformats.org/officeDocument/2006/math"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DFB608D3-EA94-6EE9-F9CC-5568EDABCAED}"/>
              </a:ext>
            </a:extLst>
          </p:cNvPr>
          <p:cNvGrpSpPr/>
          <p:nvPr/>
        </p:nvGrpSpPr>
        <p:grpSpPr>
          <a:xfrm>
            <a:off x="5690818" y="972512"/>
            <a:ext cx="3531860" cy="1712144"/>
            <a:chOff x="7587757" y="1296685"/>
            <a:chExt cx="4709146" cy="2282856"/>
          </a:xfrm>
        </p:grpSpPr>
        <p:pic>
          <p:nvPicPr>
            <p:cNvPr id="41" name="Picture 40">
              <a:extLst>
                <a:ext uri="{FF2B5EF4-FFF2-40B4-BE49-F238E27FC236}">
                  <a16:creationId xmlns:a16="http://schemas.microsoft.com/office/drawing/2014/main" id="{477E5D29-5D6E-B5AC-800A-12FF08871E99}"/>
                </a:ext>
              </a:extLst>
            </p:cNvPr>
            <p:cNvPicPr>
              <a:picLocks noChangeAspect="1"/>
            </p:cNvPicPr>
            <p:nvPr/>
          </p:nvPicPr>
          <p:blipFill>
            <a:blip r:embed="rId3"/>
            <a:stretch>
              <a:fillRect/>
            </a:stretch>
          </p:blipFill>
          <p:spPr>
            <a:xfrm>
              <a:off x="8488440" y="1597826"/>
              <a:ext cx="3808463" cy="1981715"/>
            </a:xfrm>
            <a:prstGeom prst="rect">
              <a:avLst/>
            </a:prstGeom>
          </p:spPr>
        </p:pic>
        <p:sp>
          <p:nvSpPr>
            <p:cNvPr id="57" name="TextBox 56">
              <a:extLst>
                <a:ext uri="{FF2B5EF4-FFF2-40B4-BE49-F238E27FC236}">
                  <a16:creationId xmlns:a16="http://schemas.microsoft.com/office/drawing/2014/main" id="{57D7478C-D381-B379-4C7C-6A5368792E6B}"/>
                </a:ext>
              </a:extLst>
            </p:cNvPr>
            <p:cNvSpPr txBox="1"/>
            <p:nvPr/>
          </p:nvSpPr>
          <p:spPr>
            <a:xfrm>
              <a:off x="8420700" y="1296685"/>
              <a:ext cx="3586314" cy="338554"/>
            </a:xfrm>
            <a:prstGeom prst="rect">
              <a:avLst/>
            </a:prstGeom>
            <a:noFill/>
          </p:spPr>
          <p:txBody>
            <a:bodyPr wrap="square">
              <a:spAutoFit/>
            </a:bodyPr>
            <a:lstStyle/>
            <a:p>
              <a:pPr>
                <a:spcBef>
                  <a:spcPts val="900"/>
                </a:spcBef>
              </a:pPr>
              <a:r>
                <a:rPr lang="en-US" sz="1050" b="1" dirty="0"/>
                <a:t>High-rep. rate laser driver technology</a:t>
              </a:r>
            </a:p>
          </p:txBody>
        </p:sp>
        <p:cxnSp>
          <p:nvCxnSpPr>
            <p:cNvPr id="63" name="Straight Arrow Connector 62">
              <a:extLst>
                <a:ext uri="{FF2B5EF4-FFF2-40B4-BE49-F238E27FC236}">
                  <a16:creationId xmlns:a16="http://schemas.microsoft.com/office/drawing/2014/main" id="{1A865003-EA77-FB24-4F49-4D94B2E7C812}"/>
                </a:ext>
              </a:extLst>
            </p:cNvPr>
            <p:cNvCxnSpPr>
              <a:cxnSpLocks/>
            </p:cNvCxnSpPr>
            <p:nvPr/>
          </p:nvCxnSpPr>
          <p:spPr>
            <a:xfrm flipH="1">
              <a:off x="7587757" y="2234476"/>
              <a:ext cx="878381" cy="878381"/>
            </a:xfrm>
            <a:prstGeom prst="straightConnector1">
              <a:avLst/>
            </a:prstGeom>
            <a:ln w="19050">
              <a:solidFill>
                <a:srgbClr val="7B7B7B"/>
              </a:solidFill>
              <a:tailEnd type="triangle" w="lg" len="med"/>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63321FFA-9E0B-9A31-8980-485449FE5C57}"/>
              </a:ext>
            </a:extLst>
          </p:cNvPr>
          <p:cNvSpPr>
            <a:spLocks noGrp="1"/>
          </p:cNvSpPr>
          <p:nvPr>
            <p:ph type="body" idx="2"/>
          </p:nvPr>
        </p:nvSpPr>
        <p:spPr>
          <a:xfrm>
            <a:off x="1" y="5594"/>
            <a:ext cx="9144000" cy="691449"/>
          </a:xfrm>
        </p:spPr>
        <p:txBody>
          <a:bodyPr anchor="ctr">
            <a:noAutofit/>
          </a:bodyPr>
          <a:lstStyle/>
          <a:p>
            <a:pPr marL="0" indent="0">
              <a:spcBef>
                <a:spcPts val="270"/>
              </a:spcBef>
            </a:pPr>
            <a:r>
              <a:rPr lang="en-US" sz="1875" dirty="0"/>
              <a:t>BELLA made substantial experimental and technical progress on subsystems</a:t>
            </a:r>
          </a:p>
        </p:txBody>
      </p:sp>
      <p:sp>
        <p:nvSpPr>
          <p:cNvPr id="4" name="Slide Number Placeholder 3">
            <a:extLst>
              <a:ext uri="{FF2B5EF4-FFF2-40B4-BE49-F238E27FC236}">
                <a16:creationId xmlns:a16="http://schemas.microsoft.com/office/drawing/2014/main" id="{632C859B-17C1-942D-62CB-BF008CC92834}"/>
              </a:ext>
            </a:extLst>
          </p:cNvPr>
          <p:cNvSpPr>
            <a:spLocks noGrp="1"/>
          </p:cNvSpPr>
          <p:nvPr>
            <p:ph type="sldNum" idx="12"/>
          </p:nvPr>
        </p:nvSpPr>
        <p:spPr/>
        <p:txBody>
          <a:bodyPr/>
          <a:lstStyle/>
          <a:p>
            <a:fld id="{00000000-1234-1234-1234-123412341234}" type="slidenum">
              <a:rPr lang="en-US" smtClean="0"/>
              <a:pPr/>
              <a:t>6</a:t>
            </a:fld>
            <a:endParaRPr lang="en-US"/>
          </a:p>
        </p:txBody>
      </p:sp>
      <p:pic>
        <p:nvPicPr>
          <p:cNvPr id="25" name="Picture 24">
            <a:extLst>
              <a:ext uri="{FF2B5EF4-FFF2-40B4-BE49-F238E27FC236}">
                <a16:creationId xmlns:a16="http://schemas.microsoft.com/office/drawing/2014/main" id="{43045512-A492-C3F9-E1A1-6065DFB13749}"/>
              </a:ext>
            </a:extLst>
          </p:cNvPr>
          <p:cNvPicPr>
            <a:picLocks noChangeAspect="1"/>
          </p:cNvPicPr>
          <p:nvPr/>
        </p:nvPicPr>
        <p:blipFill>
          <a:blip r:embed="rId4"/>
          <a:stretch>
            <a:fillRect/>
          </a:stretch>
        </p:blipFill>
        <p:spPr>
          <a:xfrm>
            <a:off x="2039943" y="1867660"/>
            <a:ext cx="5071778" cy="2242566"/>
          </a:xfrm>
          <a:prstGeom prst="rect">
            <a:avLst/>
          </a:prstGeom>
        </p:spPr>
      </p:pic>
      <p:grpSp>
        <p:nvGrpSpPr>
          <p:cNvPr id="37" name="Group 36">
            <a:extLst>
              <a:ext uri="{FF2B5EF4-FFF2-40B4-BE49-F238E27FC236}">
                <a16:creationId xmlns:a16="http://schemas.microsoft.com/office/drawing/2014/main" id="{34AD5603-DA52-5B92-277A-5DF0F4710672}"/>
              </a:ext>
            </a:extLst>
          </p:cNvPr>
          <p:cNvGrpSpPr/>
          <p:nvPr/>
        </p:nvGrpSpPr>
        <p:grpSpPr>
          <a:xfrm>
            <a:off x="88509" y="2927198"/>
            <a:ext cx="3639428" cy="2144706"/>
            <a:chOff x="118012" y="3902927"/>
            <a:chExt cx="4852570" cy="2859607"/>
          </a:xfrm>
        </p:grpSpPr>
        <p:sp>
          <p:nvSpPr>
            <p:cNvPr id="19" name="Rectangle 18">
              <a:extLst>
                <a:ext uri="{FF2B5EF4-FFF2-40B4-BE49-F238E27FC236}">
                  <a16:creationId xmlns:a16="http://schemas.microsoft.com/office/drawing/2014/main" id="{B11DA95C-93AC-2F49-6A5E-040773372842}"/>
                </a:ext>
              </a:extLst>
            </p:cNvPr>
            <p:cNvSpPr/>
            <p:nvPr/>
          </p:nvSpPr>
          <p:spPr>
            <a:xfrm>
              <a:off x="196069" y="6470146"/>
              <a:ext cx="3327586" cy="292388"/>
            </a:xfrm>
            <a:prstGeom prst="rect">
              <a:avLst/>
            </a:prstGeom>
          </p:spPr>
          <p:txBody>
            <a:bodyPr wrap="square">
              <a:spAutoFit/>
            </a:bodyPr>
            <a:lstStyle/>
            <a:p>
              <a:r>
                <a:rPr lang="en-US" sz="825" dirty="0">
                  <a:solidFill>
                    <a:schemeClr val="tx1">
                      <a:lumMod val="65000"/>
                      <a:lumOff val="35000"/>
                    </a:schemeClr>
                  </a:solidFill>
                </a:rPr>
                <a:t>C.B. Schroeder </a:t>
              </a:r>
              <a:r>
                <a:rPr lang="en-US" sz="825" i="1" dirty="0">
                  <a:solidFill>
                    <a:schemeClr val="tx1">
                      <a:lumMod val="65000"/>
                      <a:lumOff val="35000"/>
                    </a:schemeClr>
                  </a:solidFill>
                </a:rPr>
                <a:t>et al., </a:t>
              </a:r>
              <a:r>
                <a:rPr lang="en-US" sz="825" b="1" dirty="0">
                  <a:solidFill>
                    <a:schemeClr val="tx1">
                      <a:lumMod val="65000"/>
                      <a:lumOff val="35000"/>
                    </a:schemeClr>
                  </a:solidFill>
                </a:rPr>
                <a:t>PRAB</a:t>
              </a:r>
              <a:r>
                <a:rPr lang="en-US" sz="825" dirty="0">
                  <a:solidFill>
                    <a:schemeClr val="tx1">
                      <a:lumMod val="65000"/>
                      <a:lumOff val="35000"/>
                    </a:schemeClr>
                  </a:solidFill>
                </a:rPr>
                <a:t> 17, 101301 (2014)</a:t>
              </a:r>
            </a:p>
          </p:txBody>
        </p:sp>
        <p:sp>
          <p:nvSpPr>
            <p:cNvPr id="17" name="TextBox 16">
              <a:extLst>
                <a:ext uri="{FF2B5EF4-FFF2-40B4-BE49-F238E27FC236}">
                  <a16:creationId xmlns:a16="http://schemas.microsoft.com/office/drawing/2014/main" id="{7E0FADDE-6C5F-4040-31CC-BFE2257ACF22}"/>
                </a:ext>
              </a:extLst>
            </p:cNvPr>
            <p:cNvSpPr txBox="1"/>
            <p:nvPr/>
          </p:nvSpPr>
          <p:spPr>
            <a:xfrm>
              <a:off x="196069" y="3952770"/>
              <a:ext cx="4774513" cy="553997"/>
            </a:xfrm>
            <a:prstGeom prst="rect">
              <a:avLst/>
            </a:prstGeom>
            <a:noFill/>
          </p:spPr>
          <p:txBody>
            <a:bodyPr wrap="square">
              <a:spAutoFit/>
            </a:bodyPr>
            <a:lstStyle/>
            <a:p>
              <a:pPr>
                <a:spcBef>
                  <a:spcPts val="900"/>
                </a:spcBef>
              </a:pPr>
              <a:r>
                <a:rPr lang="en-US" sz="1050" b="1" dirty="0"/>
                <a:t>Beam stability and</a:t>
              </a:r>
              <a:br>
                <a:rPr lang="en-US" sz="1050" b="1" dirty="0"/>
              </a:br>
              <a:r>
                <a:rPr lang="en-US" sz="1050" b="1" dirty="0"/>
                <a:t>high-brightness electron sources</a:t>
              </a:r>
            </a:p>
          </p:txBody>
        </p:sp>
        <p:pic>
          <p:nvPicPr>
            <p:cNvPr id="18" name="Picture 17">
              <a:extLst>
                <a:ext uri="{FF2B5EF4-FFF2-40B4-BE49-F238E27FC236}">
                  <a16:creationId xmlns:a16="http://schemas.microsoft.com/office/drawing/2014/main" id="{8100B4CA-CE25-A84D-EE5A-28A587723B88}"/>
                </a:ext>
              </a:extLst>
            </p:cNvPr>
            <p:cNvPicPr>
              <a:picLocks noChangeAspect="1"/>
            </p:cNvPicPr>
            <p:nvPr/>
          </p:nvPicPr>
          <p:blipFill>
            <a:blip r:embed="rId5"/>
            <a:stretch>
              <a:fillRect/>
            </a:stretch>
          </p:blipFill>
          <p:spPr>
            <a:xfrm>
              <a:off x="118012" y="4549687"/>
              <a:ext cx="3171691" cy="1887696"/>
            </a:xfrm>
            <a:prstGeom prst="rect">
              <a:avLst/>
            </a:prstGeom>
          </p:spPr>
        </p:pic>
        <p:cxnSp>
          <p:nvCxnSpPr>
            <p:cNvPr id="23" name="Straight Arrow Connector 22">
              <a:extLst>
                <a:ext uri="{FF2B5EF4-FFF2-40B4-BE49-F238E27FC236}">
                  <a16:creationId xmlns:a16="http://schemas.microsoft.com/office/drawing/2014/main" id="{15680ABF-925A-A676-A634-345E20982D83}"/>
                </a:ext>
              </a:extLst>
            </p:cNvPr>
            <p:cNvCxnSpPr>
              <a:cxnSpLocks/>
            </p:cNvCxnSpPr>
            <p:nvPr/>
          </p:nvCxnSpPr>
          <p:spPr>
            <a:xfrm flipV="1">
              <a:off x="3412273" y="3902927"/>
              <a:ext cx="524107" cy="524107"/>
            </a:xfrm>
            <a:prstGeom prst="straightConnector1">
              <a:avLst/>
            </a:prstGeom>
            <a:ln w="19050">
              <a:solidFill>
                <a:srgbClr val="3D9C3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F96F34B5-973C-104B-E647-9DD55405348A}"/>
              </a:ext>
            </a:extLst>
          </p:cNvPr>
          <p:cNvGrpSpPr/>
          <p:nvPr/>
        </p:nvGrpSpPr>
        <p:grpSpPr>
          <a:xfrm>
            <a:off x="147052" y="918418"/>
            <a:ext cx="3580885" cy="1326720"/>
            <a:chOff x="196069" y="1224558"/>
            <a:chExt cx="4774513" cy="1768959"/>
          </a:xfrm>
        </p:grpSpPr>
        <p:sp>
          <p:nvSpPr>
            <p:cNvPr id="29" name="TextBox 28">
              <a:extLst>
                <a:ext uri="{FF2B5EF4-FFF2-40B4-BE49-F238E27FC236}">
                  <a16:creationId xmlns:a16="http://schemas.microsoft.com/office/drawing/2014/main" id="{45777002-E145-382B-03F2-772ECD191E06}"/>
                </a:ext>
              </a:extLst>
            </p:cNvPr>
            <p:cNvSpPr txBox="1"/>
            <p:nvPr/>
          </p:nvSpPr>
          <p:spPr>
            <a:xfrm>
              <a:off x="196069" y="1224558"/>
              <a:ext cx="4774513" cy="338554"/>
            </a:xfrm>
            <a:prstGeom prst="rect">
              <a:avLst/>
            </a:prstGeom>
            <a:noFill/>
          </p:spPr>
          <p:txBody>
            <a:bodyPr wrap="square">
              <a:spAutoFit/>
            </a:bodyPr>
            <a:lstStyle/>
            <a:p>
              <a:pPr>
                <a:spcBef>
                  <a:spcPts val="900"/>
                </a:spcBef>
              </a:pPr>
              <a:r>
                <a:rPr lang="en-US" sz="1050" b="1" dirty="0"/>
                <a:t>10 GeV stages &amp; multi-GeV staging</a:t>
              </a:r>
            </a:p>
          </p:txBody>
        </p:sp>
        <p:pic>
          <p:nvPicPr>
            <p:cNvPr id="48" name="Picture 47">
              <a:extLst>
                <a:ext uri="{FF2B5EF4-FFF2-40B4-BE49-F238E27FC236}">
                  <a16:creationId xmlns:a16="http://schemas.microsoft.com/office/drawing/2014/main" id="{E27ECC94-D65D-3FBE-478B-23EB64E0A771}"/>
                </a:ext>
              </a:extLst>
            </p:cNvPr>
            <p:cNvPicPr>
              <a:picLocks noChangeAspect="1"/>
            </p:cNvPicPr>
            <p:nvPr/>
          </p:nvPicPr>
          <p:blipFill>
            <a:blip r:embed="rId6"/>
            <a:stretch>
              <a:fillRect/>
            </a:stretch>
          </p:blipFill>
          <p:spPr>
            <a:xfrm>
              <a:off x="279535" y="1618239"/>
              <a:ext cx="3244120" cy="1018176"/>
            </a:xfrm>
            <a:prstGeom prst="rect">
              <a:avLst/>
            </a:prstGeom>
          </p:spPr>
        </p:pic>
        <p:cxnSp>
          <p:nvCxnSpPr>
            <p:cNvPr id="53" name="Straight Arrow Connector 52">
              <a:extLst>
                <a:ext uri="{FF2B5EF4-FFF2-40B4-BE49-F238E27FC236}">
                  <a16:creationId xmlns:a16="http://schemas.microsoft.com/office/drawing/2014/main" id="{8F8E7D95-8F52-2F0F-5FAC-16652DB4FE10}"/>
                </a:ext>
              </a:extLst>
            </p:cNvPr>
            <p:cNvCxnSpPr>
              <a:cxnSpLocks/>
            </p:cNvCxnSpPr>
            <p:nvPr/>
          </p:nvCxnSpPr>
          <p:spPr>
            <a:xfrm>
              <a:off x="2954024" y="2703824"/>
              <a:ext cx="290755" cy="289693"/>
            </a:xfrm>
            <a:prstGeom prst="straightConnector1">
              <a:avLst/>
            </a:prstGeom>
            <a:ln w="19050">
              <a:solidFill>
                <a:srgbClr val="DF8DFF"/>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5F615E48-BD21-3E10-F56C-2DCC5C5AA3F3}"/>
              </a:ext>
            </a:extLst>
          </p:cNvPr>
          <p:cNvGrpSpPr/>
          <p:nvPr/>
        </p:nvGrpSpPr>
        <p:grpSpPr>
          <a:xfrm>
            <a:off x="4791097" y="3653159"/>
            <a:ext cx="4128335" cy="1368359"/>
            <a:chOff x="6388129" y="4870874"/>
            <a:chExt cx="5504446" cy="1824477"/>
          </a:xfrm>
        </p:grpSpPr>
        <p:pic>
          <p:nvPicPr>
            <p:cNvPr id="1026" name="Picture 2">
              <a:extLst>
                <a:ext uri="{FF2B5EF4-FFF2-40B4-BE49-F238E27FC236}">
                  <a16:creationId xmlns:a16="http://schemas.microsoft.com/office/drawing/2014/main" id="{3C35E9DC-8E88-5FDF-88C4-A7B9223061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8347" y="5265746"/>
              <a:ext cx="1957501" cy="141293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C9443A3-C267-4DAB-8135-9B172134A7C4}"/>
                </a:ext>
              </a:extLst>
            </p:cNvPr>
            <p:cNvSpPr txBox="1"/>
            <p:nvPr/>
          </p:nvSpPr>
          <p:spPr>
            <a:xfrm>
              <a:off x="7118062" y="4959547"/>
              <a:ext cx="4774513" cy="338554"/>
            </a:xfrm>
            <a:prstGeom prst="rect">
              <a:avLst/>
            </a:prstGeom>
            <a:noFill/>
          </p:spPr>
          <p:txBody>
            <a:bodyPr wrap="square">
              <a:spAutoFit/>
            </a:bodyPr>
            <a:lstStyle/>
            <a:p>
              <a:pPr>
                <a:spcBef>
                  <a:spcPts val="900"/>
                </a:spcBef>
              </a:pPr>
              <a:r>
                <a:rPr lang="en-US" sz="1050" b="1" dirty="0"/>
                <a:t>Plasma mirrors for laser coupling</a:t>
              </a:r>
            </a:p>
          </p:txBody>
        </p:sp>
        <p:pic>
          <p:nvPicPr>
            <p:cNvPr id="52" name="Google Shape;498;p26">
              <a:extLst>
                <a:ext uri="{FF2B5EF4-FFF2-40B4-BE49-F238E27FC236}">
                  <a16:creationId xmlns:a16="http://schemas.microsoft.com/office/drawing/2014/main" id="{62C73B0B-1CD4-EC51-0127-92FA53372C89}"/>
                </a:ext>
              </a:extLst>
            </p:cNvPr>
            <p:cNvPicPr preferRelativeResize="0"/>
            <p:nvPr/>
          </p:nvPicPr>
          <p:blipFill rotWithShape="1">
            <a:blip r:embed="rId8">
              <a:alphaModFix/>
            </a:blip>
            <a:srcRect l="31998" t="41414" r="19090"/>
            <a:stretch/>
          </p:blipFill>
          <p:spPr>
            <a:xfrm>
              <a:off x="7197205" y="5327438"/>
              <a:ext cx="1402507" cy="1367913"/>
            </a:xfrm>
            <a:prstGeom prst="rect">
              <a:avLst/>
            </a:prstGeom>
            <a:noFill/>
            <a:ln>
              <a:noFill/>
            </a:ln>
          </p:spPr>
        </p:pic>
        <p:cxnSp>
          <p:nvCxnSpPr>
            <p:cNvPr id="58" name="Straight Arrow Connector 57">
              <a:extLst>
                <a:ext uri="{FF2B5EF4-FFF2-40B4-BE49-F238E27FC236}">
                  <a16:creationId xmlns:a16="http://schemas.microsoft.com/office/drawing/2014/main" id="{ADAD39FB-2A6F-1662-3293-F549B1E4747D}"/>
                </a:ext>
              </a:extLst>
            </p:cNvPr>
            <p:cNvCxnSpPr>
              <a:cxnSpLocks/>
            </p:cNvCxnSpPr>
            <p:nvPr/>
          </p:nvCxnSpPr>
          <p:spPr>
            <a:xfrm flipH="1">
              <a:off x="6388129" y="4870874"/>
              <a:ext cx="701772" cy="0"/>
            </a:xfrm>
            <a:prstGeom prst="straightConnector1">
              <a:avLst/>
            </a:prstGeom>
            <a:ln w="19050">
              <a:solidFill>
                <a:srgbClr val="B3B3B3"/>
              </a:solidFill>
              <a:tailEnd type="triangl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9844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714CA1-48B8-C3D8-0304-5773E1486E66}"/>
              </a:ext>
            </a:extLst>
          </p:cNvPr>
          <p:cNvSpPr>
            <a:spLocks noGrp="1"/>
          </p:cNvSpPr>
          <p:nvPr>
            <p:ph type="body" idx="2"/>
          </p:nvPr>
        </p:nvSpPr>
        <p:spPr>
          <a:xfrm>
            <a:off x="1" y="3399"/>
            <a:ext cx="9144000" cy="695840"/>
          </a:xfrm>
        </p:spPr>
        <p:txBody>
          <a:bodyPr>
            <a:normAutofit fontScale="32500" lnSpcReduction="20000"/>
          </a:bodyPr>
          <a:lstStyle/>
          <a:p>
            <a:pPr defTabSz="637794">
              <a:lnSpc>
                <a:spcPct val="115000"/>
              </a:lnSpc>
              <a:defRPr sz="4650">
                <a:latin typeface="+mn-lt"/>
                <a:ea typeface="+mn-ea"/>
                <a:cs typeface="+mn-cs"/>
                <a:sym typeface="Arial"/>
              </a:defRPr>
            </a:pPr>
            <a:r>
              <a:rPr lang="en-US" dirty="0"/>
              <a:t>Wakefield accelerator stages are approaching and exceeding </a:t>
            </a:r>
          </a:p>
          <a:p>
            <a:pPr defTabSz="637794">
              <a:lnSpc>
                <a:spcPct val="115000"/>
              </a:lnSpc>
              <a:defRPr sz="4650">
                <a:latin typeface="+mn-lt"/>
                <a:ea typeface="+mn-ea"/>
                <a:cs typeface="+mn-cs"/>
                <a:sym typeface="Arial"/>
              </a:defRPr>
            </a:pPr>
            <a:r>
              <a:rPr lang="en-US" dirty="0"/>
              <a:t>select individual parameters for a future multi-</a:t>
            </a:r>
            <a:r>
              <a:rPr lang="en-US" dirty="0" err="1"/>
              <a:t>TeV</a:t>
            </a:r>
            <a:r>
              <a:rPr lang="en-US" dirty="0"/>
              <a:t> collider</a:t>
            </a:r>
          </a:p>
        </p:txBody>
      </p:sp>
      <p:sp>
        <p:nvSpPr>
          <p:cNvPr id="413" name="Google Shape;436;p4"/>
          <p:cNvSpPr txBox="1">
            <a:spLocks noGrp="1"/>
          </p:cNvSpPr>
          <p:nvPr>
            <p:ph type="sldNum"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grpSp>
        <p:nvGrpSpPr>
          <p:cNvPr id="417" name="Google Shape;437;p4"/>
          <p:cNvGrpSpPr/>
          <p:nvPr/>
        </p:nvGrpSpPr>
        <p:grpSpPr>
          <a:xfrm>
            <a:off x="335584" y="741538"/>
            <a:ext cx="3033564" cy="4101653"/>
            <a:chOff x="-6488" y="0"/>
            <a:chExt cx="8089503" cy="10937738"/>
          </a:xfrm>
        </p:grpSpPr>
        <p:pic>
          <p:nvPicPr>
            <p:cNvPr id="414" name="Google Shape;438;p4" descr="Google Shape;438;p4"/>
            <p:cNvPicPr>
              <a:picLocks noChangeAspect="1"/>
            </p:cNvPicPr>
            <p:nvPr/>
          </p:nvPicPr>
          <p:blipFill>
            <a:blip r:embed="rId2"/>
            <a:srcRect l="4969" r="55990"/>
            <a:stretch>
              <a:fillRect/>
            </a:stretch>
          </p:blipFill>
          <p:spPr>
            <a:xfrm>
              <a:off x="889004" y="0"/>
              <a:ext cx="7194011" cy="10937738"/>
            </a:xfrm>
            <a:prstGeom prst="rect">
              <a:avLst/>
            </a:prstGeom>
            <a:ln w="12700" cap="flat">
              <a:noFill/>
              <a:miter lim="400000"/>
            </a:ln>
            <a:effectLst/>
          </p:spPr>
        </p:pic>
        <p:sp>
          <p:nvSpPr>
            <p:cNvPr id="415" name="Google Shape;439;p4"/>
            <p:cNvSpPr txBox="1"/>
            <p:nvPr/>
          </p:nvSpPr>
          <p:spPr>
            <a:xfrm rot="16200000">
              <a:off x="-1971680" y="2222943"/>
              <a:ext cx="4730545" cy="800160"/>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69" tIns="68569" rIns="68569" bIns="68569" numCol="1" anchor="t">
              <a:spAutoFit/>
            </a:bodyPr>
            <a:lstStyle>
              <a:lvl1pPr algn="ctr" defTabSz="1828800">
                <a:defRPr sz="2800">
                  <a:solidFill>
                    <a:srgbClr val="242852"/>
                  </a:solidFill>
                  <a:latin typeface="Helvetica Neue Medium"/>
                  <a:ea typeface="Helvetica Neue Medium"/>
                  <a:cs typeface="Helvetica Neue Medium"/>
                  <a:sym typeface="Helvetica Neue Medium"/>
                </a:defRPr>
              </a:lvl1pPr>
            </a:lstStyle>
            <a:p>
              <a:r>
                <a:rPr sz="1050"/>
                <a:t>Laser-driven plasma</a:t>
              </a:r>
            </a:p>
          </p:txBody>
        </p:sp>
        <p:sp>
          <p:nvSpPr>
            <p:cNvPr id="416" name="Google Shape;440;p4"/>
            <p:cNvSpPr txBox="1"/>
            <p:nvPr/>
          </p:nvSpPr>
          <p:spPr>
            <a:xfrm rot="16200000">
              <a:off x="-1971681" y="7755582"/>
              <a:ext cx="4730545" cy="800160"/>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69" tIns="68569" rIns="68569" bIns="68569" numCol="1" anchor="t">
              <a:spAutoFit/>
            </a:bodyPr>
            <a:lstStyle>
              <a:lvl1pPr algn="ctr" defTabSz="1828800">
                <a:defRPr sz="2800">
                  <a:solidFill>
                    <a:srgbClr val="242852"/>
                  </a:solidFill>
                  <a:latin typeface="Helvetica Neue Medium"/>
                  <a:ea typeface="Helvetica Neue Medium"/>
                  <a:cs typeface="Helvetica Neue Medium"/>
                  <a:sym typeface="Helvetica Neue Medium"/>
                </a:defRPr>
              </a:lvl1pPr>
            </a:lstStyle>
            <a:p>
              <a:r>
                <a:rPr sz="1050"/>
                <a:t>Structure Wakefield</a:t>
              </a:r>
            </a:p>
          </p:txBody>
        </p:sp>
      </p:grpSp>
      <p:grpSp>
        <p:nvGrpSpPr>
          <p:cNvPr id="421" name="Google Shape;441;p4"/>
          <p:cNvGrpSpPr/>
          <p:nvPr/>
        </p:nvGrpSpPr>
        <p:grpSpPr>
          <a:xfrm>
            <a:off x="3460240" y="741538"/>
            <a:ext cx="3033565" cy="4101653"/>
            <a:chOff x="-6488" y="0"/>
            <a:chExt cx="8089507" cy="10937738"/>
          </a:xfrm>
        </p:grpSpPr>
        <p:pic>
          <p:nvPicPr>
            <p:cNvPr id="418" name="Google Shape;442;p4" descr="Google Shape;442;p4"/>
            <p:cNvPicPr>
              <a:picLocks noChangeAspect="1"/>
            </p:cNvPicPr>
            <p:nvPr/>
          </p:nvPicPr>
          <p:blipFill>
            <a:blip r:embed="rId2"/>
            <a:srcRect l="60961"/>
            <a:stretch>
              <a:fillRect/>
            </a:stretch>
          </p:blipFill>
          <p:spPr>
            <a:xfrm>
              <a:off x="889009" y="0"/>
              <a:ext cx="7194010" cy="10937738"/>
            </a:xfrm>
            <a:prstGeom prst="rect">
              <a:avLst/>
            </a:prstGeom>
            <a:ln w="12700" cap="flat">
              <a:noFill/>
              <a:miter lim="400000"/>
            </a:ln>
            <a:effectLst/>
          </p:spPr>
        </p:pic>
        <p:sp>
          <p:nvSpPr>
            <p:cNvPr id="419" name="Google Shape;443;p4"/>
            <p:cNvSpPr txBox="1"/>
            <p:nvPr/>
          </p:nvSpPr>
          <p:spPr>
            <a:xfrm rot="16200000">
              <a:off x="-1971680" y="2222943"/>
              <a:ext cx="4730545" cy="800160"/>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69" tIns="68569" rIns="68569" bIns="68569" numCol="1" anchor="t">
              <a:spAutoFit/>
            </a:bodyPr>
            <a:lstStyle>
              <a:lvl1pPr algn="ctr" defTabSz="1828800">
                <a:defRPr sz="2800">
                  <a:solidFill>
                    <a:srgbClr val="242852"/>
                  </a:solidFill>
                  <a:latin typeface="Helvetica Neue Medium"/>
                  <a:ea typeface="Helvetica Neue Medium"/>
                  <a:cs typeface="Helvetica Neue Medium"/>
                  <a:sym typeface="Helvetica Neue Medium"/>
                </a:defRPr>
              </a:lvl1pPr>
            </a:lstStyle>
            <a:p>
              <a:r>
                <a:rPr sz="1050"/>
                <a:t>Beam-driven plasma</a:t>
              </a:r>
            </a:p>
          </p:txBody>
        </p:sp>
        <p:sp>
          <p:nvSpPr>
            <p:cNvPr id="420" name="Google Shape;444;p4"/>
            <p:cNvSpPr txBox="1"/>
            <p:nvPr/>
          </p:nvSpPr>
          <p:spPr>
            <a:xfrm rot="16200000">
              <a:off x="-1971681" y="7755582"/>
              <a:ext cx="4730545" cy="800160"/>
            </a:xfrm>
            <a:prstGeom prst="rect">
              <a:avLst/>
            </a:prstGeom>
            <a:noFill/>
            <a:ln w="254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569" tIns="68569" rIns="68569" bIns="68569" numCol="1" anchor="t">
              <a:spAutoFit/>
            </a:bodyPr>
            <a:lstStyle>
              <a:lvl1pPr algn="ctr" defTabSz="1828800">
                <a:defRPr sz="2800">
                  <a:solidFill>
                    <a:srgbClr val="242852"/>
                  </a:solidFill>
                  <a:latin typeface="Helvetica Neue Medium"/>
                  <a:ea typeface="Helvetica Neue Medium"/>
                  <a:cs typeface="Helvetica Neue Medium"/>
                  <a:sym typeface="Helvetica Neue Medium"/>
                </a:defRPr>
              </a:lvl1pPr>
            </a:lstStyle>
            <a:p>
              <a:r>
                <a:rPr sz="1050"/>
                <a:t>Beam-driven plasma</a:t>
              </a:r>
            </a:p>
          </p:txBody>
        </p:sp>
      </p:grpSp>
      <p:sp>
        <p:nvSpPr>
          <p:cNvPr id="422" name="Google Shape;447;p4"/>
          <p:cNvSpPr txBox="1"/>
          <p:nvPr/>
        </p:nvSpPr>
        <p:spPr>
          <a:xfrm>
            <a:off x="6598629" y="700749"/>
            <a:ext cx="2417380" cy="250835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569" tIns="68569" rIns="68569" bIns="68569">
            <a:spAutoFit/>
          </a:bodyPr>
          <a:lstStyle/>
          <a:p>
            <a:pPr>
              <a:spcBef>
                <a:spcPts val="225"/>
              </a:spcBef>
              <a:defRPr sz="3200" b="1">
                <a:solidFill>
                  <a:srgbClr val="007681"/>
                </a:solidFill>
                <a:latin typeface="Helvetica Neue"/>
                <a:ea typeface="Helvetica Neue"/>
                <a:cs typeface="Helvetica Neue"/>
                <a:sym typeface="Helvetica Neue"/>
              </a:defRPr>
            </a:pPr>
            <a:r>
              <a:rPr sz="1200" dirty="0"/>
              <a:t>Next steps/challenges:</a:t>
            </a:r>
          </a:p>
          <a:p>
            <a:pPr marL="131596" indent="-131596">
              <a:spcBef>
                <a:spcPts val="225"/>
              </a:spcBef>
              <a:buSzPct val="100000"/>
              <a:buChar char="-"/>
              <a:defRPr sz="3200">
                <a:solidFill>
                  <a:srgbClr val="007681"/>
                </a:solidFill>
                <a:latin typeface="Helvetica Neue"/>
                <a:ea typeface="Helvetica Neue"/>
                <a:cs typeface="Helvetica Neue"/>
                <a:sym typeface="Helvetica Neue"/>
              </a:defRPr>
            </a:pPr>
            <a:r>
              <a:rPr sz="1200" dirty="0"/>
              <a:t>precision stage combining brightness, efficiency, alignment, stability</a:t>
            </a:r>
          </a:p>
          <a:p>
            <a:pPr marL="131596" indent="-131596">
              <a:spcBef>
                <a:spcPts val="225"/>
              </a:spcBef>
              <a:buSzPct val="100000"/>
              <a:buChar char="-"/>
              <a:defRPr sz="3200">
                <a:solidFill>
                  <a:srgbClr val="007681"/>
                </a:solidFill>
                <a:latin typeface="Helvetica Neue"/>
                <a:ea typeface="Helvetica Neue"/>
                <a:cs typeface="Helvetica Neue"/>
                <a:sym typeface="Helvetica Neue"/>
              </a:defRPr>
            </a:pPr>
            <a:r>
              <a:rPr sz="1200" dirty="0"/>
              <a:t>coupling multiple such stages with high efficiency, tolerances</a:t>
            </a:r>
          </a:p>
          <a:p>
            <a:pPr marL="131596" indent="-131596">
              <a:spcBef>
                <a:spcPts val="225"/>
              </a:spcBef>
              <a:buSzPct val="100000"/>
              <a:buChar char="-"/>
              <a:defRPr sz="3200">
                <a:solidFill>
                  <a:srgbClr val="007681"/>
                </a:solidFill>
                <a:latin typeface="Helvetica Neue"/>
                <a:ea typeface="Helvetica Neue"/>
                <a:cs typeface="Helvetica Neue"/>
                <a:sym typeface="Helvetica Neue"/>
              </a:defRPr>
            </a:pPr>
            <a:r>
              <a:rPr sz="1200" dirty="0"/>
              <a:t>positrons, spin transport</a:t>
            </a:r>
          </a:p>
          <a:p>
            <a:pPr marL="131596" indent="-131596">
              <a:spcBef>
                <a:spcPts val="225"/>
              </a:spcBef>
              <a:buSzPct val="100000"/>
              <a:buChar char="-"/>
              <a:defRPr sz="3200">
                <a:solidFill>
                  <a:srgbClr val="007681"/>
                </a:solidFill>
                <a:latin typeface="Helvetica Neue"/>
                <a:ea typeface="Helvetica Neue"/>
                <a:cs typeface="Helvetica Neue"/>
                <a:sym typeface="Helvetica Neue"/>
              </a:defRPr>
            </a:pPr>
            <a:r>
              <a:rPr sz="1200" dirty="0"/>
              <a:t>compact BDS</a:t>
            </a:r>
          </a:p>
          <a:p>
            <a:pPr marL="131596" indent="-131596">
              <a:spcBef>
                <a:spcPts val="225"/>
              </a:spcBef>
              <a:buSzPct val="100000"/>
              <a:buChar char="-"/>
              <a:defRPr sz="3200">
                <a:solidFill>
                  <a:srgbClr val="007681"/>
                </a:solidFill>
                <a:latin typeface="Helvetica Neue"/>
                <a:ea typeface="Helvetica Neue"/>
                <a:cs typeface="Helvetica Neue"/>
                <a:sym typeface="Helvetica Neue"/>
              </a:defRPr>
            </a:pPr>
            <a:r>
              <a:rPr sz="1200" dirty="0"/>
              <a:t>high average power</a:t>
            </a:r>
            <a:br>
              <a:rPr sz="1200" dirty="0"/>
            </a:br>
            <a:r>
              <a:rPr sz="1200" dirty="0"/>
              <a:t>and wall-plug efficiency</a:t>
            </a:r>
          </a:p>
          <a:p>
            <a:pPr>
              <a:spcBef>
                <a:spcPts val="225"/>
              </a:spcBef>
              <a:defRPr sz="3200" b="1">
                <a:solidFill>
                  <a:srgbClr val="007681"/>
                </a:solidFill>
                <a:latin typeface="Helvetica Neue"/>
                <a:ea typeface="Helvetica Neue"/>
                <a:cs typeface="Helvetica Neue"/>
                <a:sym typeface="Helvetica Neue"/>
              </a:defRPr>
            </a:pPr>
            <a:r>
              <a:rPr sz="1200" dirty="0"/>
              <a:t>→ test facilities</a:t>
            </a:r>
            <a:br>
              <a:rPr lang="en-US" sz="1200" dirty="0"/>
            </a:br>
            <a:r>
              <a:rPr sz="1200" dirty="0"/>
              <a:t>are needed</a:t>
            </a:r>
            <a:r>
              <a:rPr lang="en-US" sz="1200" dirty="0"/>
              <a:t> (incl. </a:t>
            </a:r>
            <a:r>
              <a:rPr lang="en-US" sz="1200" dirty="0" err="1"/>
              <a:t>kBELLA</a:t>
            </a:r>
            <a:r>
              <a:rPr lang="en-US" sz="1200" dirty="0"/>
              <a:t>)</a:t>
            </a:r>
            <a:endParaRPr sz="1200" dirty="0"/>
          </a:p>
        </p:txBody>
      </p:sp>
      <p:grpSp>
        <p:nvGrpSpPr>
          <p:cNvPr id="425" name="Group"/>
          <p:cNvGrpSpPr/>
          <p:nvPr/>
        </p:nvGrpSpPr>
        <p:grpSpPr>
          <a:xfrm>
            <a:off x="6657696" y="3240558"/>
            <a:ext cx="2417380" cy="1753913"/>
            <a:chOff x="0" y="0"/>
            <a:chExt cx="6446343" cy="4677100"/>
          </a:xfrm>
        </p:grpSpPr>
        <p:sp>
          <p:nvSpPr>
            <p:cNvPr id="423" name="Google Shape;445;p4"/>
            <p:cNvSpPr/>
            <p:nvPr/>
          </p:nvSpPr>
          <p:spPr>
            <a:xfrm>
              <a:off x="-1" y="0"/>
              <a:ext cx="6446345" cy="4423788"/>
            </a:xfrm>
            <a:prstGeom prst="rect">
              <a:avLst/>
            </a:prstGeom>
            <a:noFill/>
            <a:ln w="50800" cap="flat">
              <a:solidFill>
                <a:srgbClr val="5AA2AE"/>
              </a:solidFill>
              <a:prstDash val="solid"/>
              <a:round/>
            </a:ln>
            <a:effectLst/>
          </p:spPr>
          <p:txBody>
            <a:bodyPr wrap="square" lIns="0" tIns="0" rIns="0" bIns="0" numCol="1" anchor="ctr">
              <a:noAutofit/>
            </a:bodyPr>
            <a:lstStyle/>
            <a:p>
              <a:pPr algn="ctr">
                <a:defRPr sz="2800"/>
              </a:pPr>
              <a:endParaRPr sz="2100"/>
            </a:p>
          </p:txBody>
        </p:sp>
        <p:sp>
          <p:nvSpPr>
            <p:cNvPr id="424" name="Google Shape;446;p4"/>
            <p:cNvSpPr txBox="1"/>
            <p:nvPr/>
          </p:nvSpPr>
          <p:spPr>
            <a:xfrm>
              <a:off x="283562" y="279699"/>
              <a:ext cx="5879220" cy="43974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75" tIns="34275" rIns="34275" bIns="34275" numCol="1" anchor="t">
              <a:normAutofit/>
            </a:bodyPr>
            <a:lstStyle/>
            <a:p>
              <a:pPr algn="just">
                <a:lnSpc>
                  <a:spcPct val="92000"/>
                </a:lnSpc>
                <a:spcBef>
                  <a:spcPts val="900"/>
                </a:spcBef>
                <a:defRPr sz="2600" b="1">
                  <a:latin typeface="Helvetica Neue"/>
                  <a:ea typeface="Helvetica Neue"/>
                  <a:cs typeface="Helvetica Neue"/>
                  <a:sym typeface="Helvetica Neue"/>
                </a:defRPr>
              </a:pPr>
              <a:r>
                <a:rPr sz="975" dirty="0"/>
                <a:t>“In order to make a confident, informed decision on the path forward—a decision that we hope to make within the next 20 years—one or more of these technologies must reach technical maturity, allowing us to reliably estimate both cost and technical risk”</a:t>
              </a:r>
              <a:endParaRPr sz="1125" dirty="0"/>
            </a:p>
            <a:p>
              <a:pPr algn="just">
                <a:lnSpc>
                  <a:spcPct val="92000"/>
                </a:lnSpc>
                <a:spcBef>
                  <a:spcPts val="900"/>
                </a:spcBef>
                <a:defRPr sz="2200" i="1">
                  <a:latin typeface="Helvetica Neue"/>
                  <a:ea typeface="Helvetica Neue"/>
                  <a:cs typeface="Helvetica Neue"/>
                  <a:sym typeface="Helvetica Neue"/>
                </a:defRPr>
              </a:pPr>
              <a:r>
                <a:rPr sz="825" dirty="0"/>
                <a:t>P5 draft (2023), p. 85</a:t>
              </a:r>
            </a:p>
          </p:txBody>
        </p:sp>
      </p:grpSp>
      <p:sp>
        <p:nvSpPr>
          <p:cNvPr id="426" name="Material courtesy of Spencer Gessner (SLAC)"/>
          <p:cNvSpPr txBox="1"/>
          <p:nvPr/>
        </p:nvSpPr>
        <p:spPr>
          <a:xfrm>
            <a:off x="2351561" y="4875439"/>
            <a:ext cx="2159567" cy="19050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34290" bIns="34290">
            <a:spAutoFit/>
          </a:bodyPr>
          <a:lstStyle>
            <a:lvl1pPr algn="r" defTabSz="822960">
              <a:defRPr sz="2100">
                <a:latin typeface="Helvetica Neue Light"/>
                <a:ea typeface="Helvetica Neue Light"/>
                <a:cs typeface="Helvetica Neue Light"/>
                <a:sym typeface="Helvetica Neue Light"/>
              </a:defRPr>
            </a:lvl1pPr>
          </a:lstStyle>
          <a:p>
            <a:r>
              <a:rPr sz="788" dirty="0"/>
              <a:t>Material courtesy of Spencer Gessner (SLAC)</a:t>
            </a:r>
          </a:p>
        </p:txBody>
      </p:sp>
      <p:sp>
        <p:nvSpPr>
          <p:cNvPr id="427" name="Rectangle"/>
          <p:cNvSpPr/>
          <p:nvPr/>
        </p:nvSpPr>
        <p:spPr>
          <a:xfrm>
            <a:off x="2480300" y="1045831"/>
            <a:ext cx="367781" cy="118970"/>
          </a:xfrm>
          <a:prstGeom prst="rect">
            <a:avLst/>
          </a:prstGeom>
          <a:solidFill>
            <a:srgbClr val="FFFFFF"/>
          </a:solidFill>
          <a:ln w="12700">
            <a:miter lim="400000"/>
          </a:ln>
        </p:spPr>
        <p:txBody>
          <a:bodyPr tIns="34290" bIns="34290" anchor="ctr"/>
          <a:lstStyle/>
          <a:p>
            <a:endParaRPr sz="525"/>
          </a:p>
        </p:txBody>
      </p:sp>
      <p:sp>
        <p:nvSpPr>
          <p:cNvPr id="428" name="Rectangle"/>
          <p:cNvSpPr/>
          <p:nvPr/>
        </p:nvSpPr>
        <p:spPr>
          <a:xfrm>
            <a:off x="2480300" y="1188725"/>
            <a:ext cx="367781" cy="118970"/>
          </a:xfrm>
          <a:prstGeom prst="rect">
            <a:avLst/>
          </a:prstGeom>
          <a:solidFill>
            <a:srgbClr val="FFFFFF"/>
          </a:solidFill>
          <a:ln w="12700">
            <a:miter lim="400000"/>
          </a:ln>
        </p:spPr>
        <p:txBody>
          <a:bodyPr tIns="34290" bIns="34290" anchor="ctr"/>
          <a:lstStyle/>
          <a:p>
            <a:endParaRPr sz="525"/>
          </a:p>
        </p:txBody>
      </p:sp>
      <p:sp>
        <p:nvSpPr>
          <p:cNvPr id="429" name="Recent results at…"/>
          <p:cNvSpPr txBox="1"/>
          <p:nvPr/>
        </p:nvSpPr>
        <p:spPr>
          <a:xfrm>
            <a:off x="2367487" y="940386"/>
            <a:ext cx="710451" cy="23083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34290" bIns="34290">
            <a:spAutoFit/>
          </a:bodyPr>
          <a:lstStyle/>
          <a:p>
            <a:pPr>
              <a:defRPr sz="1400">
                <a:latin typeface="Helvetica Neue Medium"/>
                <a:ea typeface="Helvetica Neue Medium"/>
                <a:cs typeface="Helvetica Neue Medium"/>
                <a:sym typeface="Helvetica Neue Medium"/>
              </a:defRPr>
            </a:pPr>
            <a:r>
              <a:rPr sz="525"/>
              <a:t>Recent results at</a:t>
            </a:r>
          </a:p>
          <a:p>
            <a:pPr>
              <a:defRPr sz="1400">
                <a:latin typeface="Helvetica Neue Medium"/>
                <a:ea typeface="Helvetica Neue Medium"/>
                <a:cs typeface="Helvetica Neue Medium"/>
                <a:sym typeface="Helvetica Neue Medium"/>
              </a:defRPr>
            </a:pPr>
            <a:r>
              <a:rPr sz="525"/>
              <a:t>UT, LBNL, CSU</a:t>
            </a: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a14="http://schemas.microsoft.com/office/drawing/2010/main" xmlns:m="http://schemas.openxmlformats.org/officeDocument/2006/math" xmlns="">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321FFA-9E0B-9A31-8980-485449FE5C57}"/>
              </a:ext>
            </a:extLst>
          </p:cNvPr>
          <p:cNvSpPr>
            <a:spLocks noGrp="1"/>
          </p:cNvSpPr>
          <p:nvPr>
            <p:ph type="body" idx="2"/>
          </p:nvPr>
        </p:nvSpPr>
        <p:spPr>
          <a:xfrm>
            <a:off x="1" y="5594"/>
            <a:ext cx="9144000" cy="691449"/>
          </a:xfrm>
        </p:spPr>
        <p:txBody>
          <a:bodyPr anchor="ctr">
            <a:noAutofit/>
          </a:bodyPr>
          <a:lstStyle/>
          <a:p>
            <a:pPr marL="0"/>
            <a:r>
              <a:rPr lang="en-US" sz="1875" dirty="0"/>
              <a:t>Community derived multi-</a:t>
            </a:r>
            <a:r>
              <a:rPr lang="en-US" sz="1875" dirty="0" err="1"/>
              <a:t>TeV</a:t>
            </a:r>
            <a:r>
              <a:rPr lang="en-US" sz="1875" dirty="0"/>
              <a:t> conceptual collider design during Snowmass</a:t>
            </a:r>
          </a:p>
        </p:txBody>
      </p:sp>
      <p:sp>
        <p:nvSpPr>
          <p:cNvPr id="4" name="Slide Number Placeholder 3">
            <a:extLst>
              <a:ext uri="{FF2B5EF4-FFF2-40B4-BE49-F238E27FC236}">
                <a16:creationId xmlns:a16="http://schemas.microsoft.com/office/drawing/2014/main" id="{632C859B-17C1-942D-62CB-BF008CC92834}"/>
              </a:ext>
            </a:extLst>
          </p:cNvPr>
          <p:cNvSpPr>
            <a:spLocks noGrp="1"/>
          </p:cNvSpPr>
          <p:nvPr>
            <p:ph type="sldNum" idx="12"/>
          </p:nvPr>
        </p:nvSpPr>
        <p:spPr/>
        <p:txBody>
          <a:bodyPr/>
          <a:lstStyle/>
          <a:p>
            <a:fld id="{00000000-1234-1234-1234-123412341234}" type="slidenum">
              <a:rPr lang="en-US" smtClean="0"/>
              <a:pPr/>
              <a:t>8</a:t>
            </a:fld>
            <a:endParaRPr lang="en-US"/>
          </a:p>
        </p:txBody>
      </p:sp>
      <p:grpSp>
        <p:nvGrpSpPr>
          <p:cNvPr id="2" name="Group 1">
            <a:extLst>
              <a:ext uri="{FF2B5EF4-FFF2-40B4-BE49-F238E27FC236}">
                <a16:creationId xmlns:a16="http://schemas.microsoft.com/office/drawing/2014/main" id="{773DECE9-52F5-5C55-5C0F-D86F14928D2D}"/>
              </a:ext>
            </a:extLst>
          </p:cNvPr>
          <p:cNvGrpSpPr/>
          <p:nvPr/>
        </p:nvGrpSpPr>
        <p:grpSpPr>
          <a:xfrm>
            <a:off x="551445" y="3202883"/>
            <a:ext cx="2775943" cy="1837271"/>
            <a:chOff x="4936078" y="3425088"/>
            <a:chExt cx="3701257" cy="2449695"/>
          </a:xfrm>
        </p:grpSpPr>
        <p:sp>
          <p:nvSpPr>
            <p:cNvPr id="6" name="TextBox 5">
              <a:extLst>
                <a:ext uri="{FF2B5EF4-FFF2-40B4-BE49-F238E27FC236}">
                  <a16:creationId xmlns:a16="http://schemas.microsoft.com/office/drawing/2014/main" id="{9415FD66-9EDC-C519-9AF9-8CC641DC46DD}"/>
                </a:ext>
              </a:extLst>
            </p:cNvPr>
            <p:cNvSpPr txBox="1"/>
            <p:nvPr/>
          </p:nvSpPr>
          <p:spPr>
            <a:xfrm>
              <a:off x="4936079" y="3865123"/>
              <a:ext cx="3701256" cy="1633268"/>
            </a:xfrm>
            <a:prstGeom prst="rect">
              <a:avLst/>
            </a:prstGeom>
            <a:noFill/>
          </p:spPr>
          <p:txBody>
            <a:bodyPr wrap="square" rtlCol="0">
              <a:spAutoFit/>
            </a:bodyPr>
            <a:lstStyle/>
            <a:p>
              <a:pPr>
                <a:lnSpc>
                  <a:spcPct val="93000"/>
                </a:lnSpc>
                <a:spcBef>
                  <a:spcPts val="900"/>
                </a:spcBef>
                <a:buSzPct val="100000"/>
              </a:pPr>
              <a:r>
                <a:rPr lang="en-US" altLang="en-US" sz="1050" b="1" dirty="0">
                  <a:latin typeface="+mn-lt"/>
                </a:rPr>
                <a:t>Laser: </a:t>
              </a:r>
              <a:r>
                <a:rPr lang="en-US" altLang="en-US" sz="1050" dirty="0">
                  <a:latin typeface="+mn-lt"/>
                </a:rPr>
                <a:t>6.5 J energy per pulse, </a:t>
              </a:r>
              <a:r>
                <a:rPr lang="en-US" altLang="en-US" sz="1050" dirty="0" err="1">
                  <a:latin typeface="+mn-lt"/>
                  <a:cs typeface="Arial" panose="020B0604020202020204" pitchFamily="34" charset="0"/>
                </a:rPr>
                <a:t>λ</a:t>
              </a:r>
              <a:r>
                <a:rPr lang="en-US" altLang="en-US" sz="1050" baseline="-25000" dirty="0">
                  <a:latin typeface="+mn-lt"/>
                  <a:cs typeface="Arial" panose="020B0604020202020204" pitchFamily="34" charset="0"/>
                </a:rPr>
                <a:t> </a:t>
              </a:r>
              <a:r>
                <a:rPr lang="en-US" altLang="en-US" sz="1050" dirty="0">
                  <a:latin typeface="+mn-lt"/>
                  <a:cs typeface="Arial" panose="020B0604020202020204" pitchFamily="34" charset="0"/>
                </a:rPr>
                <a:t>= </a:t>
              </a:r>
              <a:r>
                <a:rPr lang="en-US" altLang="en-US" sz="1050" dirty="0">
                  <a:solidFill>
                    <a:schemeClr val="tx1"/>
                  </a:solidFill>
                  <a:latin typeface="+mn-lt"/>
                  <a:cs typeface="Arial" panose="020B0604020202020204" pitchFamily="34" charset="0"/>
                </a:rPr>
                <a:t>1.0</a:t>
              </a:r>
              <a:r>
                <a:rPr lang="en-US" altLang="en-US" sz="1050" dirty="0">
                  <a:solidFill>
                    <a:srgbClr val="7030A0"/>
                  </a:solidFill>
                  <a:latin typeface="+mn-lt"/>
                  <a:cs typeface="Arial" panose="020B0604020202020204" pitchFamily="34" charset="0"/>
                </a:rPr>
                <a:t> </a:t>
              </a:r>
              <a:r>
                <a:rPr lang="en-US" altLang="en-US" sz="1050" dirty="0">
                  <a:latin typeface="+mn-lt"/>
                  <a:cs typeface="Arial" panose="020B0604020202020204" pitchFamily="34" charset="0"/>
                </a:rPr>
                <a:t>µm, </a:t>
              </a:r>
              <a:r>
                <a:rPr lang="en-US" altLang="en-US" sz="1050" dirty="0">
                  <a:latin typeface="+mn-lt"/>
                </a:rPr>
                <a:t>130 fs pulse length, </a:t>
              </a:r>
              <a:r>
                <a:rPr lang="en-US" altLang="en-US" sz="1050" b="1" dirty="0">
                  <a:solidFill>
                    <a:srgbClr val="C00000"/>
                  </a:solidFill>
                  <a:latin typeface="+mn-lt"/>
                </a:rPr>
                <a:t>47 kHz rep. rate,</a:t>
              </a:r>
              <a:br>
                <a:rPr lang="en-US" altLang="en-US" sz="1050" b="1" dirty="0">
                  <a:solidFill>
                    <a:srgbClr val="C00000"/>
                  </a:solidFill>
                  <a:latin typeface="+mn-lt"/>
                </a:rPr>
              </a:br>
              <a:r>
                <a:rPr lang="en-US" altLang="en-US" sz="1050" b="1" dirty="0">
                  <a:solidFill>
                    <a:srgbClr val="C00000"/>
                  </a:solidFill>
                  <a:latin typeface="+mn-lt"/>
                </a:rPr>
                <a:t>50% wall-to-laser efficiency</a:t>
              </a:r>
            </a:p>
            <a:p>
              <a:pPr>
                <a:lnSpc>
                  <a:spcPct val="93000"/>
                </a:lnSpc>
                <a:spcBef>
                  <a:spcPts val="900"/>
                </a:spcBef>
                <a:buSzPct val="100000"/>
              </a:pPr>
              <a:r>
                <a:rPr lang="en-US" altLang="en-US" sz="1050" b="1" dirty="0">
                  <a:latin typeface="+mn-lt"/>
                </a:rPr>
                <a:t>Plasma:</a:t>
              </a:r>
              <a:r>
                <a:rPr lang="en-US" altLang="en-US" sz="1050" dirty="0">
                  <a:latin typeface="+mn-lt"/>
                </a:rPr>
                <a:t> n</a:t>
              </a:r>
              <a:r>
                <a:rPr lang="en-US" altLang="en-US" sz="1050" baseline="-33000" dirty="0">
                  <a:latin typeface="+mn-lt"/>
                </a:rPr>
                <a:t>0 </a:t>
              </a:r>
              <a:r>
                <a:rPr lang="en-US" altLang="en-US" sz="1050" dirty="0">
                  <a:latin typeface="+mn-lt"/>
                </a:rPr>
                <a:t>= 10</a:t>
              </a:r>
              <a:r>
                <a:rPr lang="en-US" altLang="en-US" sz="1050" baseline="33000" dirty="0">
                  <a:latin typeface="+mn-lt"/>
                </a:rPr>
                <a:t>17 </a:t>
              </a:r>
              <a:r>
                <a:rPr lang="en-US" altLang="en-US" sz="1050" dirty="0">
                  <a:latin typeface="+mn-lt"/>
                </a:rPr>
                <a:t>cm</a:t>
              </a:r>
              <a:r>
                <a:rPr lang="en-US" altLang="en-US" sz="1050" baseline="33000" dirty="0">
                  <a:latin typeface="+mn-lt"/>
                </a:rPr>
                <a:t>-3</a:t>
              </a:r>
              <a:r>
                <a:rPr lang="en-US" altLang="en-US" sz="1050" dirty="0">
                  <a:latin typeface="+mn-lt"/>
                </a:rPr>
                <a:t>, 1.7 m stage length, 5 GeV gain per stage</a:t>
              </a:r>
            </a:p>
            <a:p>
              <a:pPr>
                <a:lnSpc>
                  <a:spcPct val="93000"/>
                </a:lnSpc>
                <a:spcBef>
                  <a:spcPts val="900"/>
                </a:spcBef>
                <a:buSzPct val="100000"/>
              </a:pPr>
              <a:r>
                <a:rPr lang="en-US" altLang="en-US" sz="1050" b="1" dirty="0">
                  <a:latin typeface="+mn-lt"/>
                </a:rPr>
                <a:t>Bunch:</a:t>
              </a:r>
              <a:r>
                <a:rPr lang="en-US" altLang="en-US" sz="1050" dirty="0">
                  <a:latin typeface="+mn-lt"/>
                </a:rPr>
                <a:t> 200 </a:t>
              </a:r>
              <a:r>
                <a:rPr lang="en-US" altLang="en-US" sz="1050" dirty="0" err="1">
                  <a:latin typeface="+mn-lt"/>
                </a:rPr>
                <a:t>pC</a:t>
              </a:r>
              <a:r>
                <a:rPr lang="en-US" altLang="en-US" sz="1050" dirty="0">
                  <a:latin typeface="+mn-lt"/>
                </a:rPr>
                <a:t>, 8.5 µm length </a:t>
              </a:r>
            </a:p>
          </p:txBody>
        </p:sp>
        <p:sp>
          <p:nvSpPr>
            <p:cNvPr id="7" name="Rectangle 6">
              <a:extLst>
                <a:ext uri="{FF2B5EF4-FFF2-40B4-BE49-F238E27FC236}">
                  <a16:creationId xmlns:a16="http://schemas.microsoft.com/office/drawing/2014/main" id="{86492D3C-CCBE-F12E-4759-5133A6A08177}"/>
                </a:ext>
              </a:extLst>
            </p:cNvPr>
            <p:cNvSpPr/>
            <p:nvPr/>
          </p:nvSpPr>
          <p:spPr>
            <a:xfrm>
              <a:off x="4936079" y="3732865"/>
              <a:ext cx="3566683" cy="2141918"/>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0A3D9856-0037-BF66-9855-32BA503AFB4E}"/>
                </a:ext>
              </a:extLst>
            </p:cNvPr>
            <p:cNvSpPr/>
            <p:nvPr/>
          </p:nvSpPr>
          <p:spPr>
            <a:xfrm>
              <a:off x="4936078" y="3425088"/>
              <a:ext cx="3566682" cy="338555"/>
            </a:xfrm>
            <a:prstGeom prst="rect">
              <a:avLst/>
            </a:prstGeom>
            <a:solidFill>
              <a:schemeClr val="accent1"/>
            </a:solidFill>
            <a:ln w="25400">
              <a:solidFill>
                <a:schemeClr val="accent1"/>
              </a:solidFill>
            </a:ln>
          </p:spPr>
          <p:txBody>
            <a:bodyPr wrap="square">
              <a:spAutoFit/>
            </a:bodyPr>
            <a:lstStyle/>
            <a:p>
              <a:pPr algn="ctr"/>
              <a:r>
                <a:rPr lang="en-US" sz="1050" b="1" dirty="0">
                  <a:solidFill>
                    <a:schemeClr val="bg1"/>
                  </a:solidFill>
                </a:rPr>
                <a:t>Conceptual parameter set</a:t>
              </a:r>
            </a:p>
          </p:txBody>
        </p:sp>
        <p:sp>
          <p:nvSpPr>
            <p:cNvPr id="9" name="Rectangle 8">
              <a:extLst>
                <a:ext uri="{FF2B5EF4-FFF2-40B4-BE49-F238E27FC236}">
                  <a16:creationId xmlns:a16="http://schemas.microsoft.com/office/drawing/2014/main" id="{A8E044DF-DE3D-2C6F-2CD3-6C98164407B5}"/>
                </a:ext>
              </a:extLst>
            </p:cNvPr>
            <p:cNvSpPr/>
            <p:nvPr/>
          </p:nvSpPr>
          <p:spPr>
            <a:xfrm>
              <a:off x="5243150" y="5569867"/>
              <a:ext cx="3274125" cy="292388"/>
            </a:xfrm>
            <a:prstGeom prst="rect">
              <a:avLst/>
            </a:prstGeom>
          </p:spPr>
          <p:txBody>
            <a:bodyPr wrap="square">
              <a:spAutoFit/>
            </a:bodyPr>
            <a:lstStyle/>
            <a:p>
              <a:pPr algn="r"/>
              <a:r>
                <a:rPr lang="en-US" sz="825" dirty="0">
                  <a:solidFill>
                    <a:schemeClr val="tx1">
                      <a:lumMod val="65000"/>
                      <a:lumOff val="35000"/>
                    </a:schemeClr>
                  </a:solidFill>
                </a:rPr>
                <a:t>C.B. Schroeder </a:t>
              </a:r>
              <a:r>
                <a:rPr lang="en-US" sz="825" i="1" dirty="0">
                  <a:solidFill>
                    <a:schemeClr val="tx1">
                      <a:lumMod val="65000"/>
                      <a:lumOff val="35000"/>
                    </a:schemeClr>
                  </a:solidFill>
                </a:rPr>
                <a:t>et al., </a:t>
              </a:r>
              <a:r>
                <a:rPr lang="en-US" sz="825" b="1" dirty="0">
                  <a:solidFill>
                    <a:schemeClr val="tx1">
                      <a:lumMod val="65000"/>
                      <a:lumOff val="35000"/>
                    </a:schemeClr>
                  </a:solidFill>
                </a:rPr>
                <a:t>JINST</a:t>
              </a:r>
              <a:r>
                <a:rPr lang="en-US" sz="825" dirty="0">
                  <a:solidFill>
                    <a:schemeClr val="tx1">
                      <a:lumMod val="65000"/>
                      <a:lumOff val="35000"/>
                    </a:schemeClr>
                  </a:solidFill>
                </a:rPr>
                <a:t> 18 T06001 (2023)</a:t>
              </a:r>
            </a:p>
          </p:txBody>
        </p:sp>
      </p:grpSp>
      <p:grpSp>
        <p:nvGrpSpPr>
          <p:cNvPr id="11" name="Group 10">
            <a:extLst>
              <a:ext uri="{FF2B5EF4-FFF2-40B4-BE49-F238E27FC236}">
                <a16:creationId xmlns:a16="http://schemas.microsoft.com/office/drawing/2014/main" id="{E318AC15-930E-F7C2-E245-64042875D370}"/>
              </a:ext>
            </a:extLst>
          </p:cNvPr>
          <p:cNvGrpSpPr/>
          <p:nvPr/>
        </p:nvGrpSpPr>
        <p:grpSpPr>
          <a:xfrm>
            <a:off x="-98728" y="767118"/>
            <a:ext cx="8266871" cy="1310230"/>
            <a:chOff x="1570556" y="963233"/>
            <a:chExt cx="11022494" cy="1746972"/>
          </a:xfrm>
        </p:grpSpPr>
        <p:sp>
          <p:nvSpPr>
            <p:cNvPr id="10" name="TextBox 9">
              <a:extLst>
                <a:ext uri="{FF2B5EF4-FFF2-40B4-BE49-F238E27FC236}">
                  <a16:creationId xmlns:a16="http://schemas.microsoft.com/office/drawing/2014/main" id="{C8694A63-FC39-46E5-0343-75E0319AF4C4}"/>
                </a:ext>
              </a:extLst>
            </p:cNvPr>
            <p:cNvSpPr txBox="1"/>
            <p:nvPr/>
          </p:nvSpPr>
          <p:spPr>
            <a:xfrm>
              <a:off x="1570556" y="963233"/>
              <a:ext cx="9938143" cy="1746972"/>
            </a:xfrm>
            <a:prstGeom prst="rect">
              <a:avLst/>
            </a:prstGeom>
            <a:noFill/>
          </p:spPr>
          <p:txBody>
            <a:bodyPr wrap="square" anchor="t">
              <a:spAutoFit/>
            </a:bodyPr>
            <a:lstStyle/>
            <a:p>
              <a:pPr marL="342900" lvl="2">
                <a:lnSpc>
                  <a:spcPct val="110000"/>
                </a:lnSpc>
                <a:spcBef>
                  <a:spcPts val="450"/>
                </a:spcBef>
              </a:pPr>
              <a:r>
                <a:rPr lang="en-US" sz="1200" b="1" dirty="0"/>
                <a:t>Acceleration to </a:t>
              </a:r>
              <a:r>
                <a:rPr lang="en-US" sz="1200" b="1" dirty="0" err="1"/>
                <a:t>TeVs</a:t>
              </a:r>
              <a:r>
                <a:rPr lang="en-US" sz="1200" b="1" dirty="0"/>
                <a:t> conceptually possible</a:t>
              </a:r>
              <a:endParaRPr lang="en-US" sz="1200" b="1" dirty="0">
                <a:solidFill>
                  <a:schemeClr val="tx1"/>
                </a:solidFill>
              </a:endParaRPr>
            </a:p>
            <a:p>
              <a:pPr marL="342900" lvl="2">
                <a:lnSpc>
                  <a:spcPct val="110000"/>
                </a:lnSpc>
                <a:spcBef>
                  <a:spcPts val="675"/>
                </a:spcBef>
              </a:pPr>
              <a:r>
                <a:rPr lang="en-US" sz="1200" b="1" dirty="0">
                  <a:solidFill>
                    <a:schemeClr val="tx1"/>
                  </a:solidFill>
                </a:rPr>
                <a:t>Collider system design considerations driven by interaction point physics</a:t>
              </a:r>
            </a:p>
            <a:p>
              <a:pPr marL="557213" lvl="2" indent="-214313">
                <a:lnSpc>
                  <a:spcPct val="110000"/>
                </a:lnSpc>
                <a:spcBef>
                  <a:spcPts val="450"/>
                </a:spcBef>
                <a:buFont typeface="Arial" panose="020B0604020202020204" pitchFamily="34" charset="0"/>
                <a:buChar char="•"/>
              </a:pPr>
              <a:r>
                <a:rPr lang="en-US" sz="1200" b="1" dirty="0">
                  <a:solidFill>
                    <a:schemeClr val="accent1"/>
                  </a:solidFill>
                </a:rPr>
                <a:t>Minimizing </a:t>
              </a:r>
              <a:r>
                <a:rPr lang="en-US" sz="1200" b="1" dirty="0" err="1">
                  <a:solidFill>
                    <a:schemeClr val="accent1"/>
                  </a:solidFill>
                </a:rPr>
                <a:t>linac</a:t>
              </a:r>
              <a:r>
                <a:rPr lang="en-US" sz="1200" b="1" dirty="0">
                  <a:solidFill>
                    <a:schemeClr val="accent1"/>
                  </a:solidFill>
                </a:rPr>
                <a:t> length </a:t>
              </a:r>
              <a:r>
                <a:rPr lang="en-US" sz="1200" dirty="0">
                  <a:solidFill>
                    <a:schemeClr val="accent1"/>
                  </a:solidFill>
                </a:rPr>
                <a:t>(gradient &gt; GV/m)</a:t>
              </a:r>
            </a:p>
            <a:p>
              <a:pPr marL="557213" lvl="2" indent="-214313">
                <a:lnSpc>
                  <a:spcPct val="110000"/>
                </a:lnSpc>
                <a:spcBef>
                  <a:spcPts val="450"/>
                </a:spcBef>
                <a:buFont typeface="Arial" panose="020B0604020202020204" pitchFamily="34" charset="0"/>
                <a:buChar char="•"/>
              </a:pPr>
              <a:r>
                <a:rPr lang="en-US" sz="1200" dirty="0">
                  <a:solidFill>
                    <a:schemeClr val="accent1"/>
                  </a:solidFill>
                </a:rPr>
                <a:t>Plasma density, </a:t>
              </a:r>
              <a:r>
                <a:rPr lang="en-US" sz="1200" dirty="0" err="1">
                  <a:solidFill>
                    <a:schemeClr val="accent1"/>
                  </a:solidFill>
                </a:rPr>
                <a:t>Beamstrahlung</a:t>
              </a:r>
              <a:r>
                <a:rPr lang="en-US" sz="1200" dirty="0">
                  <a:solidFill>
                    <a:schemeClr val="accent1"/>
                  </a:solidFill>
                </a:rPr>
                <a:t> limit bunch charge,</a:t>
              </a:r>
              <a:br>
                <a:rPr lang="en-US" sz="1200" dirty="0">
                  <a:solidFill>
                    <a:schemeClr val="accent1"/>
                  </a:solidFill>
                </a:rPr>
              </a:br>
              <a:r>
                <a:rPr lang="en-US" sz="1200" b="1" dirty="0">
                  <a:solidFill>
                    <a:schemeClr val="accent1"/>
                  </a:solidFill>
                </a:rPr>
                <a:t>luminosity requires </a:t>
              </a:r>
              <a:r>
                <a:rPr lang="en-US" sz="1200" b="1" dirty="0">
                  <a:solidFill>
                    <a:srgbClr val="C00000"/>
                  </a:solidFill>
                </a:rPr>
                <a:t>kHz+ repetition rate</a:t>
              </a:r>
            </a:p>
          </p:txBody>
        </p:sp>
        <p:sp>
          <p:nvSpPr>
            <p:cNvPr id="22" name="TextBox 21">
              <a:extLst>
                <a:ext uri="{FF2B5EF4-FFF2-40B4-BE49-F238E27FC236}">
                  <a16:creationId xmlns:a16="http://schemas.microsoft.com/office/drawing/2014/main" id="{46F649A1-E66B-B278-2FBF-0C5D53459EC5}"/>
                </a:ext>
              </a:extLst>
            </p:cNvPr>
            <p:cNvSpPr txBox="1"/>
            <p:nvPr/>
          </p:nvSpPr>
          <p:spPr>
            <a:xfrm>
              <a:off x="7134164" y="1691043"/>
              <a:ext cx="5458886" cy="1000102"/>
            </a:xfrm>
            <a:prstGeom prst="rect">
              <a:avLst/>
            </a:prstGeom>
            <a:noFill/>
          </p:spPr>
          <p:txBody>
            <a:bodyPr wrap="square">
              <a:spAutoFit/>
            </a:bodyPr>
            <a:lstStyle/>
            <a:p>
              <a:pPr marL="557213" lvl="2" indent="-214313">
                <a:lnSpc>
                  <a:spcPct val="110000"/>
                </a:lnSpc>
                <a:spcBef>
                  <a:spcPts val="450"/>
                </a:spcBef>
                <a:buFont typeface="Arial" panose="020B0604020202020204" pitchFamily="34" charset="0"/>
                <a:buChar char="•"/>
              </a:pPr>
              <a:r>
                <a:rPr lang="en-US" sz="1200" b="1" dirty="0">
                  <a:solidFill>
                    <a:schemeClr val="accent1"/>
                  </a:solidFill>
                </a:rPr>
                <a:t>Maximizing </a:t>
              </a:r>
              <a:r>
                <a:rPr lang="en-US" sz="1200" b="1" dirty="0">
                  <a:solidFill>
                    <a:srgbClr val="C00000"/>
                  </a:solidFill>
                </a:rPr>
                <a:t>energy efficiency</a:t>
              </a:r>
              <a:r>
                <a:rPr lang="en-US" sz="1200" b="1" dirty="0">
                  <a:solidFill>
                    <a:schemeClr val="accent1"/>
                  </a:solidFill>
                </a:rPr>
                <a:t> </a:t>
              </a:r>
              <a:r>
                <a:rPr lang="en-US" sz="1200" dirty="0">
                  <a:solidFill>
                    <a:schemeClr val="accent1"/>
                  </a:solidFill>
                </a:rPr>
                <a:t>(luminosity/power)</a:t>
              </a:r>
            </a:p>
            <a:p>
              <a:pPr marL="557213" lvl="2" indent="-214313">
                <a:lnSpc>
                  <a:spcPct val="110000"/>
                </a:lnSpc>
                <a:spcBef>
                  <a:spcPts val="450"/>
                </a:spcBef>
                <a:buFont typeface="Arial" panose="020B0604020202020204" pitchFamily="34" charset="0"/>
                <a:buChar char="•"/>
              </a:pPr>
              <a:r>
                <a:rPr lang="en-US" sz="1200" dirty="0">
                  <a:solidFill>
                    <a:schemeClr val="accent1"/>
                  </a:solidFill>
                </a:rPr>
                <a:t>Energy recovery considered</a:t>
              </a:r>
            </a:p>
          </p:txBody>
        </p:sp>
      </p:grpSp>
      <p:pic>
        <p:nvPicPr>
          <p:cNvPr id="25" name="Picture 24">
            <a:extLst>
              <a:ext uri="{FF2B5EF4-FFF2-40B4-BE49-F238E27FC236}">
                <a16:creationId xmlns:a16="http://schemas.microsoft.com/office/drawing/2014/main" id="{43045512-A492-C3F9-E1A1-6065DFB13749}"/>
              </a:ext>
            </a:extLst>
          </p:cNvPr>
          <p:cNvPicPr>
            <a:picLocks noChangeAspect="1"/>
          </p:cNvPicPr>
          <p:nvPr/>
        </p:nvPicPr>
        <p:blipFill>
          <a:blip r:embed="rId3"/>
          <a:stretch>
            <a:fillRect/>
          </a:stretch>
        </p:blipFill>
        <p:spPr>
          <a:xfrm>
            <a:off x="2036111" y="2038235"/>
            <a:ext cx="5071778" cy="2242566"/>
          </a:xfrm>
          <a:prstGeom prst="rect">
            <a:avLst/>
          </a:prstGeom>
        </p:spPr>
      </p:pic>
      <p:sp>
        <p:nvSpPr>
          <p:cNvPr id="20" name="TextBox 19">
            <a:extLst>
              <a:ext uri="{FF2B5EF4-FFF2-40B4-BE49-F238E27FC236}">
                <a16:creationId xmlns:a16="http://schemas.microsoft.com/office/drawing/2014/main" id="{D3787F16-6708-9396-14D6-BA3AD9A7B168}"/>
              </a:ext>
            </a:extLst>
          </p:cNvPr>
          <p:cNvSpPr txBox="1"/>
          <p:nvPr/>
        </p:nvSpPr>
        <p:spPr>
          <a:xfrm>
            <a:off x="5361295" y="3896457"/>
            <a:ext cx="3231259" cy="710451"/>
          </a:xfrm>
          <a:prstGeom prst="rect">
            <a:avLst/>
          </a:prstGeom>
          <a:noFill/>
        </p:spPr>
        <p:txBody>
          <a:bodyPr wrap="square">
            <a:spAutoFit/>
          </a:bodyPr>
          <a:lstStyle/>
          <a:p>
            <a:pPr marL="214313" indent="-214313">
              <a:spcBef>
                <a:spcPts val="450"/>
              </a:spcBef>
              <a:buFont typeface="Courier New" panose="02070309020205020404" pitchFamily="49" charset="0"/>
              <a:buChar char="o"/>
            </a:pPr>
            <a:r>
              <a:rPr lang="en-US" sz="1200" dirty="0"/>
              <a:t>Working toward full self-consistency</a:t>
            </a:r>
          </a:p>
          <a:p>
            <a:pPr marL="214313" indent="-214313">
              <a:spcBef>
                <a:spcPts val="450"/>
              </a:spcBef>
              <a:buFont typeface="Courier New" panose="02070309020205020404" pitchFamily="49" charset="0"/>
              <a:buChar char="o"/>
            </a:pPr>
            <a:r>
              <a:rPr lang="en-US" sz="1200" dirty="0"/>
              <a:t>Design based on advanced component simulations and scaling laws</a:t>
            </a:r>
          </a:p>
        </p:txBody>
      </p:sp>
    </p:spTree>
    <p:extLst>
      <p:ext uri="{BB962C8B-B14F-4D97-AF65-F5344CB8AC3E}">
        <p14:creationId xmlns:p14="http://schemas.microsoft.com/office/powerpoint/2010/main" val="2003616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12"/>
          <p:cNvSpPr txBox="1">
            <a:spLocks noGrp="1"/>
          </p:cNvSpPr>
          <p:nvPr>
            <p:ph type="body" idx="2"/>
          </p:nvPr>
        </p:nvSpPr>
        <p:spPr>
          <a:xfrm>
            <a:off x="-6" y="8951"/>
            <a:ext cx="9143994" cy="684732"/>
          </a:xfrm>
          <a:prstGeom prst="rect">
            <a:avLst/>
          </a:prstGeom>
        </p:spPr>
        <p:txBody>
          <a:bodyPr spcFirstLastPara="1" vert="horz" wrap="square" lIns="68569" tIns="34275" rIns="68569" bIns="34275" rtlCol="0" anchor="ctr" anchorCtr="0">
            <a:normAutofit fontScale="92500" lnSpcReduction="10000"/>
          </a:bodyPr>
          <a:lstStyle/>
          <a:p>
            <a:pPr marL="0" indent="0"/>
            <a:r>
              <a:rPr lang="en-US" dirty="0"/>
              <a:t>New initiative to orchestrate the community</a:t>
            </a:r>
            <a:br>
              <a:rPr lang="en-US" dirty="0"/>
            </a:br>
            <a:r>
              <a:rPr lang="en-US" dirty="0"/>
              <a:t>for an end-to-end 10 </a:t>
            </a:r>
            <a:r>
              <a:rPr lang="en-US" dirty="0" err="1"/>
              <a:t>TeV</a:t>
            </a:r>
            <a:r>
              <a:rPr lang="en-US" dirty="0"/>
              <a:t> </a:t>
            </a:r>
            <a:r>
              <a:rPr lang="en-US" dirty="0" err="1"/>
              <a:t>pCM</a:t>
            </a:r>
            <a:r>
              <a:rPr lang="en-US" dirty="0"/>
              <a:t> </a:t>
            </a:r>
            <a:r>
              <a:rPr lang="en-US" dirty="0" err="1"/>
              <a:t>wakefield</a:t>
            </a:r>
            <a:r>
              <a:rPr lang="en-US" dirty="0"/>
              <a:t> collider design</a:t>
            </a:r>
            <a:endParaRPr dirty="0"/>
          </a:p>
        </p:txBody>
      </p:sp>
      <p:sp>
        <p:nvSpPr>
          <p:cNvPr id="170" name="Google Shape;170;p12"/>
          <p:cNvSpPr txBox="1">
            <a:spLocks noGrp="1"/>
          </p:cNvSpPr>
          <p:nvPr>
            <p:ph type="sldNum" idx="12"/>
          </p:nvPr>
        </p:nvSpPr>
        <p:spPr>
          <a:xfrm>
            <a:off x="8634588" y="4864687"/>
            <a:ext cx="509400" cy="273825"/>
          </a:xfrm>
          <a:prstGeom prst="rect">
            <a:avLst/>
          </a:prstGeom>
        </p:spPr>
        <p:txBody>
          <a:bodyPr spcFirstLastPara="1" vert="horz" wrap="square" lIns="68569" tIns="34275" rIns="68569" bIns="34275" rtlCol="0" anchor="ctr" anchorCtr="0">
            <a:noAutofit/>
          </a:bodyPr>
          <a:lstStyle/>
          <a:p>
            <a:fld id="{00000000-1234-1234-1234-123412341234}" type="slidenum">
              <a:rPr lang="en-US"/>
              <a:pPr/>
              <a:t>9</a:t>
            </a:fld>
            <a:endParaRPr/>
          </a:p>
        </p:txBody>
      </p:sp>
      <p:grpSp>
        <p:nvGrpSpPr>
          <p:cNvPr id="4" name="Group 3">
            <a:extLst>
              <a:ext uri="{FF2B5EF4-FFF2-40B4-BE49-F238E27FC236}">
                <a16:creationId xmlns:a16="http://schemas.microsoft.com/office/drawing/2014/main" id="{6D45F4A3-4333-D457-F7E1-B0CAC733D085}"/>
              </a:ext>
            </a:extLst>
          </p:cNvPr>
          <p:cNvGrpSpPr/>
          <p:nvPr/>
        </p:nvGrpSpPr>
        <p:grpSpPr>
          <a:xfrm>
            <a:off x="1880350" y="808326"/>
            <a:ext cx="5383281" cy="4193273"/>
            <a:chOff x="3543093" y="808327"/>
            <a:chExt cx="5383281" cy="4193273"/>
          </a:xfrm>
        </p:grpSpPr>
        <p:sp>
          <p:nvSpPr>
            <p:cNvPr id="6" name="Rectangle 5">
              <a:extLst>
                <a:ext uri="{FF2B5EF4-FFF2-40B4-BE49-F238E27FC236}">
                  <a16:creationId xmlns:a16="http://schemas.microsoft.com/office/drawing/2014/main" id="{6645BA2E-1D7E-24B7-C375-BE21309B3320}"/>
                </a:ext>
              </a:extLst>
            </p:cNvPr>
            <p:cNvSpPr/>
            <p:nvPr/>
          </p:nvSpPr>
          <p:spPr>
            <a:xfrm>
              <a:off x="3657618" y="808327"/>
              <a:ext cx="5231671" cy="4193273"/>
            </a:xfrm>
            <a:prstGeom prst="rect">
              <a:avLst/>
            </a:prstGeom>
            <a:solidFill>
              <a:schemeClr val="lt1"/>
            </a:solidFill>
            <a:ln w="19050">
              <a:solidFill>
                <a:schemeClr val="accent1"/>
              </a:solidFill>
              <a:extLst>
                <a:ext uri="{C807C97D-BFC1-408E-A445-0C87EB9F89A2}">
                  <ask:lineSketchStyleProps xmlns:ask="http://schemas.microsoft.com/office/drawing/2018/sketchyshapes" sd="1219033472">
                    <a:custGeom>
                      <a:avLst/>
                      <a:gdLst>
                        <a:gd name="connsiteX0" fmla="*/ 0 w 4750676"/>
                        <a:gd name="connsiteY0" fmla="*/ 0 h 5108028"/>
                        <a:gd name="connsiteX1" fmla="*/ 631161 w 4750676"/>
                        <a:gd name="connsiteY1" fmla="*/ 0 h 5108028"/>
                        <a:gd name="connsiteX2" fmla="*/ 1167309 w 4750676"/>
                        <a:gd name="connsiteY2" fmla="*/ 0 h 5108028"/>
                        <a:gd name="connsiteX3" fmla="*/ 1940990 w 4750676"/>
                        <a:gd name="connsiteY3" fmla="*/ 0 h 5108028"/>
                        <a:gd name="connsiteX4" fmla="*/ 2572152 w 4750676"/>
                        <a:gd name="connsiteY4" fmla="*/ 0 h 5108028"/>
                        <a:gd name="connsiteX5" fmla="*/ 3203313 w 4750676"/>
                        <a:gd name="connsiteY5" fmla="*/ 0 h 5108028"/>
                        <a:gd name="connsiteX6" fmla="*/ 3976994 w 4750676"/>
                        <a:gd name="connsiteY6" fmla="*/ 0 h 5108028"/>
                        <a:gd name="connsiteX7" fmla="*/ 4750676 w 4750676"/>
                        <a:gd name="connsiteY7" fmla="*/ 0 h 5108028"/>
                        <a:gd name="connsiteX8" fmla="*/ 4750676 w 4750676"/>
                        <a:gd name="connsiteY8" fmla="*/ 740664 h 5108028"/>
                        <a:gd name="connsiteX9" fmla="*/ 4750676 w 4750676"/>
                        <a:gd name="connsiteY9" fmla="*/ 1277007 h 5108028"/>
                        <a:gd name="connsiteX10" fmla="*/ 4750676 w 4750676"/>
                        <a:gd name="connsiteY10" fmla="*/ 1813350 h 5108028"/>
                        <a:gd name="connsiteX11" fmla="*/ 4750676 w 4750676"/>
                        <a:gd name="connsiteY11" fmla="*/ 2451853 h 5108028"/>
                        <a:gd name="connsiteX12" fmla="*/ 4750676 w 4750676"/>
                        <a:gd name="connsiteY12" fmla="*/ 3141437 h 5108028"/>
                        <a:gd name="connsiteX13" fmla="*/ 4750676 w 4750676"/>
                        <a:gd name="connsiteY13" fmla="*/ 3626700 h 5108028"/>
                        <a:gd name="connsiteX14" fmla="*/ 4750676 w 4750676"/>
                        <a:gd name="connsiteY14" fmla="*/ 4265203 h 5108028"/>
                        <a:gd name="connsiteX15" fmla="*/ 4750676 w 4750676"/>
                        <a:gd name="connsiteY15" fmla="*/ 5108028 h 5108028"/>
                        <a:gd name="connsiteX16" fmla="*/ 4072008 w 4750676"/>
                        <a:gd name="connsiteY16" fmla="*/ 5108028 h 5108028"/>
                        <a:gd name="connsiteX17" fmla="*/ 3298326 w 4750676"/>
                        <a:gd name="connsiteY17" fmla="*/ 5108028 h 5108028"/>
                        <a:gd name="connsiteX18" fmla="*/ 2619658 w 4750676"/>
                        <a:gd name="connsiteY18" fmla="*/ 5108028 h 5108028"/>
                        <a:gd name="connsiteX19" fmla="*/ 2083511 w 4750676"/>
                        <a:gd name="connsiteY19" fmla="*/ 5108028 h 5108028"/>
                        <a:gd name="connsiteX20" fmla="*/ 1499856 w 4750676"/>
                        <a:gd name="connsiteY20" fmla="*/ 5108028 h 5108028"/>
                        <a:gd name="connsiteX21" fmla="*/ 726175 w 4750676"/>
                        <a:gd name="connsiteY21" fmla="*/ 5108028 h 5108028"/>
                        <a:gd name="connsiteX22" fmla="*/ 0 w 4750676"/>
                        <a:gd name="connsiteY22" fmla="*/ 5108028 h 5108028"/>
                        <a:gd name="connsiteX23" fmla="*/ 0 w 4750676"/>
                        <a:gd name="connsiteY23" fmla="*/ 4571685 h 5108028"/>
                        <a:gd name="connsiteX24" fmla="*/ 0 w 4750676"/>
                        <a:gd name="connsiteY24" fmla="*/ 3984262 h 5108028"/>
                        <a:gd name="connsiteX25" fmla="*/ 0 w 4750676"/>
                        <a:gd name="connsiteY25" fmla="*/ 3498999 h 5108028"/>
                        <a:gd name="connsiteX26" fmla="*/ 0 w 4750676"/>
                        <a:gd name="connsiteY26" fmla="*/ 3013737 h 5108028"/>
                        <a:gd name="connsiteX27" fmla="*/ 0 w 4750676"/>
                        <a:gd name="connsiteY27" fmla="*/ 2324153 h 5108028"/>
                        <a:gd name="connsiteX28" fmla="*/ 0 w 4750676"/>
                        <a:gd name="connsiteY28" fmla="*/ 1787810 h 5108028"/>
                        <a:gd name="connsiteX29" fmla="*/ 0 w 4750676"/>
                        <a:gd name="connsiteY29" fmla="*/ 1047146 h 5108028"/>
                        <a:gd name="connsiteX30" fmla="*/ 0 w 4750676"/>
                        <a:gd name="connsiteY30" fmla="*/ 0 h 510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50676" h="5108028" extrusionOk="0">
                          <a:moveTo>
                            <a:pt x="0" y="0"/>
                          </a:moveTo>
                          <a:cubicBezTo>
                            <a:pt x="252340" y="27406"/>
                            <a:pt x="482475" y="-2624"/>
                            <a:pt x="631161" y="0"/>
                          </a:cubicBezTo>
                          <a:cubicBezTo>
                            <a:pt x="779847" y="2624"/>
                            <a:pt x="939318" y="8852"/>
                            <a:pt x="1167309" y="0"/>
                          </a:cubicBezTo>
                          <a:cubicBezTo>
                            <a:pt x="1395300" y="-8852"/>
                            <a:pt x="1767201" y="9509"/>
                            <a:pt x="1940990" y="0"/>
                          </a:cubicBezTo>
                          <a:cubicBezTo>
                            <a:pt x="2114779" y="-9509"/>
                            <a:pt x="2290905" y="-8383"/>
                            <a:pt x="2572152" y="0"/>
                          </a:cubicBezTo>
                          <a:cubicBezTo>
                            <a:pt x="2853399" y="8383"/>
                            <a:pt x="2915128" y="3512"/>
                            <a:pt x="3203313" y="0"/>
                          </a:cubicBezTo>
                          <a:cubicBezTo>
                            <a:pt x="3491498" y="-3512"/>
                            <a:pt x="3680242" y="-15029"/>
                            <a:pt x="3976994" y="0"/>
                          </a:cubicBezTo>
                          <a:cubicBezTo>
                            <a:pt x="4273746" y="15029"/>
                            <a:pt x="4379153" y="25436"/>
                            <a:pt x="4750676" y="0"/>
                          </a:cubicBezTo>
                          <a:cubicBezTo>
                            <a:pt x="4764877" y="360151"/>
                            <a:pt x="4735495" y="568717"/>
                            <a:pt x="4750676" y="740664"/>
                          </a:cubicBezTo>
                          <a:cubicBezTo>
                            <a:pt x="4765857" y="912611"/>
                            <a:pt x="4761838" y="1153297"/>
                            <a:pt x="4750676" y="1277007"/>
                          </a:cubicBezTo>
                          <a:cubicBezTo>
                            <a:pt x="4739514" y="1400717"/>
                            <a:pt x="4741780" y="1636192"/>
                            <a:pt x="4750676" y="1813350"/>
                          </a:cubicBezTo>
                          <a:cubicBezTo>
                            <a:pt x="4759572" y="1990508"/>
                            <a:pt x="4723585" y="2156688"/>
                            <a:pt x="4750676" y="2451853"/>
                          </a:cubicBezTo>
                          <a:cubicBezTo>
                            <a:pt x="4777767" y="2747018"/>
                            <a:pt x="4776356" y="2938147"/>
                            <a:pt x="4750676" y="3141437"/>
                          </a:cubicBezTo>
                          <a:cubicBezTo>
                            <a:pt x="4724996" y="3344727"/>
                            <a:pt x="4726767" y="3464820"/>
                            <a:pt x="4750676" y="3626700"/>
                          </a:cubicBezTo>
                          <a:cubicBezTo>
                            <a:pt x="4774585" y="3788580"/>
                            <a:pt x="4749527" y="4123632"/>
                            <a:pt x="4750676" y="4265203"/>
                          </a:cubicBezTo>
                          <a:cubicBezTo>
                            <a:pt x="4751825" y="4406774"/>
                            <a:pt x="4789788" y="4689126"/>
                            <a:pt x="4750676" y="5108028"/>
                          </a:cubicBezTo>
                          <a:cubicBezTo>
                            <a:pt x="4460920" y="5103506"/>
                            <a:pt x="4345858" y="5098544"/>
                            <a:pt x="4072008" y="5108028"/>
                          </a:cubicBezTo>
                          <a:cubicBezTo>
                            <a:pt x="3798158" y="5117512"/>
                            <a:pt x="3622001" y="5105422"/>
                            <a:pt x="3298326" y="5108028"/>
                          </a:cubicBezTo>
                          <a:cubicBezTo>
                            <a:pt x="2974651" y="5110634"/>
                            <a:pt x="2946862" y="5131736"/>
                            <a:pt x="2619658" y="5108028"/>
                          </a:cubicBezTo>
                          <a:cubicBezTo>
                            <a:pt x="2292454" y="5084320"/>
                            <a:pt x="2342209" y="5111575"/>
                            <a:pt x="2083511" y="5108028"/>
                          </a:cubicBezTo>
                          <a:cubicBezTo>
                            <a:pt x="1824813" y="5104481"/>
                            <a:pt x="1661820" y="5116930"/>
                            <a:pt x="1499856" y="5108028"/>
                          </a:cubicBezTo>
                          <a:cubicBezTo>
                            <a:pt x="1337893" y="5099126"/>
                            <a:pt x="1073346" y="5112022"/>
                            <a:pt x="726175" y="5108028"/>
                          </a:cubicBezTo>
                          <a:cubicBezTo>
                            <a:pt x="379004" y="5104034"/>
                            <a:pt x="283849" y="5139377"/>
                            <a:pt x="0" y="5108028"/>
                          </a:cubicBezTo>
                          <a:cubicBezTo>
                            <a:pt x="12090" y="4850756"/>
                            <a:pt x="11801" y="4697489"/>
                            <a:pt x="0" y="4571685"/>
                          </a:cubicBezTo>
                          <a:cubicBezTo>
                            <a:pt x="-11801" y="4445881"/>
                            <a:pt x="17447" y="4196595"/>
                            <a:pt x="0" y="3984262"/>
                          </a:cubicBezTo>
                          <a:cubicBezTo>
                            <a:pt x="-17447" y="3771929"/>
                            <a:pt x="760" y="3604096"/>
                            <a:pt x="0" y="3498999"/>
                          </a:cubicBezTo>
                          <a:cubicBezTo>
                            <a:pt x="-760" y="3393902"/>
                            <a:pt x="15651" y="3132277"/>
                            <a:pt x="0" y="3013737"/>
                          </a:cubicBezTo>
                          <a:cubicBezTo>
                            <a:pt x="-15651" y="2895197"/>
                            <a:pt x="-28850" y="2657968"/>
                            <a:pt x="0" y="2324153"/>
                          </a:cubicBezTo>
                          <a:cubicBezTo>
                            <a:pt x="28850" y="1990338"/>
                            <a:pt x="-5841" y="2018079"/>
                            <a:pt x="0" y="1787810"/>
                          </a:cubicBezTo>
                          <a:cubicBezTo>
                            <a:pt x="5841" y="1557541"/>
                            <a:pt x="195" y="1302034"/>
                            <a:pt x="0" y="1047146"/>
                          </a:cubicBezTo>
                          <a:cubicBezTo>
                            <a:pt x="-195" y="792258"/>
                            <a:pt x="-11519" y="333734"/>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0" name="Group 19">
              <a:extLst>
                <a:ext uri="{FF2B5EF4-FFF2-40B4-BE49-F238E27FC236}">
                  <a16:creationId xmlns:a16="http://schemas.microsoft.com/office/drawing/2014/main" id="{CF65A119-9539-9F84-4C27-E3FB287C23C3}"/>
                </a:ext>
              </a:extLst>
            </p:cNvPr>
            <p:cNvGrpSpPr/>
            <p:nvPr/>
          </p:nvGrpSpPr>
          <p:grpSpPr>
            <a:xfrm>
              <a:off x="4118181" y="835666"/>
              <a:ext cx="4294658" cy="917053"/>
              <a:chOff x="663256" y="1203695"/>
              <a:chExt cx="5726210" cy="1222736"/>
            </a:xfrm>
          </p:grpSpPr>
          <p:sp>
            <p:nvSpPr>
              <p:cNvPr id="10" name="TextBox 9">
                <a:extLst>
                  <a:ext uri="{FF2B5EF4-FFF2-40B4-BE49-F238E27FC236}">
                    <a16:creationId xmlns:a16="http://schemas.microsoft.com/office/drawing/2014/main" id="{82FABE62-4F9B-868F-5D43-954781319100}"/>
                  </a:ext>
                </a:extLst>
              </p:cNvPr>
              <p:cNvSpPr txBox="1"/>
              <p:nvPr/>
            </p:nvSpPr>
            <p:spPr>
              <a:xfrm>
                <a:off x="1776783" y="1203695"/>
                <a:ext cx="4612683" cy="1200327"/>
              </a:xfrm>
              <a:prstGeom prst="rect">
                <a:avLst/>
              </a:prstGeom>
              <a:noFill/>
            </p:spPr>
            <p:txBody>
              <a:bodyPr wrap="square">
                <a:spAutoFit/>
              </a:bodyPr>
              <a:lstStyle/>
              <a:p>
                <a:pPr algn="just"/>
                <a:r>
                  <a:rPr lang="en-US" sz="1050" i="1" dirty="0"/>
                  <a:t>“Wakefield concepts for a collider are in the early stages of development. A critical next step is the delivery of an end-to-end design concept, including cost scales, with self-consistent parameters throughout.”</a:t>
                </a:r>
              </a:p>
            </p:txBody>
          </p:sp>
          <p:sp>
            <p:nvSpPr>
              <p:cNvPr id="11" name="TextBox 10">
                <a:extLst>
                  <a:ext uri="{FF2B5EF4-FFF2-40B4-BE49-F238E27FC236}">
                    <a16:creationId xmlns:a16="http://schemas.microsoft.com/office/drawing/2014/main" id="{15D91A3D-2281-FDD0-AE6D-CE3511BEAFC0}"/>
                  </a:ext>
                </a:extLst>
              </p:cNvPr>
              <p:cNvSpPr txBox="1"/>
              <p:nvPr/>
            </p:nvSpPr>
            <p:spPr>
              <a:xfrm>
                <a:off x="5019389" y="2109079"/>
                <a:ext cx="1353379" cy="317352"/>
              </a:xfrm>
              <a:prstGeom prst="rect">
                <a:avLst/>
              </a:prstGeom>
              <a:noFill/>
            </p:spPr>
            <p:txBody>
              <a:bodyPr wrap="square">
                <a:spAutoFit/>
              </a:bodyPr>
              <a:lstStyle/>
              <a:p>
                <a:pPr>
                  <a:lnSpc>
                    <a:spcPct val="115000"/>
                  </a:lnSpc>
                  <a:spcBef>
                    <a:spcPts val="900"/>
                  </a:spcBef>
                  <a:buSzPts val="688"/>
                </a:pPr>
                <a:r>
                  <a:rPr lang="en-US" sz="900" b="1" i="1" dirty="0"/>
                  <a:t>P5 (2023), p. 85</a:t>
                </a:r>
              </a:p>
            </p:txBody>
          </p:sp>
          <p:pic>
            <p:nvPicPr>
              <p:cNvPr id="1026" name="Picture 2" descr="High Energy Physics Advisory Pan... | U.S. DOE Office of Science (SC)">
                <a:extLst>
                  <a:ext uri="{FF2B5EF4-FFF2-40B4-BE49-F238E27FC236}">
                    <a16:creationId xmlns:a16="http://schemas.microsoft.com/office/drawing/2014/main" id="{0E5CAB07-E9F6-DDB3-5B30-EFA58F0D50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243"/>
              <a:stretch/>
            </p:blipFill>
            <p:spPr bwMode="auto">
              <a:xfrm>
                <a:off x="663256" y="1327338"/>
                <a:ext cx="1113526" cy="869998"/>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 Placeholder 45">
              <a:extLst>
                <a:ext uri="{FF2B5EF4-FFF2-40B4-BE49-F238E27FC236}">
                  <a16:creationId xmlns:a16="http://schemas.microsoft.com/office/drawing/2014/main" id="{D21F50D5-FD58-92D3-D0D3-BD1CA310C173}"/>
                </a:ext>
              </a:extLst>
            </p:cNvPr>
            <p:cNvSpPr txBox="1">
              <a:spLocks/>
            </p:cNvSpPr>
            <p:nvPr/>
          </p:nvSpPr>
          <p:spPr>
            <a:xfrm>
              <a:off x="3543093" y="1690139"/>
              <a:ext cx="5383281" cy="2492559"/>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dk2"/>
                </a:buClr>
                <a:buSzPts val="1800"/>
                <a:buFont typeface="Arial"/>
                <a:buChar char="•"/>
                <a:defRPr sz="2400" b="0" i="0" u="none" strike="noStrike" cap="none">
                  <a:solidFill>
                    <a:schemeClr val="dk2"/>
                  </a:solidFill>
                  <a:latin typeface="Arial"/>
                  <a:ea typeface="Arial"/>
                  <a:cs typeface="Arial"/>
                  <a:sym typeface="Arial"/>
                </a:defRPr>
              </a:lvl1pPr>
              <a:lvl2pPr marL="914400" marR="0" lvl="1" indent="-342900" algn="l" rtl="0">
                <a:lnSpc>
                  <a:spcPct val="100000"/>
                </a:lnSpc>
                <a:spcBef>
                  <a:spcPts val="360"/>
                </a:spcBef>
                <a:spcAft>
                  <a:spcPts val="0"/>
                </a:spcAft>
                <a:buClr>
                  <a:srgbClr val="1F497D"/>
                </a:buClr>
                <a:buSzPts val="1800"/>
                <a:buFont typeface="Courier New"/>
                <a:buChar char="o"/>
                <a:defRPr sz="2000" b="0" i="0" u="none" strike="noStrike" cap="none">
                  <a:solidFill>
                    <a:srgbClr val="1F497D"/>
                  </a:solidFill>
                  <a:latin typeface="Arial"/>
                  <a:ea typeface="Arial"/>
                  <a:cs typeface="Arial"/>
                  <a:sym typeface="Arial"/>
                </a:defRPr>
              </a:lvl2pPr>
              <a:lvl3pPr marL="1371600" marR="0" lvl="2" indent="-342900" algn="l" rtl="0">
                <a:lnSpc>
                  <a:spcPct val="100000"/>
                </a:lnSpc>
                <a:spcBef>
                  <a:spcPts val="360"/>
                </a:spcBef>
                <a:spcAft>
                  <a:spcPts val="0"/>
                </a:spcAft>
                <a:buClr>
                  <a:srgbClr val="1F497D"/>
                </a:buClr>
                <a:buSzPts val="1800"/>
                <a:buFont typeface="Arial"/>
                <a:buChar char="•"/>
                <a:defRPr sz="2000" b="0" i="0" u="none" strike="noStrike" cap="none">
                  <a:solidFill>
                    <a:srgbClr val="1F497D"/>
                  </a:solidFill>
                  <a:latin typeface="Arial"/>
                  <a:ea typeface="Arial"/>
                  <a:cs typeface="Arial"/>
                  <a:sym typeface="Arial"/>
                </a:defRPr>
              </a:lvl3pPr>
              <a:lvl4pPr marL="1828800" marR="0" lvl="3" indent="-342900" algn="l" rtl="0">
                <a:lnSpc>
                  <a:spcPct val="100000"/>
                </a:lnSpc>
                <a:spcBef>
                  <a:spcPts val="360"/>
                </a:spcBef>
                <a:spcAft>
                  <a:spcPts val="0"/>
                </a:spcAft>
                <a:buClr>
                  <a:srgbClr val="1F497D"/>
                </a:buClr>
                <a:buSzPts val="1800"/>
                <a:buFont typeface="Arial"/>
                <a:buChar char="–"/>
                <a:defRPr sz="2000" b="0" i="0" u="none" strike="noStrike" cap="none">
                  <a:solidFill>
                    <a:srgbClr val="1F497D"/>
                  </a:solidFill>
                  <a:latin typeface="Arial"/>
                  <a:ea typeface="Arial"/>
                  <a:cs typeface="Arial"/>
                  <a:sym typeface="Arial"/>
                </a:defRPr>
              </a:lvl4pPr>
              <a:lvl5pPr marL="2286000" marR="0" lvl="4" indent="-342900" algn="l" rtl="0">
                <a:lnSpc>
                  <a:spcPct val="100000"/>
                </a:lnSpc>
                <a:spcBef>
                  <a:spcPts val="360"/>
                </a:spcBef>
                <a:spcAft>
                  <a:spcPts val="0"/>
                </a:spcAft>
                <a:buClr>
                  <a:srgbClr val="1F497D"/>
                </a:buClr>
                <a:buSzPts val="1800"/>
                <a:buFont typeface="Arial"/>
                <a:buChar char="»"/>
                <a:defRPr sz="2000" b="0" i="0" u="none" strike="noStrike" cap="none">
                  <a:solidFill>
                    <a:srgbClr val="1F497D"/>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370332" lvl="1" indent="-228594">
                <a:lnSpc>
                  <a:spcPct val="105000"/>
                </a:lnSpc>
                <a:spcBef>
                  <a:spcPts val="900"/>
                </a:spcBef>
                <a:buClr>
                  <a:schemeClr val="dk1"/>
                </a:buClr>
                <a:buSzPts val="1300"/>
              </a:pPr>
              <a:r>
                <a:rPr lang="en-US" sz="1350" i="1" u="sng" dirty="0">
                  <a:solidFill>
                    <a:schemeClr val="dk1"/>
                  </a:solidFill>
                </a:rPr>
                <a:t>Goal</a:t>
              </a:r>
              <a:r>
                <a:rPr lang="en-US" sz="1350" i="1" dirty="0">
                  <a:solidFill>
                    <a:schemeClr val="dk1"/>
                  </a:solidFill>
                </a:rPr>
                <a:t>: </a:t>
              </a:r>
              <a:r>
                <a:rPr lang="en-US" sz="1350" b="1" dirty="0">
                  <a:solidFill>
                    <a:schemeClr val="dk1"/>
                  </a:solidFill>
                </a:rPr>
                <a:t>end-to-end design concept</a:t>
              </a:r>
              <a:r>
                <a:rPr lang="en-US" sz="1350" dirty="0">
                  <a:solidFill>
                    <a:schemeClr val="dk1"/>
                  </a:solidFill>
                </a:rPr>
                <a:t> including sub-systems (detectors, beam delivery system), cost estimates,</a:t>
              </a:r>
              <a:br>
                <a:rPr lang="en-US" sz="1350" dirty="0">
                  <a:solidFill>
                    <a:schemeClr val="dk1"/>
                  </a:solidFill>
                </a:rPr>
              </a:br>
              <a:r>
                <a:rPr lang="en-US" sz="1350" b="1" dirty="0">
                  <a:solidFill>
                    <a:schemeClr val="dk1"/>
                  </a:solidFill>
                </a:rPr>
                <a:t>self-consistent parameters</a:t>
              </a:r>
              <a:r>
                <a:rPr lang="en-US" sz="1350" dirty="0">
                  <a:solidFill>
                    <a:schemeClr val="dk1"/>
                  </a:solidFill>
                </a:rPr>
                <a:t>, </a:t>
              </a:r>
              <a:r>
                <a:rPr lang="en-US" sz="1350" b="1" dirty="0">
                  <a:solidFill>
                    <a:schemeClr val="dk1"/>
                  </a:solidFill>
                </a:rPr>
                <a:t>based on strong physics case</a:t>
              </a:r>
            </a:p>
            <a:p>
              <a:pPr marL="370332" lvl="1" indent="-228594">
                <a:lnSpc>
                  <a:spcPct val="105000"/>
                </a:lnSpc>
                <a:spcBef>
                  <a:spcPts val="675"/>
                </a:spcBef>
                <a:buClr>
                  <a:schemeClr val="dk1"/>
                </a:buClr>
                <a:buSzPts val="1300"/>
              </a:pPr>
              <a:r>
                <a:rPr lang="en-US" sz="1350" dirty="0">
                  <a:solidFill>
                    <a:schemeClr val="dk1"/>
                  </a:solidFill>
                </a:rPr>
                <a:t>LBNL is co-leading 10 </a:t>
              </a:r>
              <a:r>
                <a:rPr lang="en-US" sz="1350" dirty="0" err="1">
                  <a:solidFill>
                    <a:schemeClr val="dk1"/>
                  </a:solidFill>
                </a:rPr>
                <a:t>TeV</a:t>
              </a:r>
              <a:r>
                <a:rPr lang="en-US" sz="1350" dirty="0">
                  <a:solidFill>
                    <a:schemeClr val="dk1"/>
                  </a:solidFill>
                </a:rPr>
                <a:t> </a:t>
              </a:r>
              <a:r>
                <a:rPr lang="en-US" sz="1350" dirty="0" err="1">
                  <a:solidFill>
                    <a:schemeClr val="dk1"/>
                  </a:solidFill>
                </a:rPr>
                <a:t>wakefield</a:t>
              </a:r>
              <a:r>
                <a:rPr lang="en-US" sz="1350" dirty="0">
                  <a:solidFill>
                    <a:schemeClr val="dk1"/>
                  </a:solidFill>
                </a:rPr>
                <a:t> collider initiative</a:t>
              </a:r>
            </a:p>
            <a:p>
              <a:pPr marL="576072" lvl="2" indent="-160014">
                <a:lnSpc>
                  <a:spcPct val="105000"/>
                </a:lnSpc>
                <a:spcBef>
                  <a:spcPts val="675"/>
                </a:spcBef>
                <a:buClr>
                  <a:schemeClr val="dk1"/>
                </a:buClr>
                <a:buSzPts val="1300"/>
              </a:pPr>
              <a:r>
                <a:rPr lang="en-US" sz="1350" dirty="0">
                  <a:solidFill>
                    <a:schemeClr val="dk1"/>
                  </a:solidFill>
                </a:rPr>
                <a:t>Started </a:t>
              </a:r>
              <a:r>
                <a:rPr lang="en-US" sz="1350" b="1" dirty="0">
                  <a:solidFill>
                    <a:schemeClr val="dk1"/>
                  </a:solidFill>
                </a:rPr>
                <a:t>US </a:t>
              </a:r>
              <a:r>
                <a:rPr lang="en-US" sz="1350" b="1" dirty="0" err="1">
                  <a:solidFill>
                    <a:schemeClr val="dk1"/>
                  </a:solidFill>
                </a:rPr>
                <a:t>wakefield</a:t>
              </a:r>
              <a:r>
                <a:rPr lang="en-US" sz="1350" b="1" dirty="0">
                  <a:solidFill>
                    <a:schemeClr val="dk1"/>
                  </a:solidFill>
                </a:rPr>
                <a:t> accelerator community </a:t>
              </a:r>
              <a:r>
                <a:rPr lang="en-US" sz="1350" dirty="0">
                  <a:solidFill>
                    <a:schemeClr val="dk1"/>
                  </a:solidFill>
                </a:rPr>
                <a:t>organization</a:t>
              </a:r>
              <a:r>
                <a:rPr lang="en-US" sz="1350" b="1" dirty="0">
                  <a:solidFill>
                    <a:schemeClr val="dk1"/>
                  </a:solidFill>
                </a:rPr>
                <a:t>, </a:t>
              </a:r>
              <a:r>
                <a:rPr lang="en-US" sz="1350" dirty="0">
                  <a:solidFill>
                    <a:schemeClr val="dk1"/>
                  </a:solidFill>
                </a:rPr>
                <a:t>reach out to additional labs and universities at AAC in July</a:t>
              </a:r>
              <a:br>
                <a:rPr lang="en-US" sz="1350" dirty="0">
                  <a:solidFill>
                    <a:schemeClr val="dk1"/>
                  </a:solidFill>
                </a:rPr>
              </a:br>
              <a:r>
                <a:rPr lang="en-US" sz="1050" i="1" dirty="0">
                  <a:solidFill>
                    <a:schemeClr val="accent5">
                      <a:lumMod val="50000"/>
                    </a:schemeClr>
                  </a:solidFill>
                </a:rPr>
                <a:t>(biweekly meetings; since Jan 2024)</a:t>
              </a:r>
            </a:p>
            <a:p>
              <a:pPr marL="576072" lvl="2" indent="-160014">
                <a:lnSpc>
                  <a:spcPct val="105000"/>
                </a:lnSpc>
                <a:spcBef>
                  <a:spcPts val="675"/>
                </a:spcBef>
                <a:buClr>
                  <a:schemeClr val="dk1"/>
                </a:buClr>
                <a:buSzPts val="1300"/>
              </a:pPr>
              <a:r>
                <a:rPr lang="en-US" sz="1350" dirty="0">
                  <a:solidFill>
                    <a:schemeClr val="dk1"/>
                  </a:solidFill>
                </a:rPr>
                <a:t>Established </a:t>
              </a:r>
              <a:r>
                <a:rPr lang="en-US" sz="1350" b="1" dirty="0">
                  <a:solidFill>
                    <a:schemeClr val="dk1"/>
                  </a:solidFill>
                </a:rPr>
                <a:t>links to worldwide activities</a:t>
              </a:r>
              <a:br>
                <a:rPr lang="en-US" sz="1350" dirty="0">
                  <a:solidFill>
                    <a:schemeClr val="dk1"/>
                  </a:solidFill>
                </a:rPr>
              </a:br>
              <a:r>
                <a:rPr lang="en-US" sz="1350" dirty="0">
                  <a:solidFill>
                    <a:schemeClr val="dk1"/>
                  </a:solidFill>
                </a:rPr>
                <a:t>through ICFA ANA, ALEGRO, and HALHF</a:t>
              </a:r>
              <a:endParaRPr lang="en-US" sz="1350" i="1" dirty="0">
                <a:solidFill>
                  <a:schemeClr val="dk1"/>
                </a:solidFill>
              </a:endParaRPr>
            </a:p>
            <a:p>
              <a:pPr marL="576072" lvl="2" indent="-160014">
                <a:lnSpc>
                  <a:spcPct val="105000"/>
                </a:lnSpc>
                <a:spcBef>
                  <a:spcPts val="675"/>
                </a:spcBef>
                <a:buClr>
                  <a:schemeClr val="dk1"/>
                </a:buClr>
                <a:buSzPts val="1300"/>
              </a:pPr>
              <a:r>
                <a:rPr lang="en-US" sz="1350" dirty="0">
                  <a:solidFill>
                    <a:schemeClr val="dk1"/>
                  </a:solidFill>
                </a:rPr>
                <a:t>Intensified integration</a:t>
              </a:r>
              <a:r>
                <a:rPr lang="en-US" sz="1350" b="1" dirty="0">
                  <a:solidFill>
                    <a:schemeClr val="dk1"/>
                  </a:solidFill>
                </a:rPr>
                <a:t> </a:t>
              </a:r>
              <a:r>
                <a:rPr lang="en-US" sz="1350" dirty="0">
                  <a:solidFill>
                    <a:schemeClr val="dk1"/>
                  </a:solidFill>
                </a:rPr>
                <a:t>with</a:t>
              </a:r>
              <a:r>
                <a:rPr lang="en-US" sz="1350" b="1" dirty="0">
                  <a:solidFill>
                    <a:schemeClr val="dk1"/>
                  </a:solidFill>
                </a:rPr>
                <a:t> particle physics incl. detectors,</a:t>
              </a:r>
              <a:br>
                <a:rPr lang="en-US" sz="1350" b="1" dirty="0">
                  <a:solidFill>
                    <a:schemeClr val="dk1"/>
                  </a:solidFill>
                </a:rPr>
              </a:br>
              <a:r>
                <a:rPr lang="en-US" sz="1350" dirty="0">
                  <a:solidFill>
                    <a:schemeClr val="dk1"/>
                  </a:solidFill>
                </a:rPr>
                <a:t>together </a:t>
              </a:r>
              <a:r>
                <a:rPr lang="en-US" sz="1350" b="1" dirty="0">
                  <a:solidFill>
                    <a:schemeClr val="dk1"/>
                  </a:solidFill>
                </a:rPr>
                <a:t>develop case </a:t>
              </a:r>
              <a:r>
                <a:rPr lang="en-US" sz="1350" dirty="0">
                  <a:solidFill>
                    <a:schemeClr val="dk1"/>
                  </a:solidFill>
                </a:rPr>
                <a:t>for lepton and 𝛾/𝛾 colliders </a:t>
              </a:r>
              <a:r>
                <a:rPr lang="en-US" sz="1350" b="1" dirty="0">
                  <a:solidFill>
                    <a:schemeClr val="dk1"/>
                  </a:solidFill>
                </a:rPr>
                <a:t>at 10 </a:t>
              </a:r>
              <a:r>
                <a:rPr lang="en-US" sz="1350" b="1" dirty="0" err="1">
                  <a:solidFill>
                    <a:schemeClr val="dk1"/>
                  </a:solidFill>
                </a:rPr>
                <a:t>TeV</a:t>
              </a:r>
              <a:br>
                <a:rPr lang="en-US" sz="1350" b="1" dirty="0">
                  <a:solidFill>
                    <a:schemeClr val="dk1"/>
                  </a:solidFill>
                </a:rPr>
              </a:br>
              <a:r>
                <a:rPr lang="en-US" sz="1050" i="1" dirty="0">
                  <a:solidFill>
                    <a:schemeClr val="accent5">
                      <a:lumMod val="50000"/>
                    </a:schemeClr>
                  </a:solidFill>
                </a:rPr>
                <a:t>(monthly cross-divisional meetings at LBNL + LDRD seed funding;</a:t>
              </a:r>
              <a:br>
                <a:rPr lang="en-US" sz="1050" i="1" dirty="0">
                  <a:solidFill>
                    <a:schemeClr val="accent5">
                      <a:lumMod val="50000"/>
                    </a:schemeClr>
                  </a:solidFill>
                </a:rPr>
              </a:br>
              <a:r>
                <a:rPr lang="en-US" sz="1050" i="1" dirty="0">
                  <a:solidFill>
                    <a:schemeClr val="accent5">
                      <a:lumMod val="50000"/>
                    </a:schemeClr>
                  </a:solidFill>
                </a:rPr>
                <a:t>two monthly meeting series between LBNL, SLAC (, ANL) on physics at IP)</a:t>
              </a:r>
              <a:endParaRPr lang="en-US" sz="1050" dirty="0">
                <a:solidFill>
                  <a:schemeClr val="accent5">
                    <a:lumMod val="50000"/>
                  </a:schemeClr>
                </a:solidFill>
              </a:endParaRPr>
            </a:p>
          </p:txBody>
        </p:sp>
      </p:grpSp>
    </p:spTree>
    <p:extLst>
      <p:ext uri="{BB962C8B-B14F-4D97-AF65-F5344CB8AC3E}">
        <p14:creationId xmlns:p14="http://schemas.microsoft.com/office/powerpoint/2010/main" val="302895985"/>
      </p:ext>
    </p:extLst>
  </p:cSld>
  <p:clrMapOvr>
    <a:masterClrMapping/>
  </p:clrMapOvr>
</p:sld>
</file>

<file path=ppt/theme/theme1.xml><?xml version="1.0" encoding="utf-8"?>
<a:theme xmlns:a="http://schemas.openxmlformats.org/drawingml/2006/main" name="PS Area Blue Footer">
  <a:themeElements>
    <a:clrScheme name="ATAP">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ATAP Blue Footer">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erkeley Lab Wide PPT Theme">
  <a:themeElements>
    <a:clrScheme name="ATAP Theme Colors">
      <a:dk1>
        <a:srgbClr val="00303C"/>
      </a:dk1>
      <a:lt1>
        <a:srgbClr val="FFFFFF"/>
      </a:lt1>
      <a:dk2>
        <a:srgbClr val="00303B"/>
      </a:dk2>
      <a:lt2>
        <a:srgbClr val="B1B3B3"/>
      </a:lt2>
      <a:accent1>
        <a:srgbClr val="0F4581"/>
      </a:accent1>
      <a:accent2>
        <a:srgbClr val="4198B5"/>
      </a:accent2>
      <a:accent3>
        <a:srgbClr val="D57800"/>
      </a:accent3>
      <a:accent4>
        <a:srgbClr val="74AA50"/>
      </a:accent4>
      <a:accent5>
        <a:srgbClr val="F7A800"/>
      </a:accent5>
      <a:accent6>
        <a:srgbClr val="E04E38"/>
      </a:accent6>
      <a:hlink>
        <a:srgbClr val="0095C8"/>
      </a:hlink>
      <a:folHlink>
        <a:srgbClr val="66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ATAP Blue Footer">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ATAP Blue Footer">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ATAP Blue Footer">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ATAP Blue Footer">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spcBef>
            <a:spcPts val="600"/>
          </a:spcBef>
          <a:defRPr dirty="0" err="1" smtClean="0">
            <a:solidFill>
              <a:schemeClr val="tx1"/>
            </a:solidFill>
            <a:latin typeface="+mn-lt"/>
          </a:defRPr>
        </a:defPPr>
      </a:lstStyle>
    </a:txDef>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4707</TotalTime>
  <Words>2520</Words>
  <Application>Microsoft Macintosh PowerPoint</Application>
  <PresentationFormat>On-screen Show (16:9)</PresentationFormat>
  <Paragraphs>330</Paragraphs>
  <Slides>17</Slides>
  <Notes>14</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17</vt:i4>
      </vt:variant>
    </vt:vector>
  </HeadingPairs>
  <TitlesOfParts>
    <vt:vector size="37" baseType="lpstr">
      <vt:lpstr>Helvetica Neue</vt:lpstr>
      <vt:lpstr>Libre Franklin</vt:lpstr>
      <vt:lpstr>Helvetica Neue Medium</vt:lpstr>
      <vt:lpstr>Noto Sans Symbols</vt:lpstr>
      <vt:lpstr>Barlow</vt:lpstr>
      <vt:lpstr>Avenir Book</vt:lpstr>
      <vt:lpstr>Calibri</vt:lpstr>
      <vt:lpstr>Roboto</vt:lpstr>
      <vt:lpstr>Avenir</vt:lpstr>
      <vt:lpstr>Times New Roman</vt:lpstr>
      <vt:lpstr>Courier New</vt:lpstr>
      <vt:lpstr>Arial</vt:lpstr>
      <vt:lpstr>PS Area Blue Footer</vt:lpstr>
      <vt:lpstr>4_ATAP Blue Footer</vt:lpstr>
      <vt:lpstr>Berkeley Lab Wide PPT Theme</vt:lpstr>
      <vt:lpstr>4_ATAP Blue Footer</vt:lpstr>
      <vt:lpstr>Office Theme</vt:lpstr>
      <vt:lpstr>4_ATAP Blue Footer</vt:lpstr>
      <vt:lpstr>6_ATAP Blue Footer</vt:lpstr>
      <vt:lpstr>9_ATAP Blue Footer</vt:lpstr>
      <vt:lpstr>Accelerator Technology and Applied Physics (ATAP) Division Perspectives</vt:lpstr>
      <vt:lpstr>PowerPoint Presentation</vt:lpstr>
      <vt:lpstr>PowerPoint Presentation</vt:lpstr>
      <vt:lpstr>10 TeV pCM technology must be developed, no concept ready</vt:lpstr>
      <vt:lpstr>Wakefield accelerator (&gt; 1 GV/m) goals for particle physics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BACI has been actively involved in developing the normal conduction radio-frequency cavity (NCRF) for the ionization cooling for the MuC</vt:lpstr>
      <vt:lpstr>PowerPoint Presentation</vt:lpstr>
      <vt:lpstr>Superconducting Magnet Program and US Magnet Development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ATAP Division Workforce and Program   January 24, 2024</dc:title>
  <cp:lastModifiedBy>Jens Osterhoff</cp:lastModifiedBy>
  <cp:revision>58</cp:revision>
  <dcterms:modified xsi:type="dcterms:W3CDTF">2024-07-10T22:08:53Z</dcterms:modified>
</cp:coreProperties>
</file>