
<file path=[Content_Types].xml><?xml version="1.0" encoding="utf-8"?>
<Types xmlns="http://schemas.openxmlformats.org/package/2006/content-types">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00.xml" ContentType="application/vnd.openxmlformats-officedocument.presentationml.tags+xml"/>
  <Override PartName="/ppt/tags/tag101.xml" ContentType="application/vnd.openxmlformats-officedocument.presentationml.tags+xml"/>
  <Override PartName="/ppt/tags/tag102.xml" ContentType="application/vnd.openxmlformats-officedocument.presentationml.tags+xml"/>
  <Override PartName="/ppt/tags/tag103.xml" ContentType="application/vnd.openxmlformats-officedocument.presentationml.tags+xml"/>
  <Override PartName="/ppt/tags/tag104.xml" ContentType="application/vnd.openxmlformats-officedocument.presentationml.tags+xml"/>
  <Override PartName="/ppt/tags/tag105.xml" ContentType="application/vnd.openxmlformats-officedocument.presentationml.tags+xml"/>
  <Override PartName="/ppt/tags/tag106.xml" ContentType="application/vnd.openxmlformats-officedocument.presentationml.tags+xml"/>
  <Override PartName="/ppt/tags/tag107.xml" ContentType="application/vnd.openxmlformats-officedocument.presentationml.tags+xml"/>
  <Override PartName="/ppt/tags/tag108.xml" ContentType="application/vnd.openxmlformats-officedocument.presentationml.tags+xml"/>
  <Override PartName="/ppt/tags/tag109.xml" ContentType="application/vnd.openxmlformats-officedocument.presentationml.tags+xml"/>
  <Override PartName="/ppt/tags/tag11.xml" ContentType="application/vnd.openxmlformats-officedocument.presentationml.tags+xml"/>
  <Override PartName="/ppt/tags/tag110.xml" ContentType="application/vnd.openxmlformats-officedocument.presentationml.tags+xml"/>
  <Override PartName="/ppt/tags/tag111.xml" ContentType="application/vnd.openxmlformats-officedocument.presentationml.tags+xml"/>
  <Override PartName="/ppt/tags/tag112.xml" ContentType="application/vnd.openxmlformats-officedocument.presentationml.tags+xml"/>
  <Override PartName="/ppt/tags/tag113.xml" ContentType="application/vnd.openxmlformats-officedocument.presentationml.tags+xml"/>
  <Override PartName="/ppt/tags/tag114.xml" ContentType="application/vnd.openxmlformats-officedocument.presentationml.tags+xml"/>
  <Override PartName="/ppt/tags/tag115.xml" ContentType="application/vnd.openxmlformats-officedocument.presentationml.tags+xml"/>
  <Override PartName="/ppt/tags/tag116.xml" ContentType="application/vnd.openxmlformats-officedocument.presentationml.tags+xml"/>
  <Override PartName="/ppt/tags/tag117.xml" ContentType="application/vnd.openxmlformats-officedocument.presentationml.tags+xml"/>
  <Override PartName="/ppt/tags/tag118.xml" ContentType="application/vnd.openxmlformats-officedocument.presentationml.tags+xml"/>
  <Override PartName="/ppt/tags/tag119.xml" ContentType="application/vnd.openxmlformats-officedocument.presentationml.tags+xml"/>
  <Override PartName="/ppt/tags/tag12.xml" ContentType="application/vnd.openxmlformats-officedocument.presentationml.tags+xml"/>
  <Override PartName="/ppt/tags/tag120.xml" ContentType="application/vnd.openxmlformats-officedocument.presentationml.tags+xml"/>
  <Override PartName="/ppt/tags/tag121.xml" ContentType="application/vnd.openxmlformats-officedocument.presentationml.tags+xml"/>
  <Override PartName="/ppt/tags/tag122.xml" ContentType="application/vnd.openxmlformats-officedocument.presentationml.tags+xml"/>
  <Override PartName="/ppt/tags/tag123.xml" ContentType="application/vnd.openxmlformats-officedocument.presentationml.tags+xml"/>
  <Override PartName="/ppt/tags/tag124.xml" ContentType="application/vnd.openxmlformats-officedocument.presentationml.tags+xml"/>
  <Override PartName="/ppt/tags/tag125.xml" ContentType="application/vnd.openxmlformats-officedocument.presentationml.tags+xml"/>
  <Override PartName="/ppt/tags/tag126.xml" ContentType="application/vnd.openxmlformats-officedocument.presentationml.tags+xml"/>
  <Override PartName="/ppt/tags/tag127.xml" ContentType="application/vnd.openxmlformats-officedocument.presentationml.tags+xml"/>
  <Override PartName="/ppt/tags/tag128.xml" ContentType="application/vnd.openxmlformats-officedocument.presentationml.tags+xml"/>
  <Override PartName="/ppt/tags/tag129.xml" ContentType="application/vnd.openxmlformats-officedocument.presentationml.tags+xml"/>
  <Override PartName="/ppt/tags/tag13.xml" ContentType="application/vnd.openxmlformats-officedocument.presentationml.tags+xml"/>
  <Override PartName="/ppt/tags/tag130.xml" ContentType="application/vnd.openxmlformats-officedocument.presentationml.tags+xml"/>
  <Override PartName="/ppt/tags/tag131.xml" ContentType="application/vnd.openxmlformats-officedocument.presentationml.tags+xml"/>
  <Override PartName="/ppt/tags/tag132.xml" ContentType="application/vnd.openxmlformats-officedocument.presentationml.tags+xml"/>
  <Override PartName="/ppt/tags/tag133.xml" ContentType="application/vnd.openxmlformats-officedocument.presentationml.tags+xml"/>
  <Override PartName="/ppt/tags/tag134.xml" ContentType="application/vnd.openxmlformats-officedocument.presentationml.tags+xml"/>
  <Override PartName="/ppt/tags/tag135.xml" ContentType="application/vnd.openxmlformats-officedocument.presentationml.tags+xml"/>
  <Override PartName="/ppt/tags/tag136.xml" ContentType="application/vnd.openxmlformats-officedocument.presentationml.tags+xml"/>
  <Override PartName="/ppt/tags/tag137.xml" ContentType="application/vnd.openxmlformats-officedocument.presentationml.tags+xml"/>
  <Override PartName="/ppt/tags/tag138.xml" ContentType="application/vnd.openxmlformats-officedocument.presentationml.tags+xml"/>
  <Override PartName="/ppt/tags/tag139.xml" ContentType="application/vnd.openxmlformats-officedocument.presentationml.tags+xml"/>
  <Override PartName="/ppt/tags/tag14.xml" ContentType="application/vnd.openxmlformats-officedocument.presentationml.tags+xml"/>
  <Override PartName="/ppt/tags/tag140.xml" ContentType="application/vnd.openxmlformats-officedocument.presentationml.tags+xml"/>
  <Override PartName="/ppt/tags/tag141.xml" ContentType="application/vnd.openxmlformats-officedocument.presentationml.tags+xml"/>
  <Override PartName="/ppt/tags/tag142.xml" ContentType="application/vnd.openxmlformats-officedocument.presentationml.tags+xml"/>
  <Override PartName="/ppt/tags/tag143.xml" ContentType="application/vnd.openxmlformats-officedocument.presentationml.tags+xml"/>
  <Override PartName="/ppt/tags/tag14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ppt/tags/tag97.xml" ContentType="application/vnd.openxmlformats-officedocument.presentationml.tags+xml"/>
  <Override PartName="/ppt/tags/tag98.xml" ContentType="application/vnd.openxmlformats-officedocument.presentationml.tags+xml"/>
  <Override PartName="/ppt/tags/tag9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5"/>
  </p:notesMasterIdLst>
  <p:sldIdLst>
    <p:sldId id="256" r:id="rId3"/>
    <p:sldId id="260" r:id="rId4"/>
    <p:sldId id="257" r:id="rId6"/>
    <p:sldId id="258" r:id="rId7"/>
    <p:sldId id="264" r:id="rId8"/>
    <p:sldId id="259" r:id="rId9"/>
    <p:sldId id="266" r:id="rId10"/>
    <p:sldId id="265" r:id="rId11"/>
  </p:sldIdLst>
  <p:sldSz cx="12192000" cy="6858000"/>
  <p:notesSz cx="6858000" cy="9144000"/>
  <p:custDataLst>
    <p:tags r:id="rId15"/>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77" userDrawn="1">
          <p15:clr>
            <a:srgbClr val="A4A3A4"/>
          </p15:clr>
        </p15:guide>
        <p15:guide id="2" pos="3838"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DCDCDC"/>
    <a:srgbClr val="F0F0F0"/>
    <a:srgbClr val="E6E6E6"/>
    <a:srgbClr val="C8C8C8"/>
    <a:srgbClr val="FAFAFA"/>
    <a:srgbClr val="BEBEB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778" autoAdjust="0"/>
    <p:restoredTop sz="94660"/>
  </p:normalViewPr>
  <p:slideViewPr>
    <p:cSldViewPr snapToGrid="0" showGuides="1">
      <p:cViewPr varScale="1">
        <p:scale>
          <a:sx n="99" d="100"/>
          <a:sy n="99" d="100"/>
        </p:scale>
        <p:origin x="84" y="582"/>
      </p:cViewPr>
      <p:guideLst>
        <p:guide orient="horz" pos="2177"/>
        <p:guide pos="3838"/>
      </p:guideLst>
    </p:cSldViewPr>
  </p:slideViewPr>
  <p:notesTextViewPr>
    <p:cViewPr>
      <p:scale>
        <a:sx n="3" d="2"/>
        <a:sy n="3" d="2"/>
      </p:scale>
      <p:origin x="0" y="0"/>
    </p:cViewPr>
  </p:notesTextViewPr>
  <p:notesViewPr>
    <p:cSldViewPr snapToGrid="0">
      <p:cViewPr varScale="1">
        <p:scale>
          <a:sx n="92" d="100"/>
          <a:sy n="92" d="100"/>
        </p:scale>
        <p:origin x="2550" y="102"/>
      </p:cViewPr>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notesMaster" Target="notesMasters/notesMaster1.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5" Type="http://schemas.openxmlformats.org/officeDocument/2006/relationships/tags" Target="tags/tag144.xml"/><Relationship Id="rId14" Type="http://schemas.openxmlformats.org/officeDocument/2006/relationships/tableStyles" Target="tableStyles.xml"/><Relationship Id="rId13" Type="http://schemas.openxmlformats.org/officeDocument/2006/relationships/viewProps" Target="viewProps.xml"/><Relationship Id="rId12" Type="http://schemas.openxmlformats.org/officeDocument/2006/relationships/presProps" Target="presProps.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6" Type="http://schemas.openxmlformats.org/officeDocument/2006/relationships/tags" Target="../tags/tag5.xml"/><Relationship Id="rId5" Type="http://schemas.openxmlformats.org/officeDocument/2006/relationships/tags" Target="../tags/tag4.xml"/><Relationship Id="rId4" Type="http://schemas.openxmlformats.org/officeDocument/2006/relationships/tags" Target="../tags/tag3.xml"/><Relationship Id="rId3" Type="http://schemas.openxmlformats.org/officeDocument/2006/relationships/tags" Target="../tags/tag2.xml"/><Relationship Id="rId2" Type="http://schemas.openxmlformats.org/officeDocument/2006/relationships/tags" Target="../tags/tag1.xml"/><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5" Type="http://schemas.openxmlformats.org/officeDocument/2006/relationships/tags" Target="../tags/tag51.xml"/><Relationship Id="rId4" Type="http://schemas.openxmlformats.org/officeDocument/2006/relationships/tags" Target="../tags/tag50.xml"/><Relationship Id="rId3" Type="http://schemas.openxmlformats.org/officeDocument/2006/relationships/tags" Target="../tags/tag49.xml"/><Relationship Id="rId2" Type="http://schemas.openxmlformats.org/officeDocument/2006/relationships/tags" Target="../tags/tag48.xml"/><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6" Type="http://schemas.openxmlformats.org/officeDocument/2006/relationships/tags" Target="../tags/tag56.xml"/><Relationship Id="rId5" Type="http://schemas.openxmlformats.org/officeDocument/2006/relationships/tags" Target="../tags/tag55.xml"/><Relationship Id="rId4" Type="http://schemas.openxmlformats.org/officeDocument/2006/relationships/tags" Target="../tags/tag54.xml"/><Relationship Id="rId3" Type="http://schemas.openxmlformats.org/officeDocument/2006/relationships/tags" Target="../tags/tag53.xml"/><Relationship Id="rId2" Type="http://schemas.openxmlformats.org/officeDocument/2006/relationships/tags" Target="../tags/tag52.xm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6" Type="http://schemas.openxmlformats.org/officeDocument/2006/relationships/tags" Target="../tags/tag10.xml"/><Relationship Id="rId5" Type="http://schemas.openxmlformats.org/officeDocument/2006/relationships/tags" Target="../tags/tag9.xml"/><Relationship Id="rId4" Type="http://schemas.openxmlformats.org/officeDocument/2006/relationships/tags" Target="../tags/tag8.xml"/><Relationship Id="rId3" Type="http://schemas.openxmlformats.org/officeDocument/2006/relationships/tags" Target="../tags/tag7.xml"/><Relationship Id="rId2" Type="http://schemas.openxmlformats.org/officeDocument/2006/relationships/tags" Target="../tags/tag6.xm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6" Type="http://schemas.openxmlformats.org/officeDocument/2006/relationships/tags" Target="../tags/tag15.xml"/><Relationship Id="rId5" Type="http://schemas.openxmlformats.org/officeDocument/2006/relationships/tags" Target="../tags/tag14.xml"/><Relationship Id="rId4" Type="http://schemas.openxmlformats.org/officeDocument/2006/relationships/tags" Target="../tags/tag13.xml"/><Relationship Id="rId3" Type="http://schemas.openxmlformats.org/officeDocument/2006/relationships/tags" Target="../tags/tag12.xml"/><Relationship Id="rId2" Type="http://schemas.openxmlformats.org/officeDocument/2006/relationships/tags" Target="../tags/tag11.xm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7" Type="http://schemas.openxmlformats.org/officeDocument/2006/relationships/tags" Target="../tags/tag21.xml"/><Relationship Id="rId6" Type="http://schemas.openxmlformats.org/officeDocument/2006/relationships/tags" Target="../tags/tag20.xml"/><Relationship Id="rId5" Type="http://schemas.openxmlformats.org/officeDocument/2006/relationships/tags" Target="../tags/tag19.xml"/><Relationship Id="rId4" Type="http://schemas.openxmlformats.org/officeDocument/2006/relationships/tags" Target="../tags/tag18.xml"/><Relationship Id="rId3" Type="http://schemas.openxmlformats.org/officeDocument/2006/relationships/tags" Target="../tags/tag17.xml"/><Relationship Id="rId2" Type="http://schemas.openxmlformats.org/officeDocument/2006/relationships/tags" Target="../tags/tag16.xm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9" Type="http://schemas.openxmlformats.org/officeDocument/2006/relationships/tags" Target="../tags/tag29.xml"/><Relationship Id="rId8" Type="http://schemas.openxmlformats.org/officeDocument/2006/relationships/tags" Target="../tags/tag28.xml"/><Relationship Id="rId7" Type="http://schemas.openxmlformats.org/officeDocument/2006/relationships/tags" Target="../tags/tag27.xml"/><Relationship Id="rId6" Type="http://schemas.openxmlformats.org/officeDocument/2006/relationships/tags" Target="../tags/tag26.xml"/><Relationship Id="rId5" Type="http://schemas.openxmlformats.org/officeDocument/2006/relationships/tags" Target="../tags/tag25.xml"/><Relationship Id="rId4" Type="http://schemas.openxmlformats.org/officeDocument/2006/relationships/tags" Target="../tags/tag24.xml"/><Relationship Id="rId3" Type="http://schemas.openxmlformats.org/officeDocument/2006/relationships/tags" Target="../tags/tag23.xml"/><Relationship Id="rId2" Type="http://schemas.openxmlformats.org/officeDocument/2006/relationships/tags" Target="../tags/tag22.xml"/><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5" Type="http://schemas.openxmlformats.org/officeDocument/2006/relationships/tags" Target="../tags/tag33.xml"/><Relationship Id="rId4" Type="http://schemas.openxmlformats.org/officeDocument/2006/relationships/tags" Target="../tags/tag32.xml"/><Relationship Id="rId3" Type="http://schemas.openxmlformats.org/officeDocument/2006/relationships/tags" Target="../tags/tag31.xml"/><Relationship Id="rId2" Type="http://schemas.openxmlformats.org/officeDocument/2006/relationships/tags" Target="../tags/tag30.xm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4" Type="http://schemas.openxmlformats.org/officeDocument/2006/relationships/tags" Target="../tags/tag36.xml"/><Relationship Id="rId3" Type="http://schemas.openxmlformats.org/officeDocument/2006/relationships/tags" Target="../tags/tag35.xml"/><Relationship Id="rId2" Type="http://schemas.openxmlformats.org/officeDocument/2006/relationships/tags" Target="../tags/tag34.xml"/><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7" Type="http://schemas.openxmlformats.org/officeDocument/2006/relationships/tags" Target="../tags/tag42.xml"/><Relationship Id="rId6" Type="http://schemas.openxmlformats.org/officeDocument/2006/relationships/tags" Target="../tags/tag41.xml"/><Relationship Id="rId5" Type="http://schemas.openxmlformats.org/officeDocument/2006/relationships/tags" Target="../tags/tag40.xml"/><Relationship Id="rId4" Type="http://schemas.openxmlformats.org/officeDocument/2006/relationships/tags" Target="../tags/tag39.xml"/><Relationship Id="rId3" Type="http://schemas.openxmlformats.org/officeDocument/2006/relationships/tags" Target="../tags/tag38.xml"/><Relationship Id="rId2" Type="http://schemas.openxmlformats.org/officeDocument/2006/relationships/tags" Target="../tags/tag37.xml"/><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6" Type="http://schemas.openxmlformats.org/officeDocument/2006/relationships/tags" Target="../tags/tag47.xml"/><Relationship Id="rId5" Type="http://schemas.openxmlformats.org/officeDocument/2006/relationships/tags" Target="../tags/tag46.xml"/><Relationship Id="rId4" Type="http://schemas.openxmlformats.org/officeDocument/2006/relationships/tags" Target="../tags/tag45.xml"/><Relationship Id="rId3" Type="http://schemas.openxmlformats.org/officeDocument/2006/relationships/tags" Target="../tags/tag44.xml"/><Relationship Id="rId2" Type="http://schemas.openxmlformats.org/officeDocument/2006/relationships/tags" Target="../tags/tag43.xm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custDataLst>
              <p:tags r:id="rId2"/>
            </p:custDataLst>
          </p:nvPr>
        </p:nvSpPr>
        <p:spPr>
          <a:xfrm>
            <a:off x="1198800" y="914400"/>
            <a:ext cx="9799200" cy="2570400"/>
          </a:xfrm>
        </p:spPr>
        <p:txBody>
          <a:bodyPr lIns="90000" tIns="46800" rIns="90000" bIns="46800" anchor="b" anchorCtr="0">
            <a:normAutofit/>
          </a:bodyPr>
          <a:lstStyle>
            <a:lvl1pPr algn="ctr">
              <a:defRPr sz="6000"/>
            </a:lvl1pPr>
          </a:lstStyle>
          <a:p>
            <a:r>
              <a:rPr lang="zh-CN" altLang="en-US" dirty="0"/>
              <a:t>单击此处编辑母版标题样式</a:t>
            </a:r>
            <a:endParaRPr lang="zh-CN" altLang="en-US" dirty="0"/>
          </a:p>
        </p:txBody>
      </p:sp>
      <p:sp>
        <p:nvSpPr>
          <p:cNvPr id="3" name="副标题 2"/>
          <p:cNvSpPr>
            <a:spLocks noGrp="1"/>
          </p:cNvSpPr>
          <p:nvPr>
            <p:ph type="subTitle" idx="1"/>
            <p:custDataLst>
              <p:tags r:id="rId3"/>
            </p:custDataLst>
          </p:nvPr>
        </p:nvSpPr>
        <p:spPr>
          <a:xfrm>
            <a:off x="1198800" y="3560400"/>
            <a:ext cx="9799200" cy="1472400"/>
          </a:xfrm>
        </p:spPr>
        <p:txBody>
          <a:bodyPr lIns="90000" tIns="46800" rIns="90000" bIns="46800">
            <a:normAutofit/>
          </a:bodyPr>
          <a:lstStyle>
            <a:lvl1pPr marL="0" indent="0" algn="ctr">
              <a:lnSpc>
                <a:spcPct val="110000"/>
              </a:lnSpc>
              <a:buNone/>
              <a:defRPr sz="2400" spc="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单击此处编辑母版副标题样式</a:t>
            </a:r>
            <a:endParaRPr lang="zh-CN" altLang="en-US" dirty="0"/>
          </a:p>
        </p:txBody>
      </p:sp>
      <p:sp>
        <p:nvSpPr>
          <p:cNvPr id="16" name="日期占位符 15"/>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17" name="页脚占位符 16"/>
          <p:cNvSpPr>
            <a:spLocks noGrp="1"/>
          </p:cNvSpPr>
          <p:nvPr>
            <p:ph type="ftr" sz="quarter" idx="11"/>
            <p:custDataLst>
              <p:tags r:id="rId5"/>
            </p:custDataLst>
          </p:nvPr>
        </p:nvSpPr>
        <p:spPr/>
        <p:txBody>
          <a:bodyPr/>
          <a:lstStyle/>
          <a:p>
            <a:endParaRPr lang="zh-CN" altLang="en-US" dirty="0"/>
          </a:p>
        </p:txBody>
      </p:sp>
      <p:sp>
        <p:nvSpPr>
          <p:cNvPr id="18" name="灯片编号占位符 17"/>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内容">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7" name="内容占位符 6"/>
          <p:cNvSpPr>
            <a:spLocks noGrp="1"/>
          </p:cNvSpPr>
          <p:nvPr>
            <p:ph sz="quarter" idx="13"/>
            <p:custDataLst>
              <p:tags r:id="rId5"/>
            </p:custDataLst>
          </p:nvPr>
        </p:nvSpPr>
        <p:spPr>
          <a:xfrm>
            <a:off x="608400" y="774000"/>
            <a:ext cx="10972800" cy="5482800"/>
          </a:xfrm>
        </p:spPr>
        <p:txBody>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末尾幻灯片">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2" name="标题 1"/>
          <p:cNvSpPr>
            <a:spLocks noGrp="1"/>
          </p:cNvSpPr>
          <p:nvPr>
            <p:ph type="title" hasCustomPrompt="1"/>
            <p:custDataLst>
              <p:tags r:id="rId5"/>
            </p:custDataLst>
          </p:nvPr>
        </p:nvSpPr>
        <p:spPr>
          <a:xfrm>
            <a:off x="1198800" y="2484000"/>
            <a:ext cx="9799200" cy="1018800"/>
          </a:xfrm>
        </p:spPr>
        <p:txBody>
          <a:bodyPr vert="horz" lIns="90000" tIns="46800" rIns="90000" bIns="46800" rtlCol="0" anchor="t" anchorCtr="0">
            <a:normAutofit/>
          </a:bodyPr>
          <a:lstStyle>
            <a:lvl1pPr algn="ctr">
              <a:defRPr sz="6000"/>
            </a:lvl1pPr>
          </a:lstStyle>
          <a:p>
            <a:pPr lvl="0"/>
            <a:r>
              <a:rPr lang="zh-CN" altLang="en-US" smtClean="0"/>
              <a:t>单击此处编辑标题</a:t>
            </a:r>
            <a:endParaRPr lang="zh-CN" altLang="en-US"/>
          </a:p>
        </p:txBody>
      </p:sp>
      <p:sp>
        <p:nvSpPr>
          <p:cNvPr id="7" name="文本占位符 6"/>
          <p:cNvSpPr>
            <a:spLocks noGrp="1"/>
          </p:cNvSpPr>
          <p:nvPr>
            <p:ph type="body" sz="quarter" idx="13"/>
            <p:custDataLst>
              <p:tags r:id="rId6"/>
            </p:custDataLst>
          </p:nvPr>
        </p:nvSpPr>
        <p:spPr>
          <a:xfrm>
            <a:off x="1198800" y="3560400"/>
            <a:ext cx="9799200" cy="471600"/>
          </a:xfrm>
        </p:spPr>
        <p:txBody>
          <a:bodyPr lIns="90000" tIns="46800" rIns="90000" bIns="46800">
            <a:normAutofit/>
          </a:bodyPr>
          <a:lstStyle>
            <a:lvl1pPr algn="ctr">
              <a:lnSpc>
                <a:spcPct val="110000"/>
              </a:lnSpc>
              <a:buNone/>
              <a:defRPr sz="2400" spc="200"/>
            </a:lvl1pPr>
          </a:lstStyle>
          <a:p>
            <a:pPr lvl="0"/>
            <a:r>
              <a:rPr lang="zh-CN" altLang="en-US" dirty="0"/>
              <a:t>单击此处编辑母版文本样式</a:t>
            </a:r>
            <a:endParaRPr lang="zh-CN"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lang="zh-CN" altLang="en-US" smtClean="0"/>
              <a:t>单击此处编辑母版标题样式</a:t>
            </a:r>
            <a:endParaRPr lang="zh-CN" altLang="en-US"/>
          </a:p>
        </p:txBody>
      </p:sp>
      <p:sp>
        <p:nvSpPr>
          <p:cNvPr id="3" name="内容占位符 2"/>
          <p:cNvSpPr>
            <a:spLocks noGrp="1"/>
          </p:cNvSpPr>
          <p:nvPr>
            <p:ph idx="1"/>
            <p:custDataLst>
              <p:tags r:id="rId3"/>
            </p:custDataLst>
          </p:nvPr>
        </p:nvSpPr>
        <p:spPr>
          <a:xfrm>
            <a:off x="608400" y="1490400"/>
            <a:ext cx="10969200" cy="4759200"/>
          </a:xfrm>
        </p:spPr>
        <p:txBody>
          <a:bodyPr vert="horz" lIns="90000" tIns="46800" rIns="90000" bIns="4680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hasCustomPrompt="1"/>
            <p:custDataLst>
              <p:tags r:id="rId2"/>
            </p:custDataLst>
          </p:nvPr>
        </p:nvSpPr>
        <p:spPr>
          <a:xfrm>
            <a:off x="1990800" y="3848400"/>
            <a:ext cx="7768800" cy="766800"/>
          </a:xfrm>
        </p:spPr>
        <p:txBody>
          <a:bodyPr lIns="90000" tIns="46800" rIns="90000" bIns="46800" anchor="b" anchorCtr="0">
            <a:normAutofit/>
          </a:bodyPr>
          <a:lstStyle>
            <a:lvl1pPr>
              <a:defRPr sz="4400"/>
            </a:lvl1pPr>
          </a:lstStyle>
          <a:p>
            <a:r>
              <a:rPr lang="zh-CN" altLang="en-US" dirty="0"/>
              <a:t>单击此处编辑标题</a:t>
            </a:r>
            <a:endParaRPr lang="zh-CN" altLang="en-US" dirty="0"/>
          </a:p>
        </p:txBody>
      </p:sp>
      <p:sp>
        <p:nvSpPr>
          <p:cNvPr id="3" name="文本占位符 2"/>
          <p:cNvSpPr>
            <a:spLocks noGrp="1"/>
          </p:cNvSpPr>
          <p:nvPr>
            <p:ph type="body" idx="1" hasCustomPrompt="1"/>
            <p:custDataLst>
              <p:tags r:id="rId3"/>
            </p:custDataLst>
          </p:nvPr>
        </p:nvSpPr>
        <p:spPr>
          <a:xfrm>
            <a:off x="1990800" y="4615200"/>
            <a:ext cx="7768800" cy="867600"/>
          </a:xfrm>
        </p:spPr>
        <p:txBody>
          <a:bodyPr lIns="90000" tIns="46800" rIns="90000" bIns="46800">
            <a:normAutofit/>
          </a:bodyPr>
          <a:lstStyle>
            <a:lvl1pPr marL="0" indent="0">
              <a:buNone/>
              <a:defRPr sz="1800">
                <a:solidFill>
                  <a:schemeClr val="tx1">
                    <a:lumMod val="65000"/>
                    <a:lumOff val="35000"/>
                  </a:schemeClr>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dirty="0"/>
              <a:t>单击此处编辑文本</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lang="zh-CN" altLang="en-US" smtClean="0"/>
              <a:t>单击此处编辑母版标题样式</a:t>
            </a:r>
            <a:endParaRPr lang="zh-CN" altLang="en-US"/>
          </a:p>
        </p:txBody>
      </p:sp>
      <p:sp>
        <p:nvSpPr>
          <p:cNvPr id="3" name="内容占位符 2"/>
          <p:cNvSpPr>
            <a:spLocks noGrp="1"/>
          </p:cNvSpPr>
          <p:nvPr>
            <p:ph sz="half" idx="1"/>
            <p:custDataLst>
              <p:tags r:id="rId3"/>
            </p:custDataLst>
          </p:nvPr>
        </p:nvSpPr>
        <p:spPr>
          <a:xfrm>
            <a:off x="608400" y="1501200"/>
            <a:ext cx="5176800" cy="4748400"/>
          </a:xfrm>
        </p:spPr>
        <p:txBody>
          <a:bodyPr vert="horz" lIns="90000" tIns="46800" rIns="90000" bIns="4680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custDataLst>
              <p:tags r:id="rId4"/>
            </p:custDataLst>
          </p:nvPr>
        </p:nvSpPr>
        <p:spPr>
          <a:xfrm>
            <a:off x="6411600" y="1501200"/>
            <a:ext cx="5176800" cy="4748400"/>
          </a:xfrm>
        </p:spPr>
        <p:txBody>
          <a:bodyPr lIns="90000" tIns="46800" rIns="90000" bIns="4680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5" name="日期占位符 4"/>
          <p:cNvSpPr>
            <a:spLocks noGrp="1"/>
          </p:cNvSpPr>
          <p:nvPr>
            <p:ph type="dt" sz="half" idx="10"/>
            <p:custDataLst>
              <p:tags r:id="rId5"/>
            </p:custDataLst>
          </p:nvPr>
        </p:nvSpPr>
        <p:spPr/>
        <p:txBody>
          <a:bodyPr/>
          <a:lstStyle/>
          <a:p>
            <a:fld id="{760FBDFE-C587-4B4C-A407-44438C67B59E}" type="datetimeFigureOut">
              <a:rPr lang="zh-CN" altLang="en-US" smtClean="0"/>
            </a:fld>
            <a:endParaRPr lang="zh-CN" altLang="en-US"/>
          </a:p>
        </p:txBody>
      </p:sp>
      <p:sp>
        <p:nvSpPr>
          <p:cNvPr id="6" name="页脚占位符 5"/>
          <p:cNvSpPr>
            <a:spLocks noGrp="1"/>
          </p:cNvSpPr>
          <p:nvPr>
            <p:ph type="ftr" sz="quarter" idx="11"/>
            <p:custDataLst>
              <p:tags r:id="rId6"/>
            </p:custDataLst>
          </p:nvPr>
        </p:nvSpPr>
        <p:spPr/>
        <p:txBody>
          <a:bodyPr/>
          <a:lstStyle/>
          <a:p>
            <a:endParaRPr lang="zh-CN" altLang="en-US"/>
          </a:p>
        </p:txBody>
      </p:sp>
      <p:sp>
        <p:nvSpPr>
          <p:cNvPr id="7" name="灯片编号占位符 6"/>
          <p:cNvSpPr>
            <a:spLocks noGrp="1"/>
          </p:cNvSpPr>
          <p:nvPr>
            <p:ph type="sldNum" sz="quarter" idx="12"/>
            <p:custDataLst>
              <p:tags r:id="rId7"/>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lang="zh-CN" altLang="en-US" smtClean="0"/>
              <a:t>单击此处编辑母版标题样式</a:t>
            </a:r>
            <a:endParaRPr lang="zh-CN" altLang="en-US"/>
          </a:p>
        </p:txBody>
      </p:sp>
      <p:sp>
        <p:nvSpPr>
          <p:cNvPr id="3" name="文本占位符 2"/>
          <p:cNvSpPr>
            <a:spLocks noGrp="1"/>
          </p:cNvSpPr>
          <p:nvPr>
            <p:ph type="body" idx="1" hasCustomPrompt="1"/>
            <p:custDataLst>
              <p:tags r:id="rId3"/>
            </p:custDataLst>
          </p:nvPr>
        </p:nvSpPr>
        <p:spPr>
          <a:xfrm>
            <a:off x="608400" y="1429200"/>
            <a:ext cx="5342400" cy="381600"/>
          </a:xfrm>
        </p:spPr>
        <p:txBody>
          <a:bodyPr lIns="101600" tIns="38100" rIns="76200" bIns="38100" anchor="t" anchorCtr="0">
            <a:normAutofit/>
          </a:bodyPr>
          <a:lstStyle>
            <a:lvl1pPr marL="0" indent="0">
              <a:lnSpc>
                <a:spcPct val="100000"/>
              </a:lnSpc>
              <a:buNone/>
              <a:defRPr sz="2000" b="1" spc="20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单击此处编辑文本</a:t>
            </a:r>
            <a:endParaRPr lang="zh-CN" altLang="en-US" dirty="0"/>
          </a:p>
        </p:txBody>
      </p:sp>
      <p:sp>
        <p:nvSpPr>
          <p:cNvPr id="4" name="内容占位符 3"/>
          <p:cNvSpPr>
            <a:spLocks noGrp="1"/>
          </p:cNvSpPr>
          <p:nvPr>
            <p:ph sz="half" idx="2"/>
            <p:custDataLst>
              <p:tags r:id="rId4"/>
            </p:custDataLst>
          </p:nvPr>
        </p:nvSpPr>
        <p:spPr>
          <a:xfrm>
            <a:off x="608400" y="1854000"/>
            <a:ext cx="5342400" cy="4395600"/>
          </a:xfrm>
        </p:spPr>
        <p:txBody>
          <a:bodyPr vert="horz" lIns="101600" tIns="0" rIns="82550" bIns="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hasCustomPrompt="1"/>
            <p:custDataLst>
              <p:tags r:id="rId5"/>
            </p:custDataLst>
          </p:nvPr>
        </p:nvSpPr>
        <p:spPr>
          <a:xfrm>
            <a:off x="6235750" y="1421729"/>
            <a:ext cx="5342400" cy="381600"/>
          </a:xfrm>
        </p:spPr>
        <p:txBody>
          <a:bodyPr vert="horz" lIns="101600" tIns="38100" rIns="76200" bIns="38100" rtlCol="0" anchor="t" anchorCtr="0">
            <a:normAutofit/>
          </a:bodyPr>
          <a:lstStyle>
            <a:lvl1pPr marL="0" indent="0">
              <a:lnSpc>
                <a:spcPct val="100000"/>
              </a:lnSpc>
              <a:buNone/>
              <a:defRPr sz="2000" b="1" spc="20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单击此处编辑文本</a:t>
            </a:r>
            <a:endParaRPr lang="zh-CN" altLang="en-US"/>
          </a:p>
        </p:txBody>
      </p:sp>
      <p:sp>
        <p:nvSpPr>
          <p:cNvPr id="6" name="内容占位符 5"/>
          <p:cNvSpPr>
            <a:spLocks noGrp="1"/>
          </p:cNvSpPr>
          <p:nvPr>
            <p:ph sz="quarter" idx="4"/>
            <p:custDataLst>
              <p:tags r:id="rId6"/>
            </p:custDataLst>
          </p:nvPr>
        </p:nvSpPr>
        <p:spPr>
          <a:xfrm>
            <a:off x="6235750" y="1854000"/>
            <a:ext cx="5342400" cy="4395600"/>
          </a:xfrm>
        </p:spPr>
        <p:txBody>
          <a:bodyPr vert="horz" lIns="101600" tIns="0" rIns="82550" bIns="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custDataLst>
              <p:tags r:id="rId7"/>
            </p:custDataLst>
          </p:nvPr>
        </p:nvSpPr>
        <p:spPr/>
        <p:txBody>
          <a:bodyPr/>
          <a:lstStyle/>
          <a:p>
            <a:fld id="{760FBDFE-C587-4B4C-A407-44438C67B59E}" type="datetimeFigureOut">
              <a:rPr lang="zh-CN" altLang="en-US" smtClean="0"/>
            </a:fld>
            <a:endParaRPr lang="zh-CN" altLang="en-US"/>
          </a:p>
        </p:txBody>
      </p:sp>
      <p:sp>
        <p:nvSpPr>
          <p:cNvPr id="8" name="页脚占位符 7"/>
          <p:cNvSpPr>
            <a:spLocks noGrp="1"/>
          </p:cNvSpPr>
          <p:nvPr>
            <p:ph type="ftr" sz="quarter" idx="11"/>
            <p:custDataLst>
              <p:tags r:id="rId8"/>
            </p:custDataLst>
          </p:nvPr>
        </p:nvSpPr>
        <p:spPr/>
        <p:txBody>
          <a:bodyPr/>
          <a:lstStyle/>
          <a:p>
            <a:endParaRPr lang="zh-CN" altLang="en-US"/>
          </a:p>
        </p:txBody>
      </p:sp>
      <p:sp>
        <p:nvSpPr>
          <p:cNvPr id="9" name="灯片编号占位符 8"/>
          <p:cNvSpPr>
            <a:spLocks noGrp="1"/>
          </p:cNvSpPr>
          <p:nvPr>
            <p:ph type="sldNum" sz="quarter" idx="12"/>
            <p:custDataLst>
              <p:tags r:id="rId9"/>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lang="zh-CN" altLang="en-US" smtClean="0"/>
              <a:t>单击此处编辑母版标题样式</a:t>
            </a:r>
            <a:endParaRPr lang="zh-CN" altLang="en-US"/>
          </a:p>
        </p:txBody>
      </p:sp>
      <p:sp>
        <p:nvSpPr>
          <p:cNvPr id="3" name="日期占位符 2"/>
          <p:cNvSpPr>
            <a:spLocks noGrp="1"/>
          </p:cNvSpPr>
          <p:nvPr>
            <p:ph type="dt" sz="half" idx="10"/>
            <p:custDataLst>
              <p:tags r:id="rId3"/>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4"/>
            </p:custDataLst>
          </p:nvPr>
        </p:nvSpPr>
        <p:spPr/>
        <p:txBody>
          <a:bodyPr/>
          <a:lstStyle/>
          <a:p>
            <a:endParaRPr lang="zh-CN" altLang="en-US"/>
          </a:p>
        </p:txBody>
      </p:sp>
      <p:sp>
        <p:nvSpPr>
          <p:cNvPr id="5" name="灯片编号占位符 4"/>
          <p:cNvSpPr>
            <a:spLocks noGrp="1"/>
          </p:cNvSpPr>
          <p:nvPr>
            <p:ph type="sldNum" sz="quarter" idx="12"/>
            <p:custDataLst>
              <p:tags r:id="rId5"/>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3" name="页脚占位符 2"/>
          <p:cNvSpPr>
            <a:spLocks noGrp="1"/>
          </p:cNvSpPr>
          <p:nvPr>
            <p:ph type="ftr" sz="quarter" idx="11"/>
            <p:custDataLst>
              <p:tags r:id="rId3"/>
            </p:custDataLst>
          </p:nvPr>
        </p:nvSpPr>
        <p:spPr/>
        <p:txBody>
          <a:bodyPr/>
          <a:lstStyle/>
          <a:p>
            <a:endParaRPr lang="zh-CN" altLang="en-US"/>
          </a:p>
        </p:txBody>
      </p:sp>
      <p:sp>
        <p:nvSpPr>
          <p:cNvPr id="4" name="灯片编号占位符 3"/>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图片与标题">
    <p:spTree>
      <p:nvGrpSpPr>
        <p:cNvPr id="1" name=""/>
        <p:cNvGrpSpPr/>
        <p:nvPr/>
      </p:nvGrpSpPr>
      <p:grpSpPr>
        <a:xfrm>
          <a:off x="0" y="0"/>
          <a:ext cx="0" cy="0"/>
          <a:chOff x="0" y="0"/>
          <a:chExt cx="0" cy="0"/>
        </a:xfrm>
      </p:grpSpPr>
      <p:sp>
        <p:nvSpPr>
          <p:cNvPr id="3" name="图片占位符 2"/>
          <p:cNvSpPr>
            <a:spLocks noGrp="1"/>
          </p:cNvSpPr>
          <p:nvPr>
            <p:ph type="pic" idx="1"/>
            <p:custDataLst>
              <p:tags r:id="rId2"/>
            </p:custDataLst>
          </p:nvPr>
        </p:nvSpPr>
        <p:spPr>
          <a:xfrm>
            <a:off x="608400" y="1555200"/>
            <a:ext cx="5233077" cy="4608000"/>
          </a:xfrm>
        </p:spPr>
        <p:txBody>
          <a:bodyPr vert="horz" lIns="90000" tIns="46800" rIns="90000" bIns="46800" rtlCol="0">
            <a:normAutofit/>
          </a:bodyPr>
          <a:lstStyle>
            <a:lvl1pPr>
              <a:buNone/>
              <a:defRPr sz="1600"/>
            </a:lvl1pPr>
          </a:lstStyle>
          <a:p>
            <a:pPr lvl="0"/>
            <a:endParaRPr lang="zh-CN" altLang="en-US"/>
          </a:p>
        </p:txBody>
      </p:sp>
      <p:sp>
        <p:nvSpPr>
          <p:cNvPr id="4" name="文本占位符 3"/>
          <p:cNvSpPr>
            <a:spLocks noGrp="1"/>
          </p:cNvSpPr>
          <p:nvPr>
            <p:ph type="body" sz="half" idx="2"/>
            <p:custDataLst>
              <p:tags r:id="rId3"/>
            </p:custDataLst>
          </p:nvPr>
        </p:nvSpPr>
        <p:spPr>
          <a:xfrm>
            <a:off x="6350400" y="1555200"/>
            <a:ext cx="5227200" cy="4608000"/>
          </a:xfrm>
        </p:spPr>
        <p:txBody>
          <a:bodyPr vert="horz" lIns="90000" tIns="46800" rIns="90000" bIns="46800" rtlCol="0">
            <a:normAutofit/>
          </a:bodyPr>
          <a:lstStyle>
            <a:lvl1pPr>
              <a:buNone/>
              <a:defRPr sz="1600"/>
            </a:lvl1pPr>
          </a:lstStyle>
          <a:p>
            <a:pPr lvl="0"/>
            <a:r>
              <a:rPr lang="zh-CN" altLang="en-US" smtClean="0"/>
              <a:t>单击此处编辑母版文本样式</a:t>
            </a:r>
            <a:endParaRPr lang="zh-CN" altLang="en-US"/>
          </a:p>
        </p:txBody>
      </p:sp>
      <p:sp>
        <p:nvSpPr>
          <p:cNvPr id="5" name="日期占位符 4"/>
          <p:cNvSpPr>
            <a:spLocks noGrp="1"/>
          </p:cNvSpPr>
          <p:nvPr>
            <p:ph type="dt" sz="half" idx="10"/>
            <p:custDataLst>
              <p:tags r:id="rId4"/>
            </p:custDataLst>
          </p:nvPr>
        </p:nvSpPr>
        <p:spPr/>
        <p:txBody>
          <a:bodyPr/>
          <a:lstStyle/>
          <a:p>
            <a:fld id="{9EFD9D74-47D9-4702-A33C-335B63B48DBF}" type="datetimeFigureOut">
              <a:rPr lang="zh-CN" altLang="en-US" smtClean="0"/>
            </a:fld>
            <a:endParaRPr lang="zh-CN" altLang="en-US" dirty="0"/>
          </a:p>
        </p:txBody>
      </p:sp>
      <p:sp>
        <p:nvSpPr>
          <p:cNvPr id="6" name="页脚占位符 5"/>
          <p:cNvSpPr>
            <a:spLocks noGrp="1"/>
          </p:cNvSpPr>
          <p:nvPr>
            <p:ph type="ftr" sz="quarter" idx="11"/>
            <p:custDataLst>
              <p:tags r:id="rId5"/>
            </p:custDataLst>
          </p:nvPr>
        </p:nvSpPr>
        <p:spPr/>
        <p:txBody>
          <a:bodyPr/>
          <a:lstStyle/>
          <a:p>
            <a:endParaRPr lang="zh-CN" altLang="en-US" dirty="0"/>
          </a:p>
        </p:txBody>
      </p:sp>
      <p:sp>
        <p:nvSpPr>
          <p:cNvPr id="7" name="灯片编号占位符 6"/>
          <p:cNvSpPr>
            <a:spLocks noGrp="1"/>
          </p:cNvSpPr>
          <p:nvPr>
            <p:ph type="sldNum" sz="quarter" idx="12"/>
            <p:custDataLst>
              <p:tags r:id="rId6"/>
            </p:custDataLst>
          </p:nvPr>
        </p:nvSpPr>
        <p:spPr/>
        <p:txBody>
          <a:bodyPr/>
          <a:lstStyle/>
          <a:p>
            <a:fld id="{FABC47A4-756D-490B-A52F-7D9E2C9FC05F}" type="slidenum">
              <a:rPr lang="zh-CN" altLang="en-US" smtClean="0"/>
            </a:fld>
            <a:endParaRPr lang="zh-CN" altLang="en-US"/>
          </a:p>
        </p:txBody>
      </p:sp>
      <p:sp>
        <p:nvSpPr>
          <p:cNvPr id="9" name="标题 8"/>
          <p:cNvSpPr>
            <a:spLocks noGrp="1"/>
          </p:cNvSpPr>
          <p:nvPr>
            <p:ph type="title"/>
            <p:custDataLst>
              <p:tags r:id="rId7"/>
            </p:custDataLst>
          </p:nvPr>
        </p:nvSpPr>
        <p:spPr/>
        <p:txBody>
          <a:bodyPr/>
          <a:p>
            <a:r>
              <a:rPr lang="zh-CN" altLang="en-US"/>
              <a:t>单击此处编辑母版标题样式</a:t>
            </a:r>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hasCustomPrompt="1"/>
            <p:custDataLst>
              <p:tags r:id="rId2"/>
            </p:custDataLst>
          </p:nvPr>
        </p:nvSpPr>
        <p:spPr>
          <a:xfrm>
            <a:off x="10234800" y="914400"/>
            <a:ext cx="1044000" cy="5029200"/>
          </a:xfrm>
        </p:spPr>
        <p:txBody>
          <a:bodyPr vert="eaVert" lIns="90000" tIns="46800" rIns="90000" bIns="46800" rtlCol="0" anchor="ctr" anchorCtr="0">
            <a:normAutofit/>
          </a:bodyPr>
          <a:lstStyle>
            <a:lvl1pPr>
              <a:buNone/>
              <a:defRPr sz="2800"/>
            </a:lvl1pPr>
          </a:lstStyle>
          <a:p>
            <a:pPr lvl="0"/>
            <a:r>
              <a:rPr lang="zh-CN" altLang="en-US" smtClean="0"/>
              <a:t>单击此处编辑标题</a:t>
            </a:r>
            <a:endParaRPr lang="zh-CN" altLang="en-US"/>
          </a:p>
        </p:txBody>
      </p:sp>
      <p:sp>
        <p:nvSpPr>
          <p:cNvPr id="3" name="竖排文字占位符 2"/>
          <p:cNvSpPr>
            <a:spLocks noGrp="1"/>
          </p:cNvSpPr>
          <p:nvPr>
            <p:ph type="body" orient="vert" idx="1"/>
            <p:custDataLst>
              <p:tags r:id="rId3"/>
            </p:custDataLst>
          </p:nvPr>
        </p:nvSpPr>
        <p:spPr>
          <a:xfrm>
            <a:off x="914400" y="914400"/>
            <a:ext cx="9169200" cy="5029200"/>
          </a:xfrm>
        </p:spPr>
        <p:txBody>
          <a:bodyPr vert="eaVert" lIns="46800" tIns="46800" rIns="46800" bIns="46800"/>
          <a:lstStyle>
            <a:lvl1pPr marL="228600" indent="-228600">
              <a:spcAft>
                <a:spcPts val="1000"/>
              </a:spcAft>
              <a:defRPr spc="300"/>
            </a:lvl1pPr>
            <a:lvl2pPr marL="685800" indent="-228600">
              <a:defRPr spc="300"/>
            </a:lvl2pPr>
            <a:lvl3pPr marL="1143000" indent="-228600">
              <a:defRPr spc="300"/>
            </a:lvl3pPr>
            <a:lvl4pPr marL="1600200" indent="-228600">
              <a:defRPr spc="300"/>
            </a:lvl4pPr>
            <a:lvl5pPr marL="2057400" indent="-228600">
              <a:defRPr spc="300"/>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8" Type="http://schemas.openxmlformats.org/officeDocument/2006/relationships/theme" Target="../theme/theme1.xml"/><Relationship Id="rId17" Type="http://schemas.openxmlformats.org/officeDocument/2006/relationships/tags" Target="../tags/tag62.xml"/><Relationship Id="rId16" Type="http://schemas.openxmlformats.org/officeDocument/2006/relationships/tags" Target="../tags/tag61.xml"/><Relationship Id="rId15" Type="http://schemas.openxmlformats.org/officeDocument/2006/relationships/tags" Target="../tags/tag60.xml"/><Relationship Id="rId14" Type="http://schemas.openxmlformats.org/officeDocument/2006/relationships/tags" Target="../tags/tag59.xml"/><Relationship Id="rId13" Type="http://schemas.openxmlformats.org/officeDocument/2006/relationships/tags" Target="../tags/tag58.xml"/><Relationship Id="rId12" Type="http://schemas.openxmlformats.org/officeDocument/2006/relationships/tags" Target="../tags/tag57.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标题占位符 1"/>
          <p:cNvSpPr>
            <a:spLocks noGrp="1"/>
          </p:cNvSpPr>
          <p:nvPr>
            <p:ph type="title"/>
            <p:custDataLst>
              <p:tags r:id="rId12"/>
            </p:custDataLst>
          </p:nvPr>
        </p:nvSpPr>
        <p:spPr>
          <a:xfrm>
            <a:off x="608400" y="608400"/>
            <a:ext cx="10969200" cy="705600"/>
          </a:xfrm>
          <a:prstGeom prst="rect">
            <a:avLst/>
          </a:prstGeom>
        </p:spPr>
        <p:txBody>
          <a:bodyPr vert="horz" lIns="90170" tIns="46990" rIns="90170" bIns="46990" rtlCol="0" anchor="ctr" anchorCtr="0">
            <a:normAutofit/>
          </a:bodyPr>
          <a:lstStyle/>
          <a:p>
            <a:r>
              <a:rPr lang="zh-CN" altLang="en-US" dirty="0"/>
              <a:t>单击此处编辑母版标题样式</a:t>
            </a:r>
            <a:endParaRPr lang="zh-CN" altLang="en-US" dirty="0"/>
          </a:p>
        </p:txBody>
      </p:sp>
      <p:sp>
        <p:nvSpPr>
          <p:cNvPr id="3" name="文本占位符 2"/>
          <p:cNvSpPr>
            <a:spLocks noGrp="1"/>
          </p:cNvSpPr>
          <p:nvPr>
            <p:ph type="body" idx="1"/>
            <p:custDataLst>
              <p:tags r:id="rId13"/>
            </p:custDataLst>
          </p:nvPr>
        </p:nvSpPr>
        <p:spPr>
          <a:xfrm>
            <a:off x="608400" y="1490400"/>
            <a:ext cx="10969200" cy="4759200"/>
          </a:xfrm>
          <a:prstGeom prst="rect">
            <a:avLst/>
          </a:prstGeom>
        </p:spPr>
        <p:txBody>
          <a:bodyPr vert="horz" lIns="90000" tIns="46800" rIns="90000" bIns="46800" rtlCol="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2"/>
            <p:custDataLst>
              <p:tags r:id="rId14"/>
            </p:custDataLst>
          </p:nvPr>
        </p:nvSpPr>
        <p:spPr>
          <a:xfrm>
            <a:off x="612000" y="6314400"/>
            <a:ext cx="2700000" cy="316800"/>
          </a:xfrm>
          <a:prstGeom prst="rect">
            <a:avLst/>
          </a:prstGeom>
        </p:spPr>
        <p:txBody>
          <a:bodyPr vert="horz" lIns="91440" tIns="45720" rIns="91440" bIns="45720" rtlCol="0" anchor="ctr">
            <a:normAutofit/>
          </a:bodyPr>
          <a:lstStyle>
            <a:lvl1pPr algn="l">
              <a:defRPr sz="1000" baseline="0">
                <a:solidFill>
                  <a:schemeClr val="tx1">
                    <a:tint val="75000"/>
                  </a:schemeClr>
                </a:solidFill>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custDataLst>
              <p:tags r:id="rId15"/>
            </p:custDataLst>
          </p:nvPr>
        </p:nvSpPr>
        <p:spPr>
          <a:xfrm>
            <a:off x="4116000" y="6314400"/>
            <a:ext cx="3960000" cy="316800"/>
          </a:xfrm>
          <a:prstGeom prst="rect">
            <a:avLst/>
          </a:prstGeom>
        </p:spPr>
        <p:txBody>
          <a:bodyPr vert="horz" lIns="91440" tIns="45720" rIns="91440" bIns="45720" rtlCol="0" anchor="ctr">
            <a:normAutofit/>
          </a:bodyPr>
          <a:lstStyle>
            <a:lvl1pPr algn="ctr">
              <a:defRPr sz="1000" baseline="0">
                <a:solidFill>
                  <a:schemeClr val="tx1">
                    <a:tint val="75000"/>
                  </a:schemeClr>
                </a:solidFill>
              </a:defRPr>
            </a:lvl1pPr>
          </a:lstStyle>
          <a:p>
            <a:endParaRPr lang="zh-CN" altLang="en-US" dirty="0"/>
          </a:p>
        </p:txBody>
      </p:sp>
      <p:sp>
        <p:nvSpPr>
          <p:cNvPr id="6" name="灯片编号占位符 5"/>
          <p:cNvSpPr>
            <a:spLocks noGrp="1"/>
          </p:cNvSpPr>
          <p:nvPr>
            <p:ph type="sldNum" sz="quarter" idx="4"/>
            <p:custDataLst>
              <p:tags r:id="rId16"/>
            </p:custDataLst>
          </p:nvPr>
        </p:nvSpPr>
        <p:spPr>
          <a:xfrm>
            <a:off x="8877600" y="6314400"/>
            <a:ext cx="2700000" cy="316800"/>
          </a:xfrm>
          <a:prstGeom prst="rect">
            <a:avLst/>
          </a:prstGeom>
        </p:spPr>
        <p:txBody>
          <a:bodyPr vert="horz" lIns="91440" tIns="45720" rIns="91440" bIns="45720" rtlCol="0" anchor="ctr">
            <a:normAutofit/>
          </a:bodyPr>
          <a:lstStyle>
            <a:lvl1pPr algn="r">
              <a:defRPr sz="1000" baseline="0">
                <a:solidFill>
                  <a:schemeClr val="tx1">
                    <a:tint val="75000"/>
                  </a:schemeClr>
                </a:solidFill>
              </a:defRPr>
            </a:lvl1pPr>
          </a:lstStyle>
          <a:p>
            <a:fld id="{49AE70B2-8BF9-45C0-BB95-33D1B9D3A854}" type="slidenum">
              <a:rPr lang="zh-CN" altLang="en-US" smtClean="0"/>
            </a:fld>
            <a:endParaRPr lang="zh-CN" altLang="en-US" dirty="0"/>
          </a:p>
        </p:txBody>
      </p:sp>
    </p:spTree>
    <p:custDataLst>
      <p:tags r:id="rId17"/>
    </p:custData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fontAlgn="auto" latinLnBrk="0" hangingPunct="1">
        <a:lnSpc>
          <a:spcPct val="100000"/>
        </a:lnSpc>
        <a:spcBef>
          <a:spcPct val="0"/>
        </a:spcBef>
        <a:buNone/>
        <a:defRPr sz="3600" b="1" u="none" strike="noStrike" kern="1200" cap="none" spc="300" normalizeH="0" baseline="0">
          <a:solidFill>
            <a:schemeClr val="tx1">
              <a:lumMod val="85000"/>
              <a:lumOff val="15000"/>
            </a:schemeClr>
          </a:solidFill>
          <a:uFillTx/>
          <a:latin typeface="+mj-lt"/>
          <a:ea typeface="+mj-ea"/>
          <a:cs typeface="+mj-cs"/>
        </a:defRPr>
      </a:lvl1pPr>
    </p:titleStyle>
    <p:bodyStyle>
      <a:lvl1pPr marL="228600" indent="-228600" algn="l" defTabSz="914400" rtl="0" eaLnBrk="1" fontAlgn="auto" latinLnBrk="0" hangingPunct="1">
        <a:lnSpc>
          <a:spcPct val="130000"/>
        </a:lnSpc>
        <a:spcBef>
          <a:spcPts val="0"/>
        </a:spcBef>
        <a:spcAft>
          <a:spcPts val="1000"/>
        </a:spcAft>
        <a:buFont typeface="Arial" panose="020B0604020202020204" pitchFamily="34" charset="0"/>
        <a:buChar char="●"/>
        <a:defRPr sz="1800" u="none" strike="noStrike" kern="1200" cap="none" spc="150" normalizeH="0" baseline="0">
          <a:solidFill>
            <a:schemeClr val="tx1">
              <a:lumMod val="65000"/>
              <a:lumOff val="35000"/>
            </a:schemeClr>
          </a:solidFill>
          <a:uFillTx/>
          <a:latin typeface="+mn-lt"/>
          <a:ea typeface="+mn-ea"/>
          <a:cs typeface="+mn-cs"/>
        </a:defRPr>
      </a:lvl1pPr>
      <a:lvl2pPr marL="685800" indent="-228600" algn="l" defTabSz="914400" rtl="0" eaLnBrk="1" fontAlgn="auto" latinLnBrk="0" hangingPunct="1">
        <a:lnSpc>
          <a:spcPct val="120000"/>
        </a:lnSpc>
        <a:spcBef>
          <a:spcPts val="0"/>
        </a:spcBef>
        <a:spcAft>
          <a:spcPts val="600"/>
        </a:spcAft>
        <a:buFont typeface="Arial" panose="020B0604020202020204" pitchFamily="34" charset="0"/>
        <a:buChar char="●"/>
        <a:tabLst>
          <a:tab pos="1609725" algn="l"/>
          <a:tab pos="1609725" algn="l"/>
          <a:tab pos="1609725" algn="l"/>
          <a:tab pos="1609725" algn="l"/>
        </a:tabLst>
        <a:defRPr sz="1600" u="none" strike="noStrike" kern="1200" cap="none" spc="150" normalizeH="0" baseline="0">
          <a:solidFill>
            <a:schemeClr val="tx1">
              <a:lumMod val="65000"/>
              <a:lumOff val="35000"/>
            </a:schemeClr>
          </a:solidFill>
          <a:uFillTx/>
          <a:latin typeface="+mn-lt"/>
          <a:ea typeface="+mn-ea"/>
          <a:cs typeface="+mn-cs"/>
        </a:defRPr>
      </a:lvl2pPr>
      <a:lvl3pPr marL="1143000" indent="-228600" algn="l" defTabSz="914400" rtl="0" eaLnBrk="1" fontAlgn="auto" latinLnBrk="0" hangingPunct="1">
        <a:lnSpc>
          <a:spcPct val="120000"/>
        </a:lnSpc>
        <a:spcBef>
          <a:spcPts val="0"/>
        </a:spcBef>
        <a:spcAft>
          <a:spcPts val="600"/>
        </a:spcAft>
        <a:buFont typeface="Arial" panose="020B0604020202020204" pitchFamily="34" charset="0"/>
        <a:buChar char="●"/>
        <a:defRPr sz="1600" u="none" strike="noStrike" kern="1200" cap="none" spc="150" normalizeH="0" baseline="0">
          <a:solidFill>
            <a:schemeClr val="tx1">
              <a:lumMod val="65000"/>
              <a:lumOff val="35000"/>
            </a:schemeClr>
          </a:solidFill>
          <a:uFillTx/>
          <a:latin typeface="+mn-lt"/>
          <a:ea typeface="+mn-ea"/>
          <a:cs typeface="+mn-cs"/>
        </a:defRPr>
      </a:lvl3pPr>
      <a:lvl4pPr marL="1600200" indent="-228600" algn="l" defTabSz="914400" rtl="0" eaLnBrk="1" fontAlgn="auto" latinLnBrk="0" hangingPunct="1">
        <a:lnSpc>
          <a:spcPct val="120000"/>
        </a:lnSpc>
        <a:spcBef>
          <a:spcPts val="0"/>
        </a:spcBef>
        <a:spcAft>
          <a:spcPts val="300"/>
        </a:spcAft>
        <a:buFont typeface="Wingdings" panose="05000000000000000000" charset="0"/>
        <a:buChar char=""/>
        <a:defRPr sz="1400" u="none" strike="noStrike" kern="1200" cap="none" spc="150" normalizeH="0" baseline="0">
          <a:solidFill>
            <a:schemeClr val="tx1">
              <a:lumMod val="65000"/>
              <a:lumOff val="35000"/>
            </a:schemeClr>
          </a:solidFill>
          <a:uFillTx/>
          <a:latin typeface="+mn-lt"/>
          <a:ea typeface="+mn-ea"/>
          <a:cs typeface="+mn-cs"/>
        </a:defRPr>
      </a:lvl4pPr>
      <a:lvl5pPr marL="2057400" indent="-228600" algn="l" defTabSz="914400" rtl="0" eaLnBrk="1" fontAlgn="auto" latinLnBrk="0" hangingPunct="1">
        <a:lnSpc>
          <a:spcPct val="120000"/>
        </a:lnSpc>
        <a:spcBef>
          <a:spcPts val="0"/>
        </a:spcBef>
        <a:spcAft>
          <a:spcPts val="300"/>
        </a:spcAft>
        <a:buFont typeface="Arial" panose="020B0604020202020204" pitchFamily="34" charset="0"/>
        <a:buChar char="•"/>
        <a:defRPr sz="1400" u="none" strike="noStrike" kern="1200" cap="none" spc="150" normalizeH="0" baseline="0">
          <a:solidFill>
            <a:schemeClr val="tx1">
              <a:lumMod val="65000"/>
              <a:lumOff val="35000"/>
            </a:schemeClr>
          </a:solidFill>
          <a:uFillTx/>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4" Type="http://schemas.openxmlformats.org/officeDocument/2006/relationships/slideLayout" Target="../slideLayouts/slideLayout1.xml"/><Relationship Id="rId3" Type="http://schemas.openxmlformats.org/officeDocument/2006/relationships/tags" Target="../tags/tag65.xml"/><Relationship Id="rId2" Type="http://schemas.openxmlformats.org/officeDocument/2006/relationships/tags" Target="../tags/tag64.xml"/><Relationship Id="rId1" Type="http://schemas.openxmlformats.org/officeDocument/2006/relationships/tags" Target="../tags/tag63.xml"/></Relationships>
</file>

<file path=ppt/slides/_rels/slide2.xml.rels><?xml version="1.0" encoding="UTF-8" standalone="yes"?>
<Relationships xmlns="http://schemas.openxmlformats.org/package/2006/relationships"><Relationship Id="rId9" Type="http://schemas.openxmlformats.org/officeDocument/2006/relationships/tags" Target="../tags/tag74.xml"/><Relationship Id="rId8" Type="http://schemas.openxmlformats.org/officeDocument/2006/relationships/tags" Target="../tags/tag73.xml"/><Relationship Id="rId7" Type="http://schemas.openxmlformats.org/officeDocument/2006/relationships/tags" Target="../tags/tag72.xml"/><Relationship Id="rId6" Type="http://schemas.openxmlformats.org/officeDocument/2006/relationships/tags" Target="../tags/tag71.xml"/><Relationship Id="rId5" Type="http://schemas.openxmlformats.org/officeDocument/2006/relationships/tags" Target="../tags/tag70.xml"/><Relationship Id="rId4" Type="http://schemas.openxmlformats.org/officeDocument/2006/relationships/tags" Target="../tags/tag69.xml"/><Relationship Id="rId3" Type="http://schemas.openxmlformats.org/officeDocument/2006/relationships/tags" Target="../tags/tag68.xml"/><Relationship Id="rId29" Type="http://schemas.openxmlformats.org/officeDocument/2006/relationships/notesSlide" Target="../notesSlides/notesSlide1.xml"/><Relationship Id="rId28" Type="http://schemas.openxmlformats.org/officeDocument/2006/relationships/slideLayout" Target="../slideLayouts/slideLayout2.xml"/><Relationship Id="rId27" Type="http://schemas.openxmlformats.org/officeDocument/2006/relationships/tags" Target="../tags/tag92.xml"/><Relationship Id="rId26" Type="http://schemas.openxmlformats.org/officeDocument/2006/relationships/tags" Target="../tags/tag91.xml"/><Relationship Id="rId25" Type="http://schemas.openxmlformats.org/officeDocument/2006/relationships/tags" Target="../tags/tag90.xml"/><Relationship Id="rId24" Type="http://schemas.openxmlformats.org/officeDocument/2006/relationships/tags" Target="../tags/tag89.xml"/><Relationship Id="rId23" Type="http://schemas.openxmlformats.org/officeDocument/2006/relationships/tags" Target="../tags/tag88.xml"/><Relationship Id="rId22" Type="http://schemas.openxmlformats.org/officeDocument/2006/relationships/tags" Target="../tags/tag87.xml"/><Relationship Id="rId21" Type="http://schemas.openxmlformats.org/officeDocument/2006/relationships/tags" Target="../tags/tag86.xml"/><Relationship Id="rId20" Type="http://schemas.openxmlformats.org/officeDocument/2006/relationships/tags" Target="../tags/tag85.xml"/><Relationship Id="rId2" Type="http://schemas.openxmlformats.org/officeDocument/2006/relationships/tags" Target="../tags/tag67.xml"/><Relationship Id="rId19" Type="http://schemas.openxmlformats.org/officeDocument/2006/relationships/tags" Target="../tags/tag84.xml"/><Relationship Id="rId18" Type="http://schemas.openxmlformats.org/officeDocument/2006/relationships/tags" Target="../tags/tag83.xml"/><Relationship Id="rId17" Type="http://schemas.openxmlformats.org/officeDocument/2006/relationships/tags" Target="../tags/tag82.xml"/><Relationship Id="rId16" Type="http://schemas.openxmlformats.org/officeDocument/2006/relationships/tags" Target="../tags/tag81.xml"/><Relationship Id="rId15" Type="http://schemas.openxmlformats.org/officeDocument/2006/relationships/tags" Target="../tags/tag80.xml"/><Relationship Id="rId14" Type="http://schemas.openxmlformats.org/officeDocument/2006/relationships/tags" Target="../tags/tag79.xml"/><Relationship Id="rId13" Type="http://schemas.openxmlformats.org/officeDocument/2006/relationships/tags" Target="../tags/tag78.xml"/><Relationship Id="rId12" Type="http://schemas.openxmlformats.org/officeDocument/2006/relationships/tags" Target="../tags/tag77.xml"/><Relationship Id="rId11" Type="http://schemas.openxmlformats.org/officeDocument/2006/relationships/tags" Target="../tags/tag76.xml"/><Relationship Id="rId10" Type="http://schemas.openxmlformats.org/officeDocument/2006/relationships/tags" Target="../tags/tag75.xml"/><Relationship Id="rId1" Type="http://schemas.openxmlformats.org/officeDocument/2006/relationships/tags" Target="../tags/tag66.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93.xml"/></Relationships>
</file>

<file path=ppt/slides/_rels/slide4.xml.rels><?xml version="1.0" encoding="UTF-8" standalone="yes"?>
<Relationships xmlns="http://schemas.openxmlformats.org/package/2006/relationships"><Relationship Id="rId9" Type="http://schemas.openxmlformats.org/officeDocument/2006/relationships/tags" Target="../tags/tag102.xml"/><Relationship Id="rId8" Type="http://schemas.openxmlformats.org/officeDocument/2006/relationships/tags" Target="../tags/tag101.xml"/><Relationship Id="rId7" Type="http://schemas.openxmlformats.org/officeDocument/2006/relationships/tags" Target="../tags/tag100.xml"/><Relationship Id="rId6" Type="http://schemas.openxmlformats.org/officeDocument/2006/relationships/tags" Target="../tags/tag99.xml"/><Relationship Id="rId5" Type="http://schemas.openxmlformats.org/officeDocument/2006/relationships/tags" Target="../tags/tag98.xml"/><Relationship Id="rId4" Type="http://schemas.openxmlformats.org/officeDocument/2006/relationships/tags" Target="../tags/tag97.xml"/><Relationship Id="rId3" Type="http://schemas.openxmlformats.org/officeDocument/2006/relationships/tags" Target="../tags/tag96.xml"/><Relationship Id="rId2" Type="http://schemas.openxmlformats.org/officeDocument/2006/relationships/tags" Target="../tags/tag95.xml"/><Relationship Id="rId17" Type="http://schemas.openxmlformats.org/officeDocument/2006/relationships/slideLayout" Target="../slideLayouts/slideLayout2.xml"/><Relationship Id="rId16" Type="http://schemas.openxmlformats.org/officeDocument/2006/relationships/tags" Target="../tags/tag109.xml"/><Relationship Id="rId15" Type="http://schemas.openxmlformats.org/officeDocument/2006/relationships/tags" Target="../tags/tag108.xml"/><Relationship Id="rId14" Type="http://schemas.openxmlformats.org/officeDocument/2006/relationships/tags" Target="../tags/tag107.xml"/><Relationship Id="rId13" Type="http://schemas.openxmlformats.org/officeDocument/2006/relationships/tags" Target="../tags/tag106.xml"/><Relationship Id="rId12" Type="http://schemas.openxmlformats.org/officeDocument/2006/relationships/tags" Target="../tags/tag105.xml"/><Relationship Id="rId11" Type="http://schemas.openxmlformats.org/officeDocument/2006/relationships/tags" Target="../tags/tag104.xml"/><Relationship Id="rId10" Type="http://schemas.openxmlformats.org/officeDocument/2006/relationships/tags" Target="../tags/tag103.xml"/><Relationship Id="rId1" Type="http://schemas.openxmlformats.org/officeDocument/2006/relationships/tags" Target="../tags/tag94.xml"/></Relationships>
</file>

<file path=ppt/slides/_rels/slide5.xml.rels><?xml version="1.0" encoding="UTF-8" standalone="yes"?>
<Relationships xmlns="http://schemas.openxmlformats.org/package/2006/relationships"><Relationship Id="rId9" Type="http://schemas.openxmlformats.org/officeDocument/2006/relationships/tags" Target="../tags/tag118.xml"/><Relationship Id="rId8" Type="http://schemas.openxmlformats.org/officeDocument/2006/relationships/tags" Target="../tags/tag117.xml"/><Relationship Id="rId7" Type="http://schemas.openxmlformats.org/officeDocument/2006/relationships/tags" Target="../tags/tag116.xml"/><Relationship Id="rId6" Type="http://schemas.openxmlformats.org/officeDocument/2006/relationships/tags" Target="../tags/tag115.xml"/><Relationship Id="rId5" Type="http://schemas.openxmlformats.org/officeDocument/2006/relationships/tags" Target="../tags/tag114.xml"/><Relationship Id="rId4" Type="http://schemas.openxmlformats.org/officeDocument/2006/relationships/tags" Target="../tags/tag113.xml"/><Relationship Id="rId3" Type="http://schemas.openxmlformats.org/officeDocument/2006/relationships/tags" Target="../tags/tag112.xml"/><Relationship Id="rId29" Type="http://schemas.openxmlformats.org/officeDocument/2006/relationships/notesSlide" Target="../notesSlides/notesSlide2.xml"/><Relationship Id="rId28" Type="http://schemas.openxmlformats.org/officeDocument/2006/relationships/slideLayout" Target="../slideLayouts/slideLayout2.xml"/><Relationship Id="rId27" Type="http://schemas.openxmlformats.org/officeDocument/2006/relationships/tags" Target="../tags/tag136.xml"/><Relationship Id="rId26" Type="http://schemas.openxmlformats.org/officeDocument/2006/relationships/tags" Target="../tags/tag135.xml"/><Relationship Id="rId25" Type="http://schemas.openxmlformats.org/officeDocument/2006/relationships/tags" Target="../tags/tag134.xml"/><Relationship Id="rId24" Type="http://schemas.openxmlformats.org/officeDocument/2006/relationships/tags" Target="../tags/tag133.xml"/><Relationship Id="rId23" Type="http://schemas.openxmlformats.org/officeDocument/2006/relationships/tags" Target="../tags/tag132.xml"/><Relationship Id="rId22" Type="http://schemas.openxmlformats.org/officeDocument/2006/relationships/tags" Target="../tags/tag131.xml"/><Relationship Id="rId21" Type="http://schemas.openxmlformats.org/officeDocument/2006/relationships/tags" Target="../tags/tag130.xml"/><Relationship Id="rId20" Type="http://schemas.openxmlformats.org/officeDocument/2006/relationships/tags" Target="../tags/tag129.xml"/><Relationship Id="rId2" Type="http://schemas.openxmlformats.org/officeDocument/2006/relationships/tags" Target="../tags/tag111.xml"/><Relationship Id="rId19" Type="http://schemas.openxmlformats.org/officeDocument/2006/relationships/tags" Target="../tags/tag128.xml"/><Relationship Id="rId18" Type="http://schemas.openxmlformats.org/officeDocument/2006/relationships/tags" Target="../tags/tag127.xml"/><Relationship Id="rId17" Type="http://schemas.openxmlformats.org/officeDocument/2006/relationships/tags" Target="../tags/tag126.xml"/><Relationship Id="rId16" Type="http://schemas.openxmlformats.org/officeDocument/2006/relationships/tags" Target="../tags/tag125.xml"/><Relationship Id="rId15" Type="http://schemas.openxmlformats.org/officeDocument/2006/relationships/tags" Target="../tags/tag124.xml"/><Relationship Id="rId14" Type="http://schemas.openxmlformats.org/officeDocument/2006/relationships/tags" Target="../tags/tag123.xml"/><Relationship Id="rId13" Type="http://schemas.openxmlformats.org/officeDocument/2006/relationships/tags" Target="../tags/tag122.xml"/><Relationship Id="rId12" Type="http://schemas.openxmlformats.org/officeDocument/2006/relationships/tags" Target="../tags/tag121.xml"/><Relationship Id="rId11" Type="http://schemas.openxmlformats.org/officeDocument/2006/relationships/tags" Target="../tags/tag120.xml"/><Relationship Id="rId10" Type="http://schemas.openxmlformats.org/officeDocument/2006/relationships/tags" Target="../tags/tag119.xml"/><Relationship Id="rId1" Type="http://schemas.openxmlformats.org/officeDocument/2006/relationships/tags" Target="../tags/tag110.xml"/></Relationships>
</file>

<file path=ppt/slides/_rels/slide6.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tags" Target="../tags/tag139.xml"/><Relationship Id="rId2" Type="http://schemas.openxmlformats.org/officeDocument/2006/relationships/tags" Target="../tags/tag138.xml"/><Relationship Id="rId1" Type="http://schemas.openxmlformats.org/officeDocument/2006/relationships/tags" Target="../tags/tag137.xml"/></Relationships>
</file>

<file path=ppt/slides/_rels/slide7.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tags" Target="../tags/tag142.xml"/><Relationship Id="rId2" Type="http://schemas.openxmlformats.org/officeDocument/2006/relationships/tags" Target="../tags/tag141.xml"/><Relationship Id="rId1" Type="http://schemas.openxmlformats.org/officeDocument/2006/relationships/tags" Target="../tags/tag140.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4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custDataLst>
              <p:tags r:id="rId1"/>
            </p:custDataLst>
          </p:nvPr>
        </p:nvSpPr>
        <p:spPr>
          <a:xfrm>
            <a:off x="1111885" y="2232660"/>
            <a:ext cx="9799320" cy="771525"/>
          </a:xfrm>
        </p:spPr>
        <p:txBody>
          <a:bodyPr/>
          <a:p>
            <a:r>
              <a:rPr lang="en-US" altLang="zh-CN" sz="3200"/>
              <a:t>Busy Logic for BRAM</a:t>
            </a:r>
            <a:endParaRPr lang="en-US" altLang="zh-CN" sz="3200"/>
          </a:p>
        </p:txBody>
      </p:sp>
      <p:sp>
        <p:nvSpPr>
          <p:cNvPr id="3" name="副标题 2"/>
          <p:cNvSpPr>
            <a:spLocks noGrp="1"/>
          </p:cNvSpPr>
          <p:nvPr>
            <p:ph type="subTitle" idx="1"/>
            <p:custDataLst>
              <p:tags r:id="rId2"/>
            </p:custDataLst>
          </p:nvPr>
        </p:nvSpPr>
        <p:spPr>
          <a:xfrm>
            <a:off x="5715635" y="3354705"/>
            <a:ext cx="5640705" cy="502920"/>
          </a:xfrm>
        </p:spPr>
        <p:txBody>
          <a:bodyPr/>
          <a:p>
            <a:r>
              <a:rPr lang="en-US" altLang="zh-CN" sz="2000"/>
              <a:t>-- HongjiangCai</a:t>
            </a:r>
            <a:endParaRPr lang="en-US" altLang="zh-CN" sz="2000"/>
          </a:p>
        </p:txBody>
      </p:sp>
    </p:spTree>
    <p:custDataLst>
      <p:tags r:id="rId3"/>
    </p:custData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70" y="75000"/>
            <a:ext cx="10969200" cy="705600"/>
          </a:xfrm>
        </p:spPr>
        <p:txBody>
          <a:bodyPr/>
          <a:p>
            <a:r>
              <a:rPr lang="en-US" altLang="zh-CN" sz="2400"/>
              <a:t>Wishbone Interconnect Architecture</a:t>
            </a:r>
            <a:endParaRPr lang="en-US" altLang="zh-CN" sz="2400"/>
          </a:p>
        </p:txBody>
      </p:sp>
      <p:sp>
        <p:nvSpPr>
          <p:cNvPr id="4" name="矩形 3"/>
          <p:cNvSpPr/>
          <p:nvPr/>
        </p:nvSpPr>
        <p:spPr>
          <a:xfrm>
            <a:off x="1005840" y="2934335"/>
            <a:ext cx="6064250" cy="390525"/>
          </a:xfrm>
          <a:prstGeom prst="rect">
            <a:avLst/>
          </a:prstGeom>
          <a:ln>
            <a:solidFill>
              <a:schemeClr val="tx1"/>
            </a:solid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5" name="文本框 4"/>
          <p:cNvSpPr txBox="1"/>
          <p:nvPr/>
        </p:nvSpPr>
        <p:spPr>
          <a:xfrm>
            <a:off x="2306320" y="2934970"/>
            <a:ext cx="2934335" cy="389890"/>
          </a:xfrm>
          <a:prstGeom prst="rect">
            <a:avLst/>
          </a:prstGeom>
          <a:noFill/>
        </p:spPr>
        <p:txBody>
          <a:bodyPr wrap="square" rtlCol="0">
            <a:noAutofit/>
          </a:bodyPr>
          <a:p>
            <a:pPr algn="ctr"/>
            <a:r>
              <a:rPr lang="en-US" altLang="zh-CN"/>
              <a:t>wishbone bus</a:t>
            </a:r>
            <a:endParaRPr lang="en-US" altLang="zh-CN"/>
          </a:p>
        </p:txBody>
      </p:sp>
      <p:sp>
        <p:nvSpPr>
          <p:cNvPr id="6" name="矩形 5"/>
          <p:cNvSpPr/>
          <p:nvPr/>
        </p:nvSpPr>
        <p:spPr>
          <a:xfrm>
            <a:off x="1146175" y="1586865"/>
            <a:ext cx="759460" cy="854075"/>
          </a:xfrm>
          <a:prstGeom prst="rect">
            <a:avLst/>
          </a:prstGeom>
          <a:solidFill>
            <a:srgbClr val="00B0F0"/>
          </a:solidFill>
          <a:ln>
            <a:solidFill>
              <a:schemeClr val="tx1"/>
            </a:solid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8" name="矩形 7"/>
          <p:cNvSpPr/>
          <p:nvPr>
            <p:custDataLst>
              <p:tags r:id="rId1"/>
            </p:custDataLst>
          </p:nvPr>
        </p:nvSpPr>
        <p:spPr>
          <a:xfrm>
            <a:off x="1137920" y="3753485"/>
            <a:ext cx="760095" cy="971550"/>
          </a:xfrm>
          <a:prstGeom prst="rect">
            <a:avLst/>
          </a:prstGeom>
          <a:solidFill>
            <a:srgbClr val="00B0F0"/>
          </a:solidFill>
          <a:ln>
            <a:solidFill>
              <a:schemeClr val="tx1"/>
            </a:solid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9" name="矩形 8"/>
          <p:cNvSpPr/>
          <p:nvPr>
            <p:custDataLst>
              <p:tags r:id="rId2"/>
            </p:custDataLst>
          </p:nvPr>
        </p:nvSpPr>
        <p:spPr>
          <a:xfrm>
            <a:off x="7524750" y="2554605"/>
            <a:ext cx="1021080" cy="1143635"/>
          </a:xfrm>
          <a:prstGeom prst="rect">
            <a:avLst/>
          </a:prstGeom>
          <a:solidFill>
            <a:srgbClr val="00B0F0"/>
          </a:solidFill>
          <a:ln>
            <a:solidFill>
              <a:schemeClr val="tx1"/>
            </a:solid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10" name="矩形 9"/>
          <p:cNvSpPr/>
          <p:nvPr>
            <p:custDataLst>
              <p:tags r:id="rId3"/>
            </p:custDataLst>
          </p:nvPr>
        </p:nvSpPr>
        <p:spPr>
          <a:xfrm>
            <a:off x="9227185" y="2554605"/>
            <a:ext cx="830580" cy="874395"/>
          </a:xfrm>
          <a:prstGeom prst="rect">
            <a:avLst/>
          </a:prstGeom>
          <a:solidFill>
            <a:srgbClr val="00B0F0"/>
          </a:solidFill>
          <a:ln>
            <a:solidFill>
              <a:schemeClr val="tx1"/>
            </a:solid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11" name="上下箭头 10"/>
          <p:cNvSpPr/>
          <p:nvPr/>
        </p:nvSpPr>
        <p:spPr>
          <a:xfrm>
            <a:off x="1389380" y="3325495"/>
            <a:ext cx="279400" cy="427990"/>
          </a:xfrm>
          <a:prstGeom prst="upDownArrow">
            <a:avLst/>
          </a:prstGeom>
        </p:spPr>
        <p:style>
          <a:lnRef idx="2">
            <a:schemeClr val="accent1"/>
          </a:lnRef>
          <a:fillRef idx="0">
            <a:srgbClr val="FFFFFF"/>
          </a:fillRef>
          <a:effectRef idx="0">
            <a:srgbClr val="FFFFFF"/>
          </a:effectRef>
          <a:fontRef idx="minor">
            <a:schemeClr val="dk1"/>
          </a:fontRef>
        </p:style>
        <p:txBody>
          <a:bodyPr rtlCol="0" anchor="ctr"/>
          <a:p>
            <a:pPr algn="ctr"/>
            <a:endParaRPr lang="zh-CN" altLang="en-US"/>
          </a:p>
        </p:txBody>
      </p:sp>
      <p:sp>
        <p:nvSpPr>
          <p:cNvPr id="12" name="上下箭头 11"/>
          <p:cNvSpPr/>
          <p:nvPr>
            <p:custDataLst>
              <p:tags r:id="rId4"/>
            </p:custDataLst>
          </p:nvPr>
        </p:nvSpPr>
        <p:spPr>
          <a:xfrm>
            <a:off x="1381125" y="2446655"/>
            <a:ext cx="279400" cy="480060"/>
          </a:xfrm>
          <a:prstGeom prst="upDownArrow">
            <a:avLst/>
          </a:prstGeom>
        </p:spPr>
        <p:style>
          <a:lnRef idx="2">
            <a:schemeClr val="accent1"/>
          </a:lnRef>
          <a:fillRef idx="0">
            <a:srgbClr val="FFFFFF"/>
          </a:fillRef>
          <a:effectRef idx="0">
            <a:srgbClr val="FFFFFF"/>
          </a:effectRef>
          <a:fontRef idx="minor">
            <a:schemeClr val="dk1"/>
          </a:fontRef>
        </p:style>
        <p:txBody>
          <a:bodyPr rtlCol="0" anchor="ctr"/>
          <a:p>
            <a:pPr algn="ctr"/>
            <a:endParaRPr lang="zh-CN" altLang="en-US"/>
          </a:p>
        </p:txBody>
      </p:sp>
      <p:cxnSp>
        <p:nvCxnSpPr>
          <p:cNvPr id="13" name="肘形连接符 12"/>
          <p:cNvCxnSpPr>
            <a:stCxn id="6" idx="1"/>
            <a:endCxn id="8" idx="1"/>
          </p:cNvCxnSpPr>
          <p:nvPr/>
        </p:nvCxnSpPr>
        <p:spPr>
          <a:xfrm rot="10800000" flipV="1">
            <a:off x="1137920" y="2014220"/>
            <a:ext cx="8255" cy="2225040"/>
          </a:xfrm>
          <a:prstGeom prst="bentConnector3">
            <a:avLst>
              <a:gd name="adj1" fmla="val 2984615"/>
            </a:avLst>
          </a:prstGeom>
          <a:ln w="12700" cap="flat" cmpd="sng" algn="ctr">
            <a:solidFill>
              <a:schemeClr val="accent1"/>
            </a:solidFill>
            <a:prstDash val="dash"/>
            <a:miter lim="800000"/>
            <a:tailEnd type="arrow" w="med" len="med"/>
          </a:ln>
        </p:spPr>
        <p:style>
          <a:lnRef idx="0">
            <a:schemeClr val="accent1"/>
          </a:lnRef>
          <a:fillRef idx="0">
            <a:srgbClr val="FFFFFF"/>
          </a:fillRef>
          <a:effectRef idx="0">
            <a:srgbClr val="FFFFFF"/>
          </a:effectRef>
          <a:fontRef idx="minor">
            <a:schemeClr val="tx1"/>
          </a:fontRef>
        </p:style>
      </p:cxnSp>
      <p:sp>
        <p:nvSpPr>
          <p:cNvPr id="14" name="文本框 13"/>
          <p:cNvSpPr txBox="1"/>
          <p:nvPr/>
        </p:nvSpPr>
        <p:spPr>
          <a:xfrm>
            <a:off x="386080" y="2934335"/>
            <a:ext cx="549910" cy="245110"/>
          </a:xfrm>
          <a:prstGeom prst="rect">
            <a:avLst/>
          </a:prstGeom>
          <a:noFill/>
        </p:spPr>
        <p:txBody>
          <a:bodyPr wrap="square" rtlCol="0">
            <a:spAutoFit/>
          </a:bodyPr>
          <a:p>
            <a:r>
              <a:rPr lang="en-US" altLang="zh-CN" sz="1000"/>
              <a:t>trigger</a:t>
            </a:r>
            <a:endParaRPr lang="en-US" altLang="zh-CN" sz="1000"/>
          </a:p>
        </p:txBody>
      </p:sp>
      <p:sp>
        <p:nvSpPr>
          <p:cNvPr id="15" name="文本框 14"/>
          <p:cNvSpPr txBox="1"/>
          <p:nvPr/>
        </p:nvSpPr>
        <p:spPr>
          <a:xfrm>
            <a:off x="1136015" y="1740535"/>
            <a:ext cx="762000" cy="600710"/>
          </a:xfrm>
          <a:prstGeom prst="rect">
            <a:avLst/>
          </a:prstGeom>
          <a:noFill/>
        </p:spPr>
        <p:txBody>
          <a:bodyPr wrap="square" rtlCol="0">
            <a:noAutofit/>
          </a:bodyPr>
          <a:p>
            <a:pPr algn="ctr"/>
            <a:r>
              <a:rPr lang="en-US" altLang="zh-CN" sz="1200"/>
              <a:t>Trigger</a:t>
            </a:r>
            <a:endParaRPr lang="en-US" altLang="zh-CN" sz="1200"/>
          </a:p>
          <a:p>
            <a:pPr algn="ctr"/>
            <a:r>
              <a:rPr lang="en-US" altLang="zh-CN" sz="1200"/>
              <a:t>Logic</a:t>
            </a:r>
            <a:endParaRPr lang="en-US" altLang="zh-CN" sz="1200"/>
          </a:p>
        </p:txBody>
      </p:sp>
      <p:sp>
        <p:nvSpPr>
          <p:cNvPr id="16" name="文本框 15"/>
          <p:cNvSpPr txBox="1"/>
          <p:nvPr/>
        </p:nvSpPr>
        <p:spPr>
          <a:xfrm>
            <a:off x="1146175" y="4018280"/>
            <a:ext cx="752475" cy="398780"/>
          </a:xfrm>
          <a:prstGeom prst="rect">
            <a:avLst/>
          </a:prstGeom>
          <a:noFill/>
        </p:spPr>
        <p:txBody>
          <a:bodyPr wrap="square" rtlCol="0">
            <a:spAutoFit/>
          </a:bodyPr>
          <a:p>
            <a:pPr algn="ctr"/>
            <a:r>
              <a:rPr lang="en-US" altLang="zh-CN" sz="1000"/>
              <a:t>WishboneTx Core</a:t>
            </a:r>
            <a:endParaRPr lang="en-US" altLang="zh-CN" sz="1000"/>
          </a:p>
        </p:txBody>
      </p:sp>
      <p:sp>
        <p:nvSpPr>
          <p:cNvPr id="17" name="矩形 16"/>
          <p:cNvSpPr/>
          <p:nvPr>
            <p:custDataLst>
              <p:tags r:id="rId5"/>
            </p:custDataLst>
          </p:nvPr>
        </p:nvSpPr>
        <p:spPr>
          <a:xfrm>
            <a:off x="2483485" y="3753485"/>
            <a:ext cx="760095" cy="971550"/>
          </a:xfrm>
          <a:prstGeom prst="rect">
            <a:avLst/>
          </a:prstGeom>
          <a:solidFill>
            <a:srgbClr val="00B0F0"/>
          </a:solidFill>
          <a:ln>
            <a:solidFill>
              <a:schemeClr val="tx1"/>
            </a:solid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18" name="文本框 17"/>
          <p:cNvSpPr txBox="1"/>
          <p:nvPr>
            <p:custDataLst>
              <p:tags r:id="rId6"/>
            </p:custDataLst>
          </p:nvPr>
        </p:nvSpPr>
        <p:spPr>
          <a:xfrm>
            <a:off x="2491740" y="4018280"/>
            <a:ext cx="752475" cy="398780"/>
          </a:xfrm>
          <a:prstGeom prst="rect">
            <a:avLst/>
          </a:prstGeom>
          <a:noFill/>
        </p:spPr>
        <p:txBody>
          <a:bodyPr wrap="square" rtlCol="0">
            <a:spAutoFit/>
          </a:bodyPr>
          <a:p>
            <a:pPr algn="ctr"/>
            <a:r>
              <a:rPr lang="en-US" altLang="zh-CN" sz="1000"/>
              <a:t>WishboneRx Core</a:t>
            </a:r>
            <a:endParaRPr lang="en-US" altLang="zh-CN" sz="1000"/>
          </a:p>
        </p:txBody>
      </p:sp>
      <p:sp>
        <p:nvSpPr>
          <p:cNvPr id="19" name="上下箭头 18"/>
          <p:cNvSpPr/>
          <p:nvPr>
            <p:custDataLst>
              <p:tags r:id="rId7"/>
            </p:custDataLst>
          </p:nvPr>
        </p:nvSpPr>
        <p:spPr>
          <a:xfrm>
            <a:off x="2705100" y="3328670"/>
            <a:ext cx="279400" cy="427990"/>
          </a:xfrm>
          <a:prstGeom prst="upDownArrow">
            <a:avLst/>
          </a:prstGeom>
        </p:spPr>
        <p:style>
          <a:lnRef idx="2">
            <a:schemeClr val="accent1"/>
          </a:lnRef>
          <a:fillRef idx="0">
            <a:srgbClr val="FFFFFF"/>
          </a:fillRef>
          <a:effectRef idx="0">
            <a:srgbClr val="FFFFFF"/>
          </a:effectRef>
          <a:fontRef idx="minor">
            <a:schemeClr val="dk1"/>
          </a:fontRef>
        </p:style>
        <p:txBody>
          <a:bodyPr rtlCol="0" anchor="ctr"/>
          <a:p>
            <a:pPr algn="ctr"/>
            <a:endParaRPr lang="zh-CN" altLang="en-US"/>
          </a:p>
        </p:txBody>
      </p:sp>
      <p:sp>
        <p:nvSpPr>
          <p:cNvPr id="23" name="文本框 22"/>
          <p:cNvSpPr txBox="1"/>
          <p:nvPr/>
        </p:nvSpPr>
        <p:spPr>
          <a:xfrm>
            <a:off x="439420" y="917575"/>
            <a:ext cx="2150110" cy="368300"/>
          </a:xfrm>
          <a:prstGeom prst="rect">
            <a:avLst/>
          </a:prstGeom>
          <a:noFill/>
        </p:spPr>
        <p:txBody>
          <a:bodyPr wrap="square" rtlCol="0">
            <a:spAutoFit/>
          </a:bodyPr>
          <a:p>
            <a:r>
              <a:rPr lang="en-US" altLang="zh-CN">
                <a:solidFill>
                  <a:schemeClr val="accent2"/>
                </a:solidFill>
              </a:rPr>
              <a:t>FPGA(YARR_FW)</a:t>
            </a:r>
            <a:endParaRPr lang="en-US" altLang="zh-CN">
              <a:solidFill>
                <a:schemeClr val="accent2"/>
              </a:solidFill>
            </a:endParaRPr>
          </a:p>
        </p:txBody>
      </p:sp>
      <p:sp>
        <p:nvSpPr>
          <p:cNvPr id="24" name="圆角矩形 23"/>
          <p:cNvSpPr/>
          <p:nvPr/>
        </p:nvSpPr>
        <p:spPr>
          <a:xfrm>
            <a:off x="1718310" y="5791200"/>
            <a:ext cx="912495" cy="584200"/>
          </a:xfrm>
          <a:prstGeom prst="roundRect">
            <a:avLst/>
          </a:prstGeom>
        </p:spPr>
        <p:style>
          <a:lnRef idx="2">
            <a:schemeClr val="accent1"/>
          </a:lnRef>
          <a:fillRef idx="0">
            <a:srgbClr val="FFFFFF"/>
          </a:fillRef>
          <a:effectRef idx="0">
            <a:srgbClr val="FFFFFF"/>
          </a:effectRef>
          <a:fontRef idx="minor">
            <a:schemeClr val="dk1"/>
          </a:fontRef>
        </p:style>
        <p:txBody>
          <a:bodyPr rtlCol="0" anchor="ctr"/>
          <a:p>
            <a:pPr algn="ctr"/>
            <a:endParaRPr lang="zh-CN" altLang="en-US"/>
          </a:p>
        </p:txBody>
      </p:sp>
      <p:cxnSp>
        <p:nvCxnSpPr>
          <p:cNvPr id="26" name="肘形连接符 25"/>
          <p:cNvCxnSpPr>
            <a:stCxn id="8" idx="2"/>
            <a:endCxn id="24" idx="1"/>
          </p:cNvCxnSpPr>
          <p:nvPr/>
        </p:nvCxnSpPr>
        <p:spPr>
          <a:xfrm rot="5400000" flipV="1">
            <a:off x="939165" y="5304155"/>
            <a:ext cx="1358265" cy="200025"/>
          </a:xfrm>
          <a:prstGeom prst="bentConnector2">
            <a:avLst/>
          </a:prstGeom>
          <a:ln>
            <a:tailEnd type="arrow"/>
          </a:ln>
        </p:spPr>
        <p:style>
          <a:lnRef idx="2">
            <a:schemeClr val="accent1"/>
          </a:lnRef>
          <a:fillRef idx="0">
            <a:srgbClr val="FFFFFF"/>
          </a:fillRef>
          <a:effectRef idx="0">
            <a:srgbClr val="FFFFFF"/>
          </a:effectRef>
          <a:fontRef idx="minor">
            <a:schemeClr val="tx1"/>
          </a:fontRef>
        </p:style>
      </p:cxnSp>
      <p:cxnSp>
        <p:nvCxnSpPr>
          <p:cNvPr id="28" name="肘形连接符 27"/>
          <p:cNvCxnSpPr>
            <a:stCxn id="24" idx="3"/>
            <a:endCxn id="17" idx="2"/>
          </p:cNvCxnSpPr>
          <p:nvPr/>
        </p:nvCxnSpPr>
        <p:spPr>
          <a:xfrm flipV="1">
            <a:off x="2630805" y="4725035"/>
            <a:ext cx="233045" cy="1358265"/>
          </a:xfrm>
          <a:prstGeom prst="bentConnector2">
            <a:avLst/>
          </a:prstGeom>
          <a:ln>
            <a:tailEnd type="arrow"/>
          </a:ln>
        </p:spPr>
        <p:style>
          <a:lnRef idx="2">
            <a:schemeClr val="accent1"/>
          </a:lnRef>
          <a:fillRef idx="0">
            <a:srgbClr val="FFFFFF"/>
          </a:fillRef>
          <a:effectRef idx="0">
            <a:srgbClr val="FFFFFF"/>
          </a:effectRef>
          <a:fontRef idx="minor">
            <a:schemeClr val="tx1"/>
          </a:fontRef>
        </p:style>
      </p:cxnSp>
      <p:sp>
        <p:nvSpPr>
          <p:cNvPr id="29" name="文本框 28"/>
          <p:cNvSpPr txBox="1"/>
          <p:nvPr/>
        </p:nvSpPr>
        <p:spPr>
          <a:xfrm>
            <a:off x="1741805" y="5904865"/>
            <a:ext cx="847725" cy="398780"/>
          </a:xfrm>
          <a:prstGeom prst="rect">
            <a:avLst/>
          </a:prstGeom>
          <a:noFill/>
        </p:spPr>
        <p:txBody>
          <a:bodyPr wrap="square" rtlCol="0">
            <a:spAutoFit/>
          </a:bodyPr>
          <a:p>
            <a:pPr algn="ctr"/>
            <a:r>
              <a:rPr lang="en-US" altLang="zh-CN" sz="1000"/>
              <a:t>FE sensor chip</a:t>
            </a:r>
            <a:endParaRPr lang="en-US" altLang="zh-CN" sz="1000"/>
          </a:p>
        </p:txBody>
      </p:sp>
      <p:sp>
        <p:nvSpPr>
          <p:cNvPr id="30" name="矩形 29"/>
          <p:cNvSpPr/>
          <p:nvPr>
            <p:custDataLst>
              <p:tags r:id="rId8"/>
            </p:custDataLst>
          </p:nvPr>
        </p:nvSpPr>
        <p:spPr>
          <a:xfrm>
            <a:off x="4008755" y="3753485"/>
            <a:ext cx="760095" cy="971550"/>
          </a:xfrm>
          <a:prstGeom prst="rect">
            <a:avLst/>
          </a:prstGeom>
          <a:solidFill>
            <a:srgbClr val="00B0F0"/>
          </a:solidFill>
          <a:ln>
            <a:solidFill>
              <a:schemeClr val="tx1"/>
            </a:solid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31" name="文本框 30"/>
          <p:cNvSpPr txBox="1"/>
          <p:nvPr>
            <p:custDataLst>
              <p:tags r:id="rId9"/>
            </p:custDataLst>
          </p:nvPr>
        </p:nvSpPr>
        <p:spPr>
          <a:xfrm>
            <a:off x="4017010" y="4018280"/>
            <a:ext cx="752475" cy="398780"/>
          </a:xfrm>
          <a:prstGeom prst="rect">
            <a:avLst/>
          </a:prstGeom>
          <a:noFill/>
        </p:spPr>
        <p:txBody>
          <a:bodyPr wrap="square" rtlCol="0">
            <a:spAutoFit/>
          </a:bodyPr>
          <a:p>
            <a:pPr algn="ctr"/>
            <a:r>
              <a:rPr lang="en-US" altLang="zh-CN" sz="1000"/>
              <a:t>WishboneRx Bridge</a:t>
            </a:r>
            <a:endParaRPr lang="en-US" altLang="zh-CN" sz="1000"/>
          </a:p>
        </p:txBody>
      </p:sp>
      <p:sp>
        <p:nvSpPr>
          <p:cNvPr id="32" name="上下箭头 31"/>
          <p:cNvSpPr/>
          <p:nvPr>
            <p:custDataLst>
              <p:tags r:id="rId10"/>
            </p:custDataLst>
          </p:nvPr>
        </p:nvSpPr>
        <p:spPr>
          <a:xfrm>
            <a:off x="4235450" y="3323590"/>
            <a:ext cx="279400" cy="427990"/>
          </a:xfrm>
          <a:prstGeom prst="upDownArrow">
            <a:avLst/>
          </a:prstGeom>
        </p:spPr>
        <p:style>
          <a:lnRef idx="2">
            <a:schemeClr val="accent1"/>
          </a:lnRef>
          <a:fillRef idx="0">
            <a:srgbClr val="FFFFFF"/>
          </a:fillRef>
          <a:effectRef idx="0">
            <a:srgbClr val="FFFFFF"/>
          </a:effectRef>
          <a:fontRef idx="minor">
            <a:schemeClr val="dk1"/>
          </a:fontRef>
        </p:style>
        <p:txBody>
          <a:bodyPr rtlCol="0" anchor="ctr"/>
          <a:p>
            <a:pPr algn="ctr"/>
            <a:endParaRPr lang="zh-CN" altLang="en-US"/>
          </a:p>
        </p:txBody>
      </p:sp>
      <p:sp>
        <p:nvSpPr>
          <p:cNvPr id="33" name="右箭头 32"/>
          <p:cNvSpPr/>
          <p:nvPr/>
        </p:nvSpPr>
        <p:spPr>
          <a:xfrm>
            <a:off x="3243580" y="4038600"/>
            <a:ext cx="753110" cy="401955"/>
          </a:xfrm>
          <a:prstGeom prst="rightArrow">
            <a:avLst/>
          </a:prstGeom>
        </p:spPr>
        <p:style>
          <a:lnRef idx="2">
            <a:schemeClr val="accent1"/>
          </a:lnRef>
          <a:fillRef idx="0">
            <a:srgbClr val="FFFFFF"/>
          </a:fillRef>
          <a:effectRef idx="0">
            <a:srgbClr val="FFFFFF"/>
          </a:effectRef>
          <a:fontRef idx="minor">
            <a:schemeClr val="dk1"/>
          </a:fontRef>
        </p:style>
        <p:txBody>
          <a:bodyPr rtlCol="0" anchor="ctr"/>
          <a:p>
            <a:pPr algn="ctr"/>
            <a:endParaRPr lang="zh-CN" altLang="en-US"/>
          </a:p>
        </p:txBody>
      </p:sp>
      <p:sp>
        <p:nvSpPr>
          <p:cNvPr id="36" name="矩形 35"/>
          <p:cNvSpPr/>
          <p:nvPr>
            <p:custDataLst>
              <p:tags r:id="rId11"/>
            </p:custDataLst>
          </p:nvPr>
        </p:nvSpPr>
        <p:spPr>
          <a:xfrm>
            <a:off x="5341620" y="3751580"/>
            <a:ext cx="760095" cy="971550"/>
          </a:xfrm>
          <a:prstGeom prst="rect">
            <a:avLst/>
          </a:prstGeom>
          <a:solidFill>
            <a:srgbClr val="00B0F0"/>
          </a:solidFill>
          <a:ln>
            <a:solidFill>
              <a:schemeClr val="tx1"/>
            </a:solid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37" name="文本框 36"/>
          <p:cNvSpPr txBox="1"/>
          <p:nvPr>
            <p:custDataLst>
              <p:tags r:id="rId12"/>
            </p:custDataLst>
          </p:nvPr>
        </p:nvSpPr>
        <p:spPr>
          <a:xfrm>
            <a:off x="5349875" y="4016375"/>
            <a:ext cx="752475" cy="245110"/>
          </a:xfrm>
          <a:prstGeom prst="rect">
            <a:avLst/>
          </a:prstGeom>
          <a:noFill/>
        </p:spPr>
        <p:txBody>
          <a:bodyPr wrap="square" rtlCol="0">
            <a:spAutoFit/>
          </a:bodyPr>
          <a:p>
            <a:pPr algn="ctr"/>
            <a:r>
              <a:rPr lang="en-US" altLang="zh-CN" sz="1000"/>
              <a:t>BRAM</a:t>
            </a:r>
            <a:endParaRPr lang="en-US" altLang="zh-CN" sz="1000"/>
          </a:p>
        </p:txBody>
      </p:sp>
      <p:sp>
        <p:nvSpPr>
          <p:cNvPr id="38" name="上下箭头 37"/>
          <p:cNvSpPr/>
          <p:nvPr>
            <p:custDataLst>
              <p:tags r:id="rId13"/>
            </p:custDataLst>
          </p:nvPr>
        </p:nvSpPr>
        <p:spPr>
          <a:xfrm>
            <a:off x="5568315" y="3321685"/>
            <a:ext cx="279400" cy="427990"/>
          </a:xfrm>
          <a:prstGeom prst="upDownArrow">
            <a:avLst/>
          </a:prstGeom>
        </p:spPr>
        <p:style>
          <a:lnRef idx="2">
            <a:schemeClr val="accent1"/>
          </a:lnRef>
          <a:fillRef idx="0">
            <a:srgbClr val="FFFFFF"/>
          </a:fillRef>
          <a:effectRef idx="0">
            <a:srgbClr val="FFFFFF"/>
          </a:effectRef>
          <a:fontRef idx="minor">
            <a:schemeClr val="dk1"/>
          </a:fontRef>
        </p:style>
        <p:txBody>
          <a:bodyPr rtlCol="0" anchor="ctr"/>
          <a:p>
            <a:pPr algn="ctr"/>
            <a:endParaRPr lang="zh-CN" altLang="en-US"/>
          </a:p>
        </p:txBody>
      </p:sp>
      <p:sp>
        <p:nvSpPr>
          <p:cNvPr id="39" name="右箭头 38"/>
          <p:cNvSpPr/>
          <p:nvPr>
            <p:custDataLst>
              <p:tags r:id="rId14"/>
            </p:custDataLst>
          </p:nvPr>
        </p:nvSpPr>
        <p:spPr>
          <a:xfrm>
            <a:off x="4768850" y="4038600"/>
            <a:ext cx="580390" cy="401955"/>
          </a:xfrm>
          <a:prstGeom prst="rightArrow">
            <a:avLst/>
          </a:prstGeom>
        </p:spPr>
        <p:style>
          <a:lnRef idx="2">
            <a:schemeClr val="accent1"/>
          </a:lnRef>
          <a:fillRef idx="0">
            <a:srgbClr val="FFFFFF"/>
          </a:fillRef>
          <a:effectRef idx="0">
            <a:srgbClr val="FFFFFF"/>
          </a:effectRef>
          <a:fontRef idx="minor">
            <a:schemeClr val="dk1"/>
          </a:fontRef>
        </p:style>
        <p:txBody>
          <a:bodyPr rtlCol="0" anchor="ctr"/>
          <a:p>
            <a:pPr algn="ctr"/>
            <a:endParaRPr lang="zh-CN" altLang="en-US"/>
          </a:p>
        </p:txBody>
      </p:sp>
      <p:sp>
        <p:nvSpPr>
          <p:cNvPr id="3" name="文本框 2"/>
          <p:cNvSpPr txBox="1"/>
          <p:nvPr>
            <p:custDataLst>
              <p:tags r:id="rId15"/>
            </p:custDataLst>
          </p:nvPr>
        </p:nvSpPr>
        <p:spPr>
          <a:xfrm>
            <a:off x="7524750" y="2922905"/>
            <a:ext cx="1021715" cy="398780"/>
          </a:xfrm>
          <a:prstGeom prst="rect">
            <a:avLst/>
          </a:prstGeom>
          <a:noFill/>
        </p:spPr>
        <p:txBody>
          <a:bodyPr wrap="square" rtlCol="0">
            <a:spAutoFit/>
          </a:bodyPr>
          <a:p>
            <a:pPr algn="ctr"/>
            <a:r>
              <a:rPr lang="en-US" altLang="zh-CN" sz="1000"/>
              <a:t>Wishbone to PCIe core</a:t>
            </a:r>
            <a:endParaRPr lang="en-US" altLang="zh-CN" sz="1000"/>
          </a:p>
        </p:txBody>
      </p:sp>
      <p:sp>
        <p:nvSpPr>
          <p:cNvPr id="7" name="左右箭头 6"/>
          <p:cNvSpPr/>
          <p:nvPr/>
        </p:nvSpPr>
        <p:spPr>
          <a:xfrm>
            <a:off x="7060565" y="3039110"/>
            <a:ext cx="454660" cy="204470"/>
          </a:xfrm>
          <a:prstGeom prst="leftRightArrow">
            <a:avLst/>
          </a:prstGeom>
        </p:spPr>
        <p:style>
          <a:lnRef idx="2">
            <a:schemeClr val="accent1"/>
          </a:lnRef>
          <a:fillRef idx="0">
            <a:srgbClr val="FFFFFF"/>
          </a:fillRef>
          <a:effectRef idx="0">
            <a:srgbClr val="FFFFFF"/>
          </a:effectRef>
          <a:fontRef idx="minor">
            <a:schemeClr val="dk1"/>
          </a:fontRef>
        </p:style>
        <p:txBody>
          <a:bodyPr rtlCol="0" anchor="ctr"/>
          <a:p>
            <a:pPr algn="ctr"/>
            <a:endParaRPr lang="zh-CN" altLang="en-US"/>
          </a:p>
        </p:txBody>
      </p:sp>
      <p:sp>
        <p:nvSpPr>
          <p:cNvPr id="20" name="直角双向箭头 19"/>
          <p:cNvSpPr/>
          <p:nvPr/>
        </p:nvSpPr>
        <p:spPr>
          <a:xfrm>
            <a:off x="6102985" y="3698240"/>
            <a:ext cx="2175510" cy="838200"/>
          </a:xfrm>
          <a:prstGeom prst="leftUpArrow">
            <a:avLst>
              <a:gd name="adj1" fmla="val 31363"/>
              <a:gd name="adj2" fmla="val 25000"/>
              <a:gd name="adj3" fmla="val 25000"/>
            </a:avLst>
          </a:prstGeom>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1" name="文本框 20"/>
          <p:cNvSpPr txBox="1"/>
          <p:nvPr/>
        </p:nvSpPr>
        <p:spPr>
          <a:xfrm>
            <a:off x="6624320" y="4183380"/>
            <a:ext cx="1245870" cy="297815"/>
          </a:xfrm>
          <a:prstGeom prst="rect">
            <a:avLst/>
          </a:prstGeom>
          <a:noFill/>
        </p:spPr>
        <p:txBody>
          <a:bodyPr wrap="square" rtlCol="0">
            <a:noAutofit/>
          </a:bodyPr>
          <a:p>
            <a:pPr algn="ctr"/>
            <a:r>
              <a:rPr lang="en-US" altLang="zh-CN" sz="1000"/>
              <a:t>DMA wishbone</a:t>
            </a:r>
            <a:endParaRPr lang="en-US" altLang="zh-CN" sz="1000"/>
          </a:p>
        </p:txBody>
      </p:sp>
      <p:sp>
        <p:nvSpPr>
          <p:cNvPr id="27" name="矩形 26"/>
          <p:cNvSpPr/>
          <p:nvPr>
            <p:custDataLst>
              <p:tags r:id="rId16"/>
            </p:custDataLst>
          </p:nvPr>
        </p:nvSpPr>
        <p:spPr>
          <a:xfrm>
            <a:off x="9225915" y="3884295"/>
            <a:ext cx="830580" cy="838835"/>
          </a:xfrm>
          <a:prstGeom prst="rect">
            <a:avLst/>
          </a:prstGeom>
          <a:solidFill>
            <a:srgbClr val="00B0F0"/>
          </a:solidFill>
          <a:ln>
            <a:solidFill>
              <a:schemeClr val="tx1"/>
            </a:solid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34" name="文本框 33"/>
          <p:cNvSpPr txBox="1"/>
          <p:nvPr>
            <p:custDataLst>
              <p:tags r:id="rId17"/>
            </p:custDataLst>
          </p:nvPr>
        </p:nvSpPr>
        <p:spPr>
          <a:xfrm>
            <a:off x="9225915" y="4182110"/>
            <a:ext cx="829945" cy="245110"/>
          </a:xfrm>
          <a:prstGeom prst="rect">
            <a:avLst/>
          </a:prstGeom>
          <a:noFill/>
        </p:spPr>
        <p:txBody>
          <a:bodyPr wrap="square" rtlCol="0">
            <a:spAutoFit/>
          </a:bodyPr>
          <a:p>
            <a:pPr algn="ctr"/>
            <a:r>
              <a:rPr lang="en-US" altLang="zh-CN" sz="1000"/>
              <a:t>PCIe IP</a:t>
            </a:r>
            <a:endParaRPr lang="en-US" altLang="zh-CN" sz="1000"/>
          </a:p>
        </p:txBody>
      </p:sp>
      <p:sp>
        <p:nvSpPr>
          <p:cNvPr id="35" name="圆角矩形 34"/>
          <p:cNvSpPr/>
          <p:nvPr/>
        </p:nvSpPr>
        <p:spPr>
          <a:xfrm>
            <a:off x="9123045" y="5962650"/>
            <a:ext cx="1038860" cy="633095"/>
          </a:xfrm>
          <a:prstGeom prst="roundRect">
            <a:avLst/>
          </a:prstGeom>
        </p:spPr>
        <p:style>
          <a:lnRef idx="2">
            <a:schemeClr val="accent1"/>
          </a:lnRef>
          <a:fillRef idx="0">
            <a:srgbClr val="FFFFFF"/>
          </a:fillRef>
          <a:effectRef idx="0">
            <a:srgbClr val="FFFFFF"/>
          </a:effectRef>
          <a:fontRef idx="minor">
            <a:schemeClr val="dk1"/>
          </a:fontRef>
        </p:style>
        <p:txBody>
          <a:bodyPr rtlCol="0" anchor="ctr"/>
          <a:p>
            <a:pPr algn="ctr"/>
            <a:endParaRPr lang="zh-CN" altLang="en-US"/>
          </a:p>
        </p:txBody>
      </p:sp>
      <p:sp>
        <p:nvSpPr>
          <p:cNvPr id="41" name="文本框 40"/>
          <p:cNvSpPr txBox="1"/>
          <p:nvPr/>
        </p:nvSpPr>
        <p:spPr>
          <a:xfrm>
            <a:off x="9175115" y="6049010"/>
            <a:ext cx="934720" cy="460375"/>
          </a:xfrm>
          <a:prstGeom prst="rect">
            <a:avLst/>
          </a:prstGeom>
          <a:noFill/>
        </p:spPr>
        <p:txBody>
          <a:bodyPr wrap="square" rtlCol="0">
            <a:spAutoFit/>
          </a:bodyPr>
          <a:p>
            <a:pPr algn="ctr"/>
            <a:r>
              <a:rPr lang="en-US" altLang="zh-CN" sz="1200"/>
              <a:t>HOST</a:t>
            </a:r>
            <a:endParaRPr lang="en-US" altLang="zh-CN" sz="1200"/>
          </a:p>
          <a:p>
            <a:pPr algn="ctr"/>
            <a:r>
              <a:rPr lang="en-US" altLang="zh-CN" sz="1200"/>
              <a:t>YARR_SW</a:t>
            </a:r>
            <a:endParaRPr lang="en-US" altLang="zh-CN" sz="1200"/>
          </a:p>
        </p:txBody>
      </p:sp>
      <p:sp>
        <p:nvSpPr>
          <p:cNvPr id="42" name="上下箭头 41"/>
          <p:cNvSpPr/>
          <p:nvPr/>
        </p:nvSpPr>
        <p:spPr>
          <a:xfrm>
            <a:off x="9227185" y="4733290"/>
            <a:ext cx="829310" cy="1209675"/>
          </a:xfrm>
          <a:prstGeom prst="upDownArrow">
            <a:avLst/>
          </a:prstGeom>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43" name="文本框 42"/>
          <p:cNvSpPr txBox="1"/>
          <p:nvPr/>
        </p:nvSpPr>
        <p:spPr>
          <a:xfrm>
            <a:off x="9348470" y="5162550"/>
            <a:ext cx="588645" cy="361315"/>
          </a:xfrm>
          <a:prstGeom prst="rect">
            <a:avLst/>
          </a:prstGeom>
          <a:noFill/>
        </p:spPr>
        <p:txBody>
          <a:bodyPr wrap="square" rtlCol="0">
            <a:noAutofit/>
          </a:bodyPr>
          <a:p>
            <a:pPr algn="ctr"/>
            <a:r>
              <a:rPr lang="en-US" altLang="zh-CN" sz="1200"/>
              <a:t>PCIe</a:t>
            </a:r>
            <a:endParaRPr lang="en-US" altLang="zh-CN" sz="1200"/>
          </a:p>
        </p:txBody>
      </p:sp>
      <p:sp>
        <p:nvSpPr>
          <p:cNvPr id="22" name="矩形 21"/>
          <p:cNvSpPr/>
          <p:nvPr/>
        </p:nvSpPr>
        <p:spPr>
          <a:xfrm>
            <a:off x="386080" y="872490"/>
            <a:ext cx="11348085" cy="4533265"/>
          </a:xfrm>
          <a:prstGeom prst="rect">
            <a:avLst/>
          </a:prstGeom>
          <a:ln>
            <a:solidFill>
              <a:schemeClr val="accent2"/>
            </a:solidFill>
          </a:ln>
        </p:spPr>
        <p:style>
          <a:lnRef idx="2">
            <a:schemeClr val="accent1"/>
          </a:lnRef>
          <a:fillRef idx="0">
            <a:srgbClr val="FFFFFF"/>
          </a:fillRef>
          <a:effectRef idx="0">
            <a:srgbClr val="FFFFFF"/>
          </a:effectRef>
          <a:fontRef idx="minor">
            <a:schemeClr val="dk1"/>
          </a:fontRef>
        </p:style>
        <p:txBody>
          <a:bodyPr rtlCol="0" anchor="ctr"/>
          <a:p>
            <a:pPr algn="ctr"/>
            <a:endParaRPr lang="zh-CN" altLang="en-US"/>
          </a:p>
        </p:txBody>
      </p:sp>
      <p:sp>
        <p:nvSpPr>
          <p:cNvPr id="44" name="左右箭头 43"/>
          <p:cNvSpPr/>
          <p:nvPr>
            <p:custDataLst>
              <p:tags r:id="rId18"/>
            </p:custDataLst>
          </p:nvPr>
        </p:nvSpPr>
        <p:spPr>
          <a:xfrm>
            <a:off x="8545830" y="2934335"/>
            <a:ext cx="680085" cy="334010"/>
          </a:xfrm>
          <a:prstGeom prst="leftRightArrow">
            <a:avLst/>
          </a:prstGeom>
        </p:spPr>
        <p:style>
          <a:lnRef idx="2">
            <a:schemeClr val="accent1"/>
          </a:lnRef>
          <a:fillRef idx="0">
            <a:srgbClr val="FFFFFF"/>
          </a:fillRef>
          <a:effectRef idx="0">
            <a:srgbClr val="FFFFFF"/>
          </a:effectRef>
          <a:fontRef idx="minor">
            <a:schemeClr val="dk1"/>
          </a:fontRef>
        </p:style>
        <p:txBody>
          <a:bodyPr rtlCol="0" anchor="ctr"/>
          <a:p>
            <a:pPr algn="ctr"/>
            <a:endParaRPr lang="zh-CN" altLang="en-US"/>
          </a:p>
        </p:txBody>
      </p:sp>
      <p:sp>
        <p:nvSpPr>
          <p:cNvPr id="45" name="上下箭头 44"/>
          <p:cNvSpPr/>
          <p:nvPr>
            <p:custDataLst>
              <p:tags r:id="rId19"/>
            </p:custDataLst>
          </p:nvPr>
        </p:nvSpPr>
        <p:spPr>
          <a:xfrm>
            <a:off x="9503410" y="3456305"/>
            <a:ext cx="279400" cy="427990"/>
          </a:xfrm>
          <a:prstGeom prst="upDownArrow">
            <a:avLst/>
          </a:prstGeom>
        </p:spPr>
        <p:style>
          <a:lnRef idx="2">
            <a:schemeClr val="accent1"/>
          </a:lnRef>
          <a:fillRef idx="0">
            <a:srgbClr val="FFFFFF"/>
          </a:fillRef>
          <a:effectRef idx="0">
            <a:srgbClr val="FFFFFF"/>
          </a:effectRef>
          <a:fontRef idx="minor">
            <a:schemeClr val="dk1"/>
          </a:fontRef>
        </p:style>
        <p:txBody>
          <a:bodyPr rtlCol="0" anchor="ctr"/>
          <a:p>
            <a:pPr algn="ctr"/>
            <a:endParaRPr lang="zh-CN" altLang="en-US"/>
          </a:p>
        </p:txBody>
      </p:sp>
      <p:sp>
        <p:nvSpPr>
          <p:cNvPr id="48" name="矩形 47"/>
          <p:cNvSpPr/>
          <p:nvPr>
            <p:custDataLst>
              <p:tags r:id="rId20"/>
            </p:custDataLst>
          </p:nvPr>
        </p:nvSpPr>
        <p:spPr>
          <a:xfrm>
            <a:off x="2491740" y="1586865"/>
            <a:ext cx="759460" cy="854075"/>
          </a:xfrm>
          <a:prstGeom prst="rect">
            <a:avLst/>
          </a:prstGeom>
          <a:solidFill>
            <a:srgbClr val="00B0F0"/>
          </a:solidFill>
          <a:ln>
            <a:solidFill>
              <a:schemeClr val="tx1"/>
            </a:solid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49" name="文本框 48"/>
          <p:cNvSpPr txBox="1"/>
          <p:nvPr>
            <p:custDataLst>
              <p:tags r:id="rId21"/>
            </p:custDataLst>
          </p:nvPr>
        </p:nvSpPr>
        <p:spPr>
          <a:xfrm>
            <a:off x="2489835" y="1798320"/>
            <a:ext cx="762000" cy="513715"/>
          </a:xfrm>
          <a:prstGeom prst="rect">
            <a:avLst/>
          </a:prstGeom>
          <a:noFill/>
        </p:spPr>
        <p:txBody>
          <a:bodyPr wrap="square" rtlCol="0">
            <a:noAutofit/>
          </a:bodyPr>
          <a:p>
            <a:pPr algn="ctr"/>
            <a:r>
              <a:rPr lang="en-US" altLang="zh-CN" sz="1000"/>
              <a:t>Control</a:t>
            </a:r>
            <a:endParaRPr lang="en-US" altLang="zh-CN" sz="1000"/>
          </a:p>
          <a:p>
            <a:pPr algn="ctr"/>
            <a:r>
              <a:rPr lang="en-US" altLang="zh-CN" sz="1000"/>
              <a:t>Registers</a:t>
            </a:r>
            <a:endParaRPr lang="en-US" altLang="zh-CN" sz="1000"/>
          </a:p>
        </p:txBody>
      </p:sp>
      <p:sp>
        <p:nvSpPr>
          <p:cNvPr id="50" name="上下箭头 49"/>
          <p:cNvSpPr/>
          <p:nvPr>
            <p:custDataLst>
              <p:tags r:id="rId22"/>
            </p:custDataLst>
          </p:nvPr>
        </p:nvSpPr>
        <p:spPr>
          <a:xfrm>
            <a:off x="2705100" y="2446655"/>
            <a:ext cx="279400" cy="480060"/>
          </a:xfrm>
          <a:prstGeom prst="upDownArrow">
            <a:avLst/>
          </a:prstGeom>
        </p:spPr>
        <p:style>
          <a:lnRef idx="2">
            <a:schemeClr val="accent1"/>
          </a:lnRef>
          <a:fillRef idx="0">
            <a:srgbClr val="FFFFFF"/>
          </a:fillRef>
          <a:effectRef idx="0">
            <a:srgbClr val="FFFFFF"/>
          </a:effectRef>
          <a:fontRef idx="minor">
            <a:schemeClr val="dk1"/>
          </a:fontRef>
        </p:style>
        <p:txBody>
          <a:bodyPr rtlCol="0" anchor="ctr"/>
          <a:p>
            <a:pPr algn="ctr"/>
            <a:endParaRPr lang="zh-CN" altLang="en-US"/>
          </a:p>
        </p:txBody>
      </p:sp>
      <p:sp>
        <p:nvSpPr>
          <p:cNvPr id="54" name="矩形 53"/>
          <p:cNvSpPr/>
          <p:nvPr>
            <p:custDataLst>
              <p:tags r:id="rId23"/>
            </p:custDataLst>
          </p:nvPr>
        </p:nvSpPr>
        <p:spPr>
          <a:xfrm>
            <a:off x="4017010" y="1592580"/>
            <a:ext cx="759460" cy="854075"/>
          </a:xfrm>
          <a:prstGeom prst="rect">
            <a:avLst/>
          </a:prstGeom>
          <a:solidFill>
            <a:srgbClr val="00B0F0"/>
          </a:solidFill>
          <a:ln>
            <a:solidFill>
              <a:schemeClr val="tx1"/>
            </a:solid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55" name="文本框 54"/>
          <p:cNvSpPr txBox="1"/>
          <p:nvPr>
            <p:custDataLst>
              <p:tags r:id="rId24"/>
            </p:custDataLst>
          </p:nvPr>
        </p:nvSpPr>
        <p:spPr>
          <a:xfrm>
            <a:off x="4017010" y="1875155"/>
            <a:ext cx="762000" cy="330835"/>
          </a:xfrm>
          <a:prstGeom prst="rect">
            <a:avLst/>
          </a:prstGeom>
          <a:noFill/>
        </p:spPr>
        <p:txBody>
          <a:bodyPr wrap="square" rtlCol="0">
            <a:noAutofit/>
          </a:bodyPr>
          <a:p>
            <a:pPr algn="ctr"/>
            <a:r>
              <a:rPr lang="en-US" altLang="zh-CN" sz="1000"/>
              <a:t>SPI</a:t>
            </a:r>
            <a:endParaRPr lang="en-US" altLang="zh-CN" sz="1000"/>
          </a:p>
        </p:txBody>
      </p:sp>
      <p:sp>
        <p:nvSpPr>
          <p:cNvPr id="56" name="上下箭头 55"/>
          <p:cNvSpPr/>
          <p:nvPr>
            <p:custDataLst>
              <p:tags r:id="rId25"/>
            </p:custDataLst>
          </p:nvPr>
        </p:nvSpPr>
        <p:spPr>
          <a:xfrm>
            <a:off x="4230370" y="2452370"/>
            <a:ext cx="279400" cy="480060"/>
          </a:xfrm>
          <a:prstGeom prst="upDownArrow">
            <a:avLst/>
          </a:prstGeom>
        </p:spPr>
        <p:style>
          <a:lnRef idx="2">
            <a:schemeClr val="accent1"/>
          </a:lnRef>
          <a:fillRef idx="0">
            <a:srgbClr val="FFFFFF"/>
          </a:fillRef>
          <a:effectRef idx="0">
            <a:srgbClr val="FFFFFF"/>
          </a:effectRef>
          <a:fontRef idx="minor">
            <a:schemeClr val="dk1"/>
          </a:fontRef>
        </p:style>
        <p:txBody>
          <a:bodyPr rtlCol="0" anchor="ctr"/>
          <a:p>
            <a:pPr algn="ctr"/>
            <a:endParaRPr lang="zh-CN" altLang="en-US"/>
          </a:p>
        </p:txBody>
      </p:sp>
      <p:cxnSp>
        <p:nvCxnSpPr>
          <p:cNvPr id="60" name="直接连接符 59"/>
          <p:cNvCxnSpPr/>
          <p:nvPr/>
        </p:nvCxnSpPr>
        <p:spPr>
          <a:xfrm flipV="1">
            <a:off x="7419340" y="864235"/>
            <a:ext cx="4149725" cy="4559935"/>
          </a:xfrm>
          <a:prstGeom prst="line">
            <a:avLst/>
          </a:prstGeom>
          <a:ln w="28575">
            <a:solidFill>
              <a:schemeClr val="accent2"/>
            </a:solidFill>
          </a:ln>
        </p:spPr>
        <p:style>
          <a:lnRef idx="2">
            <a:schemeClr val="accent1"/>
          </a:lnRef>
          <a:fillRef idx="0">
            <a:srgbClr val="FFFFFF"/>
          </a:fillRef>
          <a:effectRef idx="0">
            <a:srgbClr val="FFFFFF"/>
          </a:effectRef>
          <a:fontRef idx="minor">
            <a:schemeClr val="tx1"/>
          </a:fontRef>
        </p:style>
      </p:cxnSp>
      <p:sp>
        <p:nvSpPr>
          <p:cNvPr id="25" name="文本框 24"/>
          <p:cNvSpPr txBox="1"/>
          <p:nvPr>
            <p:custDataLst>
              <p:tags r:id="rId26"/>
            </p:custDataLst>
          </p:nvPr>
        </p:nvSpPr>
        <p:spPr>
          <a:xfrm>
            <a:off x="9123680" y="2780665"/>
            <a:ext cx="1038860" cy="398780"/>
          </a:xfrm>
          <a:prstGeom prst="rect">
            <a:avLst/>
          </a:prstGeom>
          <a:noFill/>
        </p:spPr>
        <p:txBody>
          <a:bodyPr wrap="square" rtlCol="0">
            <a:spAutoFit/>
          </a:bodyPr>
          <a:p>
            <a:pPr algn="ctr"/>
            <a:r>
              <a:rPr lang="en-US" altLang="zh-CN" sz="1000"/>
              <a:t>AXI-Stream</a:t>
            </a:r>
            <a:endParaRPr lang="en-US" altLang="zh-CN" sz="1000"/>
          </a:p>
          <a:p>
            <a:pPr algn="ctr"/>
            <a:r>
              <a:rPr lang="en-US" altLang="zh-CN" sz="1000"/>
              <a:t>FIFO</a:t>
            </a:r>
            <a:endParaRPr lang="en-US" altLang="zh-CN" sz="1000"/>
          </a:p>
        </p:txBody>
      </p:sp>
      <p:sp>
        <p:nvSpPr>
          <p:cNvPr id="61" name="文本框 60"/>
          <p:cNvSpPr txBox="1"/>
          <p:nvPr/>
        </p:nvSpPr>
        <p:spPr>
          <a:xfrm>
            <a:off x="10433685" y="2226945"/>
            <a:ext cx="1222375" cy="953135"/>
          </a:xfrm>
          <a:prstGeom prst="rect">
            <a:avLst/>
          </a:prstGeom>
          <a:noFill/>
        </p:spPr>
        <p:txBody>
          <a:bodyPr wrap="square" rtlCol="0">
            <a:spAutoFit/>
          </a:bodyPr>
          <a:p>
            <a:pPr algn="ctr"/>
            <a:r>
              <a:rPr lang="en-US" altLang="zh-CN" sz="1400"/>
              <a:t>250MHz</a:t>
            </a:r>
            <a:endParaRPr lang="en-US" altLang="zh-CN" sz="1400"/>
          </a:p>
          <a:p>
            <a:pPr algn="ctr"/>
            <a:r>
              <a:rPr lang="en-US" altLang="zh-CN" sz="1400"/>
              <a:t>AXI-Steam</a:t>
            </a:r>
            <a:endParaRPr lang="en-US" altLang="zh-CN" sz="1400"/>
          </a:p>
          <a:p>
            <a:pPr algn="ctr"/>
            <a:r>
              <a:rPr lang="en-US" altLang="zh-CN" sz="1400"/>
              <a:t>Clock Domain</a:t>
            </a:r>
            <a:endParaRPr lang="en-US" altLang="zh-CN" sz="1400"/>
          </a:p>
        </p:txBody>
      </p:sp>
      <p:sp>
        <p:nvSpPr>
          <p:cNvPr id="62" name="文本框 61"/>
          <p:cNvSpPr txBox="1"/>
          <p:nvPr/>
        </p:nvSpPr>
        <p:spPr>
          <a:xfrm>
            <a:off x="6462395" y="1029970"/>
            <a:ext cx="3147060" cy="306705"/>
          </a:xfrm>
          <a:prstGeom prst="rect">
            <a:avLst/>
          </a:prstGeom>
          <a:noFill/>
        </p:spPr>
        <p:txBody>
          <a:bodyPr wrap="square" rtlCol="0">
            <a:spAutoFit/>
          </a:bodyPr>
          <a:p>
            <a:r>
              <a:rPr lang="en-US" altLang="zh-CN" sz="1400"/>
              <a:t>160MHz Wishbone Clock Domain</a:t>
            </a:r>
            <a:endParaRPr lang="en-US" altLang="zh-CN" sz="1400"/>
          </a:p>
        </p:txBody>
      </p:sp>
    </p:spTree>
    <p:custDataLst>
      <p:tags r:id="rId27"/>
    </p:custData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259150" y="346145"/>
            <a:ext cx="10969200" cy="705600"/>
          </a:xfrm>
        </p:spPr>
        <p:txBody>
          <a:bodyPr/>
          <a:p>
            <a:r>
              <a:rPr lang="en-US" altLang="zh-CN" sz="2800"/>
              <a:t>Why busy logic?</a:t>
            </a:r>
            <a:endParaRPr lang="en-US" altLang="zh-CN" sz="2800"/>
          </a:p>
        </p:txBody>
      </p:sp>
      <p:sp>
        <p:nvSpPr>
          <p:cNvPr id="3" name="内容占位符 2"/>
          <p:cNvSpPr>
            <a:spLocks noGrp="1"/>
          </p:cNvSpPr>
          <p:nvPr>
            <p:ph idx="1"/>
          </p:nvPr>
        </p:nvSpPr>
        <p:spPr>
          <a:xfrm>
            <a:off x="608400" y="1149405"/>
            <a:ext cx="10969200" cy="4759200"/>
          </a:xfrm>
        </p:spPr>
        <p:txBody>
          <a:bodyPr/>
          <a:p>
            <a:r>
              <a:rPr lang="en-US" altLang="zh-CN"/>
              <a:t>Due to delay on allocating memory during read request, the read from host is slower than write from chips. This cause the difference between read and write pointers in BRAM on FPGA to accumulate.</a:t>
            </a:r>
            <a:endParaRPr lang="en-US" altLang="zh-CN"/>
          </a:p>
          <a:p>
            <a:r>
              <a:rPr lang="en-US" altLang="zh-CN"/>
              <a:t>Since BRAM is a circulating memory, when difference between read and write pointer</a:t>
            </a:r>
            <a:r>
              <a:rPr lang="en-US" altLang="zh-CN"/>
              <a:t>s exceed its capability, an overwrite can occur and cause transmission error. (This can easily happen when more than 7 chips are connected in current system.)</a:t>
            </a:r>
            <a:endParaRPr lang="en-US" altLang="zh-CN"/>
          </a:p>
          <a:p>
            <a:r>
              <a:rPr lang="en-US" altLang="zh-CN"/>
              <a:t>Before we fix this read/write speed issue with new read request structure, we need busy logic to prevent BRAM from overwriting.</a:t>
            </a:r>
            <a:endParaRPr lang="en-US" altLang="zh-CN"/>
          </a:p>
        </p:txBody>
      </p:sp>
    </p:spTree>
    <p:custDataLst>
      <p:tags r:id="rId1"/>
    </p:custData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259150" y="346145"/>
            <a:ext cx="10969200" cy="705600"/>
          </a:xfrm>
        </p:spPr>
        <p:txBody>
          <a:bodyPr/>
          <a:p>
            <a:r>
              <a:rPr lang="en-US" altLang="zh-CN" sz="2800"/>
              <a:t>How is busy logic achieved?</a:t>
            </a:r>
            <a:endParaRPr lang="en-US" altLang="zh-CN" sz="2800"/>
          </a:p>
        </p:txBody>
      </p:sp>
      <p:sp>
        <p:nvSpPr>
          <p:cNvPr id="3" name="内容占位符 2"/>
          <p:cNvSpPr>
            <a:spLocks noGrp="1"/>
          </p:cNvSpPr>
          <p:nvPr>
            <p:ph idx="1"/>
          </p:nvPr>
        </p:nvSpPr>
        <p:spPr>
          <a:xfrm>
            <a:off x="608330" y="1149350"/>
            <a:ext cx="10968990" cy="2417445"/>
          </a:xfrm>
        </p:spPr>
        <p:txBody>
          <a:bodyPr/>
          <a:p>
            <a:r>
              <a:rPr lang="en-US" altLang="zh-CN"/>
              <a:t>When write pointer exceed read pointer by &gt;90% of BRAM space, busy signal is set high and send to wb_tx_core. W</a:t>
            </a:r>
            <a:r>
              <a:rPr lang="en-US" altLang="ja-JP"/>
              <a:t>hen busy, frequency count in trigger_unit of wb_tx_core will freeze so FPGA stop sending trigger to chips.</a:t>
            </a:r>
            <a:endParaRPr lang="en-US" altLang="ja-JP"/>
          </a:p>
          <a:p>
            <a:r>
              <a:rPr lang="en-US" altLang="ja-JP"/>
              <a:t>Then, after host read enough data out of BRAM (write pointer exceed read pointer by &lt;50% of BRAM space), the busy signal is set low and the FPGA start to send triggers to chips again.</a:t>
            </a:r>
            <a:endParaRPr lang="en-US" altLang="ja-JP"/>
          </a:p>
        </p:txBody>
      </p:sp>
      <p:sp>
        <p:nvSpPr>
          <p:cNvPr id="4" name="矩形 3"/>
          <p:cNvSpPr/>
          <p:nvPr/>
        </p:nvSpPr>
        <p:spPr>
          <a:xfrm>
            <a:off x="1373505" y="4384675"/>
            <a:ext cx="1511300" cy="2158365"/>
          </a:xfrm>
          <a:prstGeom prst="rect">
            <a:avLst/>
          </a:prstGeom>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5" name="矩形 4"/>
          <p:cNvSpPr/>
          <p:nvPr/>
        </p:nvSpPr>
        <p:spPr>
          <a:xfrm>
            <a:off x="1373505" y="4672965"/>
            <a:ext cx="1511300" cy="1896110"/>
          </a:xfrm>
          <a:prstGeom prst="rect">
            <a:avLst/>
          </a:prstGeom>
          <a:solidFill>
            <a:srgbClr val="FFC000"/>
          </a:solidFill>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6" name="矩形 5"/>
          <p:cNvSpPr/>
          <p:nvPr/>
        </p:nvSpPr>
        <p:spPr>
          <a:xfrm>
            <a:off x="4239260" y="4175125"/>
            <a:ext cx="1607185" cy="498475"/>
          </a:xfrm>
          <a:prstGeom prst="rect">
            <a:avLst/>
          </a:prstGeom>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cxnSp>
        <p:nvCxnSpPr>
          <p:cNvPr id="7" name="肘形连接符 6"/>
          <p:cNvCxnSpPr/>
          <p:nvPr/>
        </p:nvCxnSpPr>
        <p:spPr>
          <a:xfrm flipV="1">
            <a:off x="2884805" y="4424680"/>
            <a:ext cx="1354455" cy="1196340"/>
          </a:xfrm>
          <a:prstGeom prst="bentConnector3">
            <a:avLst>
              <a:gd name="adj1" fmla="val 33895"/>
            </a:avLst>
          </a:prstGeom>
          <a:ln>
            <a:tailEnd type="arrow"/>
          </a:ln>
        </p:spPr>
        <p:style>
          <a:lnRef idx="2">
            <a:schemeClr val="accent1"/>
          </a:lnRef>
          <a:fillRef idx="0">
            <a:srgbClr val="FFFFFF"/>
          </a:fillRef>
          <a:effectRef idx="0">
            <a:srgbClr val="FFFFFF"/>
          </a:effectRef>
          <a:fontRef idx="minor">
            <a:schemeClr val="tx1"/>
          </a:fontRef>
        </p:style>
      </p:cxnSp>
      <p:sp>
        <p:nvSpPr>
          <p:cNvPr id="8" name="文本框 7"/>
          <p:cNvSpPr txBox="1"/>
          <p:nvPr/>
        </p:nvSpPr>
        <p:spPr>
          <a:xfrm>
            <a:off x="4314190" y="4272915"/>
            <a:ext cx="1685925" cy="306705"/>
          </a:xfrm>
          <a:prstGeom prst="rect">
            <a:avLst/>
          </a:prstGeom>
          <a:noFill/>
        </p:spPr>
        <p:txBody>
          <a:bodyPr wrap="square" rtlCol="0">
            <a:spAutoFit/>
          </a:bodyPr>
          <a:p>
            <a:r>
              <a:rPr lang="en-US" altLang="zh-CN" sz="1400"/>
              <a:t>Freeze freq_cnt</a:t>
            </a:r>
            <a:endParaRPr lang="en-US" altLang="zh-CN" sz="1400"/>
          </a:p>
        </p:txBody>
      </p:sp>
      <p:sp>
        <p:nvSpPr>
          <p:cNvPr id="9" name="文本框 8"/>
          <p:cNvSpPr txBox="1"/>
          <p:nvPr/>
        </p:nvSpPr>
        <p:spPr>
          <a:xfrm>
            <a:off x="3956050" y="3868420"/>
            <a:ext cx="2060575" cy="306705"/>
          </a:xfrm>
          <a:prstGeom prst="rect">
            <a:avLst/>
          </a:prstGeom>
          <a:noFill/>
        </p:spPr>
        <p:txBody>
          <a:bodyPr wrap="square" rtlCol="0">
            <a:spAutoFit/>
          </a:bodyPr>
          <a:p>
            <a:r>
              <a:rPr lang="en-US" altLang="zh-CN" sz="1400"/>
              <a:t>wb_tx_core/trigger_unit</a:t>
            </a:r>
            <a:endParaRPr lang="en-US" altLang="zh-CN" sz="1400"/>
          </a:p>
        </p:txBody>
      </p:sp>
      <p:sp>
        <p:nvSpPr>
          <p:cNvPr id="10" name="文本框 9"/>
          <p:cNvSpPr txBox="1"/>
          <p:nvPr/>
        </p:nvSpPr>
        <p:spPr>
          <a:xfrm>
            <a:off x="3295650" y="4201160"/>
            <a:ext cx="847725" cy="275590"/>
          </a:xfrm>
          <a:prstGeom prst="rect">
            <a:avLst/>
          </a:prstGeom>
          <a:noFill/>
        </p:spPr>
        <p:txBody>
          <a:bodyPr wrap="square" rtlCol="0">
            <a:spAutoFit/>
          </a:bodyPr>
          <a:p>
            <a:r>
              <a:rPr lang="en-US" altLang="zh-CN" sz="1200"/>
              <a:t>busy = 1</a:t>
            </a:r>
            <a:endParaRPr lang="en-US" altLang="zh-CN" sz="1200"/>
          </a:p>
        </p:txBody>
      </p:sp>
      <p:cxnSp>
        <p:nvCxnSpPr>
          <p:cNvPr id="11" name="直接箭头连接符 10"/>
          <p:cNvCxnSpPr/>
          <p:nvPr/>
        </p:nvCxnSpPr>
        <p:spPr>
          <a:xfrm>
            <a:off x="813435" y="4664075"/>
            <a:ext cx="559435" cy="0"/>
          </a:xfrm>
          <a:prstGeom prst="straightConnector1">
            <a:avLst/>
          </a:prstGeom>
          <a:ln>
            <a:tailEnd type="arrow"/>
          </a:ln>
        </p:spPr>
        <p:style>
          <a:lnRef idx="2">
            <a:schemeClr val="accent1"/>
          </a:lnRef>
          <a:fillRef idx="0">
            <a:srgbClr val="FFFFFF"/>
          </a:fillRef>
          <a:effectRef idx="0">
            <a:srgbClr val="FFFFFF"/>
          </a:effectRef>
          <a:fontRef idx="minor">
            <a:schemeClr val="tx1"/>
          </a:fontRef>
        </p:style>
      </p:cxnSp>
      <p:cxnSp>
        <p:nvCxnSpPr>
          <p:cNvPr id="12" name="直接箭头连接符 11"/>
          <p:cNvCxnSpPr/>
          <p:nvPr>
            <p:custDataLst>
              <p:tags r:id="rId1"/>
            </p:custDataLst>
          </p:nvPr>
        </p:nvCxnSpPr>
        <p:spPr>
          <a:xfrm>
            <a:off x="808355" y="6552565"/>
            <a:ext cx="559435" cy="0"/>
          </a:xfrm>
          <a:prstGeom prst="straightConnector1">
            <a:avLst/>
          </a:prstGeom>
          <a:ln>
            <a:tailEnd type="arrow"/>
          </a:ln>
        </p:spPr>
        <p:style>
          <a:lnRef idx="2">
            <a:schemeClr val="accent1"/>
          </a:lnRef>
          <a:fillRef idx="0">
            <a:srgbClr val="FFFFFF"/>
          </a:fillRef>
          <a:effectRef idx="0">
            <a:srgbClr val="FFFFFF"/>
          </a:effectRef>
          <a:fontRef idx="minor">
            <a:schemeClr val="tx1"/>
          </a:fontRef>
        </p:style>
      </p:cxnSp>
      <p:sp>
        <p:nvSpPr>
          <p:cNvPr id="13" name="文本框 12"/>
          <p:cNvSpPr txBox="1"/>
          <p:nvPr/>
        </p:nvSpPr>
        <p:spPr>
          <a:xfrm>
            <a:off x="192405" y="4419600"/>
            <a:ext cx="620395" cy="398780"/>
          </a:xfrm>
          <a:prstGeom prst="rect">
            <a:avLst/>
          </a:prstGeom>
          <a:noFill/>
        </p:spPr>
        <p:txBody>
          <a:bodyPr wrap="square" rtlCol="0">
            <a:spAutoFit/>
          </a:bodyPr>
          <a:p>
            <a:pPr algn="ctr"/>
            <a:r>
              <a:rPr lang="en-US" altLang="zh-CN" sz="1000"/>
              <a:t>write pointer</a:t>
            </a:r>
            <a:endParaRPr lang="en-US" altLang="zh-CN" sz="1000"/>
          </a:p>
        </p:txBody>
      </p:sp>
      <p:sp>
        <p:nvSpPr>
          <p:cNvPr id="14" name="文本框 13"/>
          <p:cNvSpPr txBox="1"/>
          <p:nvPr>
            <p:custDataLst>
              <p:tags r:id="rId2"/>
            </p:custDataLst>
          </p:nvPr>
        </p:nvSpPr>
        <p:spPr>
          <a:xfrm>
            <a:off x="209550" y="6328410"/>
            <a:ext cx="620395" cy="398780"/>
          </a:xfrm>
          <a:prstGeom prst="rect">
            <a:avLst/>
          </a:prstGeom>
          <a:noFill/>
        </p:spPr>
        <p:txBody>
          <a:bodyPr wrap="square" rtlCol="0">
            <a:spAutoFit/>
          </a:bodyPr>
          <a:p>
            <a:pPr algn="ctr"/>
            <a:r>
              <a:rPr lang="en-US" altLang="zh-CN" sz="1000"/>
              <a:t>read pointer</a:t>
            </a:r>
            <a:endParaRPr lang="en-US" altLang="zh-CN" sz="1000"/>
          </a:p>
        </p:txBody>
      </p:sp>
      <p:sp>
        <p:nvSpPr>
          <p:cNvPr id="15" name="文本框 14"/>
          <p:cNvSpPr txBox="1"/>
          <p:nvPr/>
        </p:nvSpPr>
        <p:spPr>
          <a:xfrm>
            <a:off x="1662430" y="5284470"/>
            <a:ext cx="889635" cy="368300"/>
          </a:xfrm>
          <a:prstGeom prst="rect">
            <a:avLst/>
          </a:prstGeom>
          <a:noFill/>
        </p:spPr>
        <p:txBody>
          <a:bodyPr wrap="square" rtlCol="0">
            <a:spAutoFit/>
          </a:bodyPr>
          <a:p>
            <a:pPr algn="ctr"/>
            <a:r>
              <a:rPr lang="en-US" altLang="zh-CN"/>
              <a:t>&gt;90%</a:t>
            </a:r>
            <a:endParaRPr lang="en-US" altLang="zh-CN"/>
          </a:p>
        </p:txBody>
      </p:sp>
      <p:sp>
        <p:nvSpPr>
          <p:cNvPr id="16" name="文本框 15"/>
          <p:cNvSpPr txBox="1"/>
          <p:nvPr/>
        </p:nvSpPr>
        <p:spPr>
          <a:xfrm>
            <a:off x="1566545" y="4016375"/>
            <a:ext cx="1081405" cy="368300"/>
          </a:xfrm>
          <a:prstGeom prst="rect">
            <a:avLst/>
          </a:prstGeom>
          <a:noFill/>
        </p:spPr>
        <p:txBody>
          <a:bodyPr wrap="square" rtlCol="0">
            <a:spAutoFit/>
          </a:bodyPr>
          <a:p>
            <a:pPr algn="ctr"/>
            <a:r>
              <a:rPr lang="en-US" altLang="zh-CN"/>
              <a:t>BRAM</a:t>
            </a:r>
            <a:endParaRPr lang="en-US" altLang="zh-CN"/>
          </a:p>
        </p:txBody>
      </p:sp>
      <p:sp>
        <p:nvSpPr>
          <p:cNvPr id="45" name="矩形 44"/>
          <p:cNvSpPr/>
          <p:nvPr>
            <p:custDataLst>
              <p:tags r:id="rId3"/>
            </p:custDataLst>
          </p:nvPr>
        </p:nvSpPr>
        <p:spPr>
          <a:xfrm>
            <a:off x="7371715" y="4352925"/>
            <a:ext cx="1511300" cy="2158365"/>
          </a:xfrm>
          <a:prstGeom prst="rect">
            <a:avLst/>
          </a:prstGeom>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46" name="矩形 45"/>
          <p:cNvSpPr/>
          <p:nvPr>
            <p:custDataLst>
              <p:tags r:id="rId4"/>
            </p:custDataLst>
          </p:nvPr>
        </p:nvSpPr>
        <p:spPr>
          <a:xfrm>
            <a:off x="7371715" y="4641215"/>
            <a:ext cx="1511300" cy="744220"/>
          </a:xfrm>
          <a:prstGeom prst="rect">
            <a:avLst/>
          </a:prstGeom>
          <a:solidFill>
            <a:srgbClr val="FFC000"/>
          </a:solidFill>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47" name="矩形 46"/>
          <p:cNvSpPr/>
          <p:nvPr>
            <p:custDataLst>
              <p:tags r:id="rId5"/>
            </p:custDataLst>
          </p:nvPr>
        </p:nvSpPr>
        <p:spPr>
          <a:xfrm>
            <a:off x="10237470" y="4143375"/>
            <a:ext cx="1607185" cy="498475"/>
          </a:xfrm>
          <a:prstGeom prst="rect">
            <a:avLst/>
          </a:prstGeom>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cxnSp>
        <p:nvCxnSpPr>
          <p:cNvPr id="48" name="肘形连接符 47"/>
          <p:cNvCxnSpPr/>
          <p:nvPr>
            <p:custDataLst>
              <p:tags r:id="rId6"/>
            </p:custDataLst>
          </p:nvPr>
        </p:nvCxnSpPr>
        <p:spPr>
          <a:xfrm flipV="1">
            <a:off x="8883015" y="4392930"/>
            <a:ext cx="1354455" cy="1196340"/>
          </a:xfrm>
          <a:prstGeom prst="bentConnector3">
            <a:avLst>
              <a:gd name="adj1" fmla="val 33895"/>
            </a:avLst>
          </a:prstGeom>
          <a:ln>
            <a:tailEnd type="arrow"/>
          </a:ln>
        </p:spPr>
        <p:style>
          <a:lnRef idx="2">
            <a:schemeClr val="accent1"/>
          </a:lnRef>
          <a:fillRef idx="0">
            <a:srgbClr val="FFFFFF"/>
          </a:fillRef>
          <a:effectRef idx="0">
            <a:srgbClr val="FFFFFF"/>
          </a:effectRef>
          <a:fontRef idx="minor">
            <a:schemeClr val="tx1"/>
          </a:fontRef>
        </p:style>
      </p:cxnSp>
      <p:sp>
        <p:nvSpPr>
          <p:cNvPr id="49" name="文本框 48"/>
          <p:cNvSpPr txBox="1"/>
          <p:nvPr>
            <p:custDataLst>
              <p:tags r:id="rId7"/>
            </p:custDataLst>
          </p:nvPr>
        </p:nvSpPr>
        <p:spPr>
          <a:xfrm>
            <a:off x="10252075" y="4225925"/>
            <a:ext cx="1685925" cy="306705"/>
          </a:xfrm>
          <a:prstGeom prst="rect">
            <a:avLst/>
          </a:prstGeom>
          <a:noFill/>
        </p:spPr>
        <p:txBody>
          <a:bodyPr wrap="square" rtlCol="0">
            <a:spAutoFit/>
          </a:bodyPr>
          <a:p>
            <a:r>
              <a:rPr lang="en-US" altLang="zh-CN" sz="1400"/>
              <a:t>Defreeze freq_cnt</a:t>
            </a:r>
            <a:endParaRPr lang="en-US" altLang="zh-CN" sz="1400"/>
          </a:p>
        </p:txBody>
      </p:sp>
      <p:sp>
        <p:nvSpPr>
          <p:cNvPr id="50" name="文本框 49"/>
          <p:cNvSpPr txBox="1"/>
          <p:nvPr>
            <p:custDataLst>
              <p:tags r:id="rId8"/>
            </p:custDataLst>
          </p:nvPr>
        </p:nvSpPr>
        <p:spPr>
          <a:xfrm>
            <a:off x="9954260" y="3836670"/>
            <a:ext cx="2060575" cy="306705"/>
          </a:xfrm>
          <a:prstGeom prst="rect">
            <a:avLst/>
          </a:prstGeom>
          <a:noFill/>
        </p:spPr>
        <p:txBody>
          <a:bodyPr wrap="square" rtlCol="0">
            <a:spAutoFit/>
          </a:bodyPr>
          <a:p>
            <a:r>
              <a:rPr lang="en-US" altLang="zh-CN" sz="1400"/>
              <a:t>wb_tx_core/trigger_unit</a:t>
            </a:r>
            <a:endParaRPr lang="en-US" altLang="zh-CN" sz="1400"/>
          </a:p>
        </p:txBody>
      </p:sp>
      <p:sp>
        <p:nvSpPr>
          <p:cNvPr id="51" name="文本框 50"/>
          <p:cNvSpPr txBox="1"/>
          <p:nvPr>
            <p:custDataLst>
              <p:tags r:id="rId9"/>
            </p:custDataLst>
          </p:nvPr>
        </p:nvSpPr>
        <p:spPr>
          <a:xfrm>
            <a:off x="9293860" y="4169410"/>
            <a:ext cx="847725" cy="275590"/>
          </a:xfrm>
          <a:prstGeom prst="rect">
            <a:avLst/>
          </a:prstGeom>
          <a:noFill/>
        </p:spPr>
        <p:txBody>
          <a:bodyPr wrap="square" rtlCol="0">
            <a:spAutoFit/>
          </a:bodyPr>
          <a:p>
            <a:r>
              <a:rPr lang="en-US" altLang="zh-CN" sz="1200"/>
              <a:t>busy = 0</a:t>
            </a:r>
            <a:endParaRPr lang="en-US" altLang="zh-CN" sz="1200"/>
          </a:p>
        </p:txBody>
      </p:sp>
      <p:cxnSp>
        <p:nvCxnSpPr>
          <p:cNvPr id="52" name="直接箭头连接符 51"/>
          <p:cNvCxnSpPr/>
          <p:nvPr>
            <p:custDataLst>
              <p:tags r:id="rId10"/>
            </p:custDataLst>
          </p:nvPr>
        </p:nvCxnSpPr>
        <p:spPr>
          <a:xfrm>
            <a:off x="6811645" y="4648835"/>
            <a:ext cx="559435" cy="0"/>
          </a:xfrm>
          <a:prstGeom prst="straightConnector1">
            <a:avLst/>
          </a:prstGeom>
          <a:ln>
            <a:tailEnd type="arrow"/>
          </a:ln>
        </p:spPr>
        <p:style>
          <a:lnRef idx="2">
            <a:schemeClr val="accent1"/>
          </a:lnRef>
          <a:fillRef idx="0">
            <a:srgbClr val="FFFFFF"/>
          </a:fillRef>
          <a:effectRef idx="0">
            <a:srgbClr val="FFFFFF"/>
          </a:effectRef>
          <a:fontRef idx="minor">
            <a:schemeClr val="tx1"/>
          </a:fontRef>
        </p:style>
      </p:cxnSp>
      <p:cxnSp>
        <p:nvCxnSpPr>
          <p:cNvPr id="53" name="直接箭头连接符 52"/>
          <p:cNvCxnSpPr/>
          <p:nvPr>
            <p:custDataLst>
              <p:tags r:id="rId11"/>
            </p:custDataLst>
          </p:nvPr>
        </p:nvCxnSpPr>
        <p:spPr>
          <a:xfrm>
            <a:off x="6816725" y="5386070"/>
            <a:ext cx="559435" cy="0"/>
          </a:xfrm>
          <a:prstGeom prst="straightConnector1">
            <a:avLst/>
          </a:prstGeom>
          <a:ln>
            <a:tailEnd type="arrow"/>
          </a:ln>
        </p:spPr>
        <p:style>
          <a:lnRef idx="2">
            <a:schemeClr val="accent1"/>
          </a:lnRef>
          <a:fillRef idx="0">
            <a:srgbClr val="FFFFFF"/>
          </a:fillRef>
          <a:effectRef idx="0">
            <a:srgbClr val="FFFFFF"/>
          </a:effectRef>
          <a:fontRef idx="minor">
            <a:schemeClr val="tx1"/>
          </a:fontRef>
        </p:style>
      </p:cxnSp>
      <p:sp>
        <p:nvSpPr>
          <p:cNvPr id="54" name="文本框 53"/>
          <p:cNvSpPr txBox="1"/>
          <p:nvPr>
            <p:custDataLst>
              <p:tags r:id="rId12"/>
            </p:custDataLst>
          </p:nvPr>
        </p:nvSpPr>
        <p:spPr>
          <a:xfrm>
            <a:off x="6223635" y="4412615"/>
            <a:ext cx="620395" cy="398780"/>
          </a:xfrm>
          <a:prstGeom prst="rect">
            <a:avLst/>
          </a:prstGeom>
          <a:noFill/>
        </p:spPr>
        <p:txBody>
          <a:bodyPr wrap="square" rtlCol="0">
            <a:spAutoFit/>
          </a:bodyPr>
          <a:p>
            <a:pPr algn="ctr"/>
            <a:r>
              <a:rPr lang="en-US" altLang="zh-CN" sz="1000"/>
              <a:t>write pointer</a:t>
            </a:r>
            <a:endParaRPr lang="en-US" altLang="zh-CN" sz="1000"/>
          </a:p>
        </p:txBody>
      </p:sp>
      <p:sp>
        <p:nvSpPr>
          <p:cNvPr id="55" name="文本框 54"/>
          <p:cNvSpPr txBox="1"/>
          <p:nvPr>
            <p:custDataLst>
              <p:tags r:id="rId13"/>
            </p:custDataLst>
          </p:nvPr>
        </p:nvSpPr>
        <p:spPr>
          <a:xfrm>
            <a:off x="6250940" y="5186680"/>
            <a:ext cx="620395" cy="398780"/>
          </a:xfrm>
          <a:prstGeom prst="rect">
            <a:avLst/>
          </a:prstGeom>
          <a:noFill/>
        </p:spPr>
        <p:txBody>
          <a:bodyPr wrap="square" rtlCol="0">
            <a:spAutoFit/>
          </a:bodyPr>
          <a:p>
            <a:pPr algn="ctr"/>
            <a:r>
              <a:rPr lang="en-US" altLang="zh-CN" sz="1000"/>
              <a:t>read pointer</a:t>
            </a:r>
            <a:endParaRPr lang="en-US" altLang="zh-CN" sz="1000"/>
          </a:p>
        </p:txBody>
      </p:sp>
      <p:sp>
        <p:nvSpPr>
          <p:cNvPr id="56" name="文本框 55"/>
          <p:cNvSpPr txBox="1"/>
          <p:nvPr>
            <p:custDataLst>
              <p:tags r:id="rId14"/>
            </p:custDataLst>
          </p:nvPr>
        </p:nvSpPr>
        <p:spPr>
          <a:xfrm>
            <a:off x="7660640" y="4818380"/>
            <a:ext cx="889635" cy="368300"/>
          </a:xfrm>
          <a:prstGeom prst="rect">
            <a:avLst/>
          </a:prstGeom>
          <a:noFill/>
        </p:spPr>
        <p:txBody>
          <a:bodyPr wrap="square" rtlCol="0">
            <a:spAutoFit/>
          </a:bodyPr>
          <a:p>
            <a:pPr algn="ctr"/>
            <a:r>
              <a:rPr lang="en-US" altLang="zh-CN"/>
              <a:t>&lt;50%</a:t>
            </a:r>
            <a:endParaRPr lang="en-US" altLang="zh-CN"/>
          </a:p>
        </p:txBody>
      </p:sp>
      <p:sp>
        <p:nvSpPr>
          <p:cNvPr id="57" name="文本框 56"/>
          <p:cNvSpPr txBox="1"/>
          <p:nvPr>
            <p:custDataLst>
              <p:tags r:id="rId15"/>
            </p:custDataLst>
          </p:nvPr>
        </p:nvSpPr>
        <p:spPr>
          <a:xfrm>
            <a:off x="7564755" y="3984625"/>
            <a:ext cx="1081405" cy="368300"/>
          </a:xfrm>
          <a:prstGeom prst="rect">
            <a:avLst/>
          </a:prstGeom>
          <a:noFill/>
        </p:spPr>
        <p:txBody>
          <a:bodyPr wrap="square" rtlCol="0">
            <a:spAutoFit/>
          </a:bodyPr>
          <a:p>
            <a:pPr algn="ctr"/>
            <a:r>
              <a:rPr lang="en-US" altLang="zh-CN"/>
              <a:t>BRAM</a:t>
            </a:r>
            <a:endParaRPr lang="en-US" altLang="zh-CN"/>
          </a:p>
        </p:txBody>
      </p:sp>
    </p:spTree>
    <p:custDataLst>
      <p:tags r:id="rId16"/>
    </p:custData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70" y="75000"/>
            <a:ext cx="10969200" cy="705600"/>
          </a:xfrm>
        </p:spPr>
        <p:txBody>
          <a:bodyPr/>
          <a:p>
            <a:r>
              <a:rPr lang="en-US" altLang="zh-CN" sz="2400"/>
              <a:t>Wishbone with busy logic</a:t>
            </a:r>
            <a:endParaRPr lang="en-US" altLang="zh-CN" sz="2400"/>
          </a:p>
        </p:txBody>
      </p:sp>
      <p:sp>
        <p:nvSpPr>
          <p:cNvPr id="4" name="矩形 3"/>
          <p:cNvSpPr/>
          <p:nvPr/>
        </p:nvSpPr>
        <p:spPr>
          <a:xfrm>
            <a:off x="1005840" y="2934335"/>
            <a:ext cx="6064250" cy="390525"/>
          </a:xfrm>
          <a:prstGeom prst="rect">
            <a:avLst/>
          </a:prstGeom>
          <a:ln>
            <a:solidFill>
              <a:schemeClr val="tx1"/>
            </a:solid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5" name="文本框 4"/>
          <p:cNvSpPr txBox="1"/>
          <p:nvPr/>
        </p:nvSpPr>
        <p:spPr>
          <a:xfrm>
            <a:off x="2306320" y="2934970"/>
            <a:ext cx="2934335" cy="389890"/>
          </a:xfrm>
          <a:prstGeom prst="rect">
            <a:avLst/>
          </a:prstGeom>
          <a:noFill/>
        </p:spPr>
        <p:txBody>
          <a:bodyPr wrap="square" rtlCol="0">
            <a:noAutofit/>
          </a:bodyPr>
          <a:p>
            <a:pPr algn="ctr"/>
            <a:r>
              <a:rPr lang="en-US" altLang="zh-CN"/>
              <a:t>wishbone bus</a:t>
            </a:r>
            <a:endParaRPr lang="en-US" altLang="zh-CN"/>
          </a:p>
        </p:txBody>
      </p:sp>
      <p:sp>
        <p:nvSpPr>
          <p:cNvPr id="6" name="矩形 5"/>
          <p:cNvSpPr/>
          <p:nvPr/>
        </p:nvSpPr>
        <p:spPr>
          <a:xfrm>
            <a:off x="1146175" y="1586865"/>
            <a:ext cx="759460" cy="854075"/>
          </a:xfrm>
          <a:prstGeom prst="rect">
            <a:avLst/>
          </a:prstGeom>
          <a:solidFill>
            <a:srgbClr val="00B0F0"/>
          </a:solidFill>
          <a:ln>
            <a:solidFill>
              <a:schemeClr val="tx1"/>
            </a:solid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8" name="矩形 7"/>
          <p:cNvSpPr/>
          <p:nvPr>
            <p:custDataLst>
              <p:tags r:id="rId1"/>
            </p:custDataLst>
          </p:nvPr>
        </p:nvSpPr>
        <p:spPr>
          <a:xfrm>
            <a:off x="1137920" y="3753485"/>
            <a:ext cx="760095" cy="971550"/>
          </a:xfrm>
          <a:prstGeom prst="rect">
            <a:avLst/>
          </a:prstGeom>
          <a:solidFill>
            <a:srgbClr val="00B0F0"/>
          </a:solidFill>
          <a:ln>
            <a:solidFill>
              <a:schemeClr val="tx1"/>
            </a:solid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9" name="矩形 8"/>
          <p:cNvSpPr/>
          <p:nvPr>
            <p:custDataLst>
              <p:tags r:id="rId2"/>
            </p:custDataLst>
          </p:nvPr>
        </p:nvSpPr>
        <p:spPr>
          <a:xfrm>
            <a:off x="7524750" y="2554605"/>
            <a:ext cx="1021080" cy="1143635"/>
          </a:xfrm>
          <a:prstGeom prst="rect">
            <a:avLst/>
          </a:prstGeom>
          <a:solidFill>
            <a:srgbClr val="00B0F0"/>
          </a:solidFill>
          <a:ln>
            <a:solidFill>
              <a:schemeClr val="tx1"/>
            </a:solid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10" name="矩形 9"/>
          <p:cNvSpPr/>
          <p:nvPr>
            <p:custDataLst>
              <p:tags r:id="rId3"/>
            </p:custDataLst>
          </p:nvPr>
        </p:nvSpPr>
        <p:spPr>
          <a:xfrm>
            <a:off x="9227185" y="2554605"/>
            <a:ext cx="830580" cy="874395"/>
          </a:xfrm>
          <a:prstGeom prst="rect">
            <a:avLst/>
          </a:prstGeom>
          <a:solidFill>
            <a:srgbClr val="00B0F0"/>
          </a:solidFill>
          <a:ln>
            <a:solidFill>
              <a:schemeClr val="tx1"/>
            </a:solid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11" name="上下箭头 10"/>
          <p:cNvSpPr/>
          <p:nvPr/>
        </p:nvSpPr>
        <p:spPr>
          <a:xfrm>
            <a:off x="1389380" y="3325495"/>
            <a:ext cx="279400" cy="427990"/>
          </a:xfrm>
          <a:prstGeom prst="upDownArrow">
            <a:avLst/>
          </a:prstGeom>
        </p:spPr>
        <p:style>
          <a:lnRef idx="2">
            <a:schemeClr val="accent1"/>
          </a:lnRef>
          <a:fillRef idx="0">
            <a:srgbClr val="FFFFFF"/>
          </a:fillRef>
          <a:effectRef idx="0">
            <a:srgbClr val="FFFFFF"/>
          </a:effectRef>
          <a:fontRef idx="minor">
            <a:schemeClr val="dk1"/>
          </a:fontRef>
        </p:style>
        <p:txBody>
          <a:bodyPr rtlCol="0" anchor="ctr"/>
          <a:p>
            <a:pPr algn="ctr"/>
            <a:endParaRPr lang="zh-CN" altLang="en-US"/>
          </a:p>
        </p:txBody>
      </p:sp>
      <p:sp>
        <p:nvSpPr>
          <p:cNvPr id="12" name="上下箭头 11"/>
          <p:cNvSpPr/>
          <p:nvPr>
            <p:custDataLst>
              <p:tags r:id="rId4"/>
            </p:custDataLst>
          </p:nvPr>
        </p:nvSpPr>
        <p:spPr>
          <a:xfrm>
            <a:off x="1381125" y="2446655"/>
            <a:ext cx="279400" cy="480060"/>
          </a:xfrm>
          <a:prstGeom prst="upDownArrow">
            <a:avLst/>
          </a:prstGeom>
        </p:spPr>
        <p:style>
          <a:lnRef idx="2">
            <a:schemeClr val="accent1"/>
          </a:lnRef>
          <a:fillRef idx="0">
            <a:srgbClr val="FFFFFF"/>
          </a:fillRef>
          <a:effectRef idx="0">
            <a:srgbClr val="FFFFFF"/>
          </a:effectRef>
          <a:fontRef idx="minor">
            <a:schemeClr val="dk1"/>
          </a:fontRef>
        </p:style>
        <p:txBody>
          <a:bodyPr rtlCol="0" anchor="ctr"/>
          <a:p>
            <a:pPr algn="ctr"/>
            <a:endParaRPr lang="zh-CN" altLang="en-US"/>
          </a:p>
        </p:txBody>
      </p:sp>
      <p:cxnSp>
        <p:nvCxnSpPr>
          <p:cNvPr id="13" name="肘形连接符 12"/>
          <p:cNvCxnSpPr>
            <a:stCxn id="6" idx="1"/>
            <a:endCxn id="8" idx="1"/>
          </p:cNvCxnSpPr>
          <p:nvPr/>
        </p:nvCxnSpPr>
        <p:spPr>
          <a:xfrm rot="10800000" flipV="1">
            <a:off x="1137920" y="2014220"/>
            <a:ext cx="8255" cy="2225040"/>
          </a:xfrm>
          <a:prstGeom prst="bentConnector3">
            <a:avLst>
              <a:gd name="adj1" fmla="val 2984615"/>
            </a:avLst>
          </a:prstGeom>
          <a:ln w="12700" cap="flat" cmpd="sng" algn="ctr">
            <a:solidFill>
              <a:schemeClr val="accent1"/>
            </a:solidFill>
            <a:prstDash val="dash"/>
            <a:miter lim="800000"/>
            <a:tailEnd type="arrow" w="med" len="med"/>
          </a:ln>
        </p:spPr>
        <p:style>
          <a:lnRef idx="0">
            <a:schemeClr val="accent1"/>
          </a:lnRef>
          <a:fillRef idx="0">
            <a:srgbClr val="FFFFFF"/>
          </a:fillRef>
          <a:effectRef idx="0">
            <a:srgbClr val="FFFFFF"/>
          </a:effectRef>
          <a:fontRef idx="minor">
            <a:schemeClr val="tx1"/>
          </a:fontRef>
        </p:style>
      </p:cxnSp>
      <p:sp>
        <p:nvSpPr>
          <p:cNvPr id="14" name="文本框 13"/>
          <p:cNvSpPr txBox="1"/>
          <p:nvPr/>
        </p:nvSpPr>
        <p:spPr>
          <a:xfrm>
            <a:off x="386080" y="2934335"/>
            <a:ext cx="549910" cy="245110"/>
          </a:xfrm>
          <a:prstGeom prst="rect">
            <a:avLst/>
          </a:prstGeom>
          <a:noFill/>
        </p:spPr>
        <p:txBody>
          <a:bodyPr wrap="square" rtlCol="0">
            <a:spAutoFit/>
          </a:bodyPr>
          <a:p>
            <a:r>
              <a:rPr lang="en-US" altLang="zh-CN" sz="1000"/>
              <a:t>trigger</a:t>
            </a:r>
            <a:endParaRPr lang="en-US" altLang="zh-CN" sz="1000"/>
          </a:p>
        </p:txBody>
      </p:sp>
      <p:sp>
        <p:nvSpPr>
          <p:cNvPr id="15" name="文本框 14"/>
          <p:cNvSpPr txBox="1"/>
          <p:nvPr/>
        </p:nvSpPr>
        <p:spPr>
          <a:xfrm>
            <a:off x="1136015" y="1740535"/>
            <a:ext cx="762000" cy="600710"/>
          </a:xfrm>
          <a:prstGeom prst="rect">
            <a:avLst/>
          </a:prstGeom>
          <a:noFill/>
        </p:spPr>
        <p:txBody>
          <a:bodyPr wrap="square" rtlCol="0">
            <a:noAutofit/>
          </a:bodyPr>
          <a:p>
            <a:pPr algn="ctr"/>
            <a:r>
              <a:rPr lang="en-US" altLang="zh-CN" sz="1200"/>
              <a:t>Trigger</a:t>
            </a:r>
            <a:endParaRPr lang="en-US" altLang="zh-CN" sz="1200"/>
          </a:p>
          <a:p>
            <a:pPr algn="ctr"/>
            <a:r>
              <a:rPr lang="en-US" altLang="zh-CN" sz="1200"/>
              <a:t>Logic</a:t>
            </a:r>
            <a:endParaRPr lang="en-US" altLang="zh-CN" sz="1200"/>
          </a:p>
        </p:txBody>
      </p:sp>
      <p:sp>
        <p:nvSpPr>
          <p:cNvPr id="16" name="文本框 15"/>
          <p:cNvSpPr txBox="1"/>
          <p:nvPr/>
        </p:nvSpPr>
        <p:spPr>
          <a:xfrm>
            <a:off x="1146175" y="4018280"/>
            <a:ext cx="752475" cy="398780"/>
          </a:xfrm>
          <a:prstGeom prst="rect">
            <a:avLst/>
          </a:prstGeom>
          <a:noFill/>
        </p:spPr>
        <p:txBody>
          <a:bodyPr wrap="square" rtlCol="0">
            <a:spAutoFit/>
          </a:bodyPr>
          <a:p>
            <a:pPr algn="ctr"/>
            <a:r>
              <a:rPr lang="en-US" altLang="zh-CN" sz="1000"/>
              <a:t>WishboneTx Core</a:t>
            </a:r>
            <a:endParaRPr lang="en-US" altLang="zh-CN" sz="1000"/>
          </a:p>
        </p:txBody>
      </p:sp>
      <p:sp>
        <p:nvSpPr>
          <p:cNvPr id="17" name="矩形 16"/>
          <p:cNvSpPr/>
          <p:nvPr>
            <p:custDataLst>
              <p:tags r:id="rId5"/>
            </p:custDataLst>
          </p:nvPr>
        </p:nvSpPr>
        <p:spPr>
          <a:xfrm>
            <a:off x="2483485" y="3753485"/>
            <a:ext cx="760095" cy="971550"/>
          </a:xfrm>
          <a:prstGeom prst="rect">
            <a:avLst/>
          </a:prstGeom>
          <a:solidFill>
            <a:srgbClr val="00B0F0"/>
          </a:solidFill>
          <a:ln>
            <a:solidFill>
              <a:schemeClr val="tx1"/>
            </a:solid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18" name="文本框 17"/>
          <p:cNvSpPr txBox="1"/>
          <p:nvPr>
            <p:custDataLst>
              <p:tags r:id="rId6"/>
            </p:custDataLst>
          </p:nvPr>
        </p:nvSpPr>
        <p:spPr>
          <a:xfrm>
            <a:off x="2491740" y="4018280"/>
            <a:ext cx="752475" cy="398780"/>
          </a:xfrm>
          <a:prstGeom prst="rect">
            <a:avLst/>
          </a:prstGeom>
          <a:noFill/>
        </p:spPr>
        <p:txBody>
          <a:bodyPr wrap="square" rtlCol="0">
            <a:spAutoFit/>
          </a:bodyPr>
          <a:p>
            <a:pPr algn="ctr"/>
            <a:r>
              <a:rPr lang="en-US" altLang="zh-CN" sz="1000"/>
              <a:t>WishboneRx Core</a:t>
            </a:r>
            <a:endParaRPr lang="en-US" altLang="zh-CN" sz="1000"/>
          </a:p>
        </p:txBody>
      </p:sp>
      <p:sp>
        <p:nvSpPr>
          <p:cNvPr id="19" name="上下箭头 18"/>
          <p:cNvSpPr/>
          <p:nvPr>
            <p:custDataLst>
              <p:tags r:id="rId7"/>
            </p:custDataLst>
          </p:nvPr>
        </p:nvSpPr>
        <p:spPr>
          <a:xfrm>
            <a:off x="2705100" y="3328670"/>
            <a:ext cx="279400" cy="427990"/>
          </a:xfrm>
          <a:prstGeom prst="upDownArrow">
            <a:avLst/>
          </a:prstGeom>
        </p:spPr>
        <p:style>
          <a:lnRef idx="2">
            <a:schemeClr val="accent1"/>
          </a:lnRef>
          <a:fillRef idx="0">
            <a:srgbClr val="FFFFFF"/>
          </a:fillRef>
          <a:effectRef idx="0">
            <a:srgbClr val="FFFFFF"/>
          </a:effectRef>
          <a:fontRef idx="minor">
            <a:schemeClr val="dk1"/>
          </a:fontRef>
        </p:style>
        <p:txBody>
          <a:bodyPr rtlCol="0" anchor="ctr"/>
          <a:p>
            <a:pPr algn="ctr"/>
            <a:endParaRPr lang="zh-CN" altLang="en-US"/>
          </a:p>
        </p:txBody>
      </p:sp>
      <p:sp>
        <p:nvSpPr>
          <p:cNvPr id="23" name="文本框 22"/>
          <p:cNvSpPr txBox="1"/>
          <p:nvPr/>
        </p:nvSpPr>
        <p:spPr>
          <a:xfrm>
            <a:off x="439420" y="917575"/>
            <a:ext cx="2150110" cy="368300"/>
          </a:xfrm>
          <a:prstGeom prst="rect">
            <a:avLst/>
          </a:prstGeom>
          <a:noFill/>
        </p:spPr>
        <p:txBody>
          <a:bodyPr wrap="square" rtlCol="0">
            <a:spAutoFit/>
          </a:bodyPr>
          <a:p>
            <a:r>
              <a:rPr lang="en-US" altLang="zh-CN">
                <a:solidFill>
                  <a:schemeClr val="accent2"/>
                </a:solidFill>
              </a:rPr>
              <a:t>FPGA(YARR_FW)</a:t>
            </a:r>
            <a:endParaRPr lang="en-US" altLang="zh-CN">
              <a:solidFill>
                <a:schemeClr val="accent2"/>
              </a:solidFill>
            </a:endParaRPr>
          </a:p>
        </p:txBody>
      </p:sp>
      <p:sp>
        <p:nvSpPr>
          <p:cNvPr id="24" name="圆角矩形 23"/>
          <p:cNvSpPr/>
          <p:nvPr/>
        </p:nvSpPr>
        <p:spPr>
          <a:xfrm>
            <a:off x="1718310" y="5791200"/>
            <a:ext cx="912495" cy="584200"/>
          </a:xfrm>
          <a:prstGeom prst="roundRect">
            <a:avLst/>
          </a:prstGeom>
        </p:spPr>
        <p:style>
          <a:lnRef idx="2">
            <a:schemeClr val="accent1"/>
          </a:lnRef>
          <a:fillRef idx="0">
            <a:srgbClr val="FFFFFF"/>
          </a:fillRef>
          <a:effectRef idx="0">
            <a:srgbClr val="FFFFFF"/>
          </a:effectRef>
          <a:fontRef idx="minor">
            <a:schemeClr val="dk1"/>
          </a:fontRef>
        </p:style>
        <p:txBody>
          <a:bodyPr rtlCol="0" anchor="ctr"/>
          <a:p>
            <a:pPr algn="ctr"/>
            <a:endParaRPr lang="zh-CN" altLang="en-US"/>
          </a:p>
        </p:txBody>
      </p:sp>
      <p:cxnSp>
        <p:nvCxnSpPr>
          <p:cNvPr id="26" name="肘形连接符 25"/>
          <p:cNvCxnSpPr>
            <a:stCxn id="8" idx="2"/>
            <a:endCxn id="24" idx="1"/>
          </p:cNvCxnSpPr>
          <p:nvPr/>
        </p:nvCxnSpPr>
        <p:spPr>
          <a:xfrm rot="5400000" flipV="1">
            <a:off x="939165" y="5304155"/>
            <a:ext cx="1358265" cy="200025"/>
          </a:xfrm>
          <a:prstGeom prst="bentConnector2">
            <a:avLst/>
          </a:prstGeom>
          <a:ln>
            <a:tailEnd type="arrow"/>
          </a:ln>
        </p:spPr>
        <p:style>
          <a:lnRef idx="2">
            <a:schemeClr val="accent1"/>
          </a:lnRef>
          <a:fillRef idx="0">
            <a:srgbClr val="FFFFFF"/>
          </a:fillRef>
          <a:effectRef idx="0">
            <a:srgbClr val="FFFFFF"/>
          </a:effectRef>
          <a:fontRef idx="minor">
            <a:schemeClr val="tx1"/>
          </a:fontRef>
        </p:style>
      </p:cxnSp>
      <p:cxnSp>
        <p:nvCxnSpPr>
          <p:cNvPr id="28" name="肘形连接符 27"/>
          <p:cNvCxnSpPr>
            <a:stCxn id="24" idx="3"/>
            <a:endCxn id="17" idx="2"/>
          </p:cNvCxnSpPr>
          <p:nvPr/>
        </p:nvCxnSpPr>
        <p:spPr>
          <a:xfrm flipV="1">
            <a:off x="2630805" y="4725035"/>
            <a:ext cx="233045" cy="1358265"/>
          </a:xfrm>
          <a:prstGeom prst="bentConnector2">
            <a:avLst/>
          </a:prstGeom>
          <a:ln>
            <a:tailEnd type="arrow"/>
          </a:ln>
        </p:spPr>
        <p:style>
          <a:lnRef idx="2">
            <a:schemeClr val="accent1"/>
          </a:lnRef>
          <a:fillRef idx="0">
            <a:srgbClr val="FFFFFF"/>
          </a:fillRef>
          <a:effectRef idx="0">
            <a:srgbClr val="FFFFFF"/>
          </a:effectRef>
          <a:fontRef idx="minor">
            <a:schemeClr val="tx1"/>
          </a:fontRef>
        </p:style>
      </p:cxnSp>
      <p:sp>
        <p:nvSpPr>
          <p:cNvPr id="29" name="文本框 28"/>
          <p:cNvSpPr txBox="1"/>
          <p:nvPr/>
        </p:nvSpPr>
        <p:spPr>
          <a:xfrm>
            <a:off x="1741805" y="5904865"/>
            <a:ext cx="847725" cy="398780"/>
          </a:xfrm>
          <a:prstGeom prst="rect">
            <a:avLst/>
          </a:prstGeom>
          <a:noFill/>
        </p:spPr>
        <p:txBody>
          <a:bodyPr wrap="square" rtlCol="0">
            <a:spAutoFit/>
          </a:bodyPr>
          <a:p>
            <a:pPr algn="ctr"/>
            <a:r>
              <a:rPr lang="en-US" altLang="zh-CN" sz="1000"/>
              <a:t>FE sensor chip</a:t>
            </a:r>
            <a:endParaRPr lang="en-US" altLang="zh-CN" sz="1000"/>
          </a:p>
        </p:txBody>
      </p:sp>
      <p:sp>
        <p:nvSpPr>
          <p:cNvPr id="30" name="矩形 29"/>
          <p:cNvSpPr/>
          <p:nvPr>
            <p:custDataLst>
              <p:tags r:id="rId8"/>
            </p:custDataLst>
          </p:nvPr>
        </p:nvSpPr>
        <p:spPr>
          <a:xfrm>
            <a:off x="4008755" y="3753485"/>
            <a:ext cx="760095" cy="971550"/>
          </a:xfrm>
          <a:prstGeom prst="rect">
            <a:avLst/>
          </a:prstGeom>
          <a:solidFill>
            <a:srgbClr val="00B0F0"/>
          </a:solidFill>
          <a:ln>
            <a:solidFill>
              <a:schemeClr val="tx1"/>
            </a:solid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31" name="文本框 30"/>
          <p:cNvSpPr txBox="1"/>
          <p:nvPr>
            <p:custDataLst>
              <p:tags r:id="rId9"/>
            </p:custDataLst>
          </p:nvPr>
        </p:nvSpPr>
        <p:spPr>
          <a:xfrm>
            <a:off x="4017010" y="4018280"/>
            <a:ext cx="752475" cy="398780"/>
          </a:xfrm>
          <a:prstGeom prst="rect">
            <a:avLst/>
          </a:prstGeom>
          <a:noFill/>
        </p:spPr>
        <p:txBody>
          <a:bodyPr wrap="square" rtlCol="0">
            <a:spAutoFit/>
          </a:bodyPr>
          <a:p>
            <a:pPr algn="ctr"/>
            <a:r>
              <a:rPr lang="en-US" altLang="zh-CN" sz="1000"/>
              <a:t>WishboneRx Bridge</a:t>
            </a:r>
            <a:endParaRPr lang="en-US" altLang="zh-CN" sz="1000"/>
          </a:p>
        </p:txBody>
      </p:sp>
      <p:sp>
        <p:nvSpPr>
          <p:cNvPr id="32" name="上下箭头 31"/>
          <p:cNvSpPr/>
          <p:nvPr>
            <p:custDataLst>
              <p:tags r:id="rId10"/>
            </p:custDataLst>
          </p:nvPr>
        </p:nvSpPr>
        <p:spPr>
          <a:xfrm>
            <a:off x="4235450" y="3323590"/>
            <a:ext cx="279400" cy="427990"/>
          </a:xfrm>
          <a:prstGeom prst="upDownArrow">
            <a:avLst/>
          </a:prstGeom>
        </p:spPr>
        <p:style>
          <a:lnRef idx="2">
            <a:schemeClr val="accent1"/>
          </a:lnRef>
          <a:fillRef idx="0">
            <a:srgbClr val="FFFFFF"/>
          </a:fillRef>
          <a:effectRef idx="0">
            <a:srgbClr val="FFFFFF"/>
          </a:effectRef>
          <a:fontRef idx="minor">
            <a:schemeClr val="dk1"/>
          </a:fontRef>
        </p:style>
        <p:txBody>
          <a:bodyPr rtlCol="0" anchor="ctr"/>
          <a:p>
            <a:pPr algn="ctr"/>
            <a:endParaRPr lang="zh-CN" altLang="en-US"/>
          </a:p>
        </p:txBody>
      </p:sp>
      <p:sp>
        <p:nvSpPr>
          <p:cNvPr id="33" name="右箭头 32"/>
          <p:cNvSpPr/>
          <p:nvPr/>
        </p:nvSpPr>
        <p:spPr>
          <a:xfrm>
            <a:off x="3243580" y="4038600"/>
            <a:ext cx="753110" cy="401955"/>
          </a:xfrm>
          <a:prstGeom prst="rightArrow">
            <a:avLst/>
          </a:prstGeom>
        </p:spPr>
        <p:style>
          <a:lnRef idx="2">
            <a:schemeClr val="accent1"/>
          </a:lnRef>
          <a:fillRef idx="0">
            <a:srgbClr val="FFFFFF"/>
          </a:fillRef>
          <a:effectRef idx="0">
            <a:srgbClr val="FFFFFF"/>
          </a:effectRef>
          <a:fontRef idx="minor">
            <a:schemeClr val="dk1"/>
          </a:fontRef>
        </p:style>
        <p:txBody>
          <a:bodyPr rtlCol="0" anchor="ctr"/>
          <a:p>
            <a:pPr algn="ctr"/>
            <a:endParaRPr lang="zh-CN" altLang="en-US"/>
          </a:p>
        </p:txBody>
      </p:sp>
      <p:sp>
        <p:nvSpPr>
          <p:cNvPr id="36" name="矩形 35"/>
          <p:cNvSpPr/>
          <p:nvPr>
            <p:custDataLst>
              <p:tags r:id="rId11"/>
            </p:custDataLst>
          </p:nvPr>
        </p:nvSpPr>
        <p:spPr>
          <a:xfrm>
            <a:off x="5341620" y="3751580"/>
            <a:ext cx="760095" cy="971550"/>
          </a:xfrm>
          <a:prstGeom prst="rect">
            <a:avLst/>
          </a:prstGeom>
          <a:solidFill>
            <a:srgbClr val="00B0F0"/>
          </a:solidFill>
          <a:ln>
            <a:solidFill>
              <a:schemeClr val="tx1"/>
            </a:solid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37" name="文本框 36"/>
          <p:cNvSpPr txBox="1"/>
          <p:nvPr>
            <p:custDataLst>
              <p:tags r:id="rId12"/>
            </p:custDataLst>
          </p:nvPr>
        </p:nvSpPr>
        <p:spPr>
          <a:xfrm>
            <a:off x="5349875" y="4016375"/>
            <a:ext cx="752475" cy="245110"/>
          </a:xfrm>
          <a:prstGeom prst="rect">
            <a:avLst/>
          </a:prstGeom>
          <a:noFill/>
        </p:spPr>
        <p:txBody>
          <a:bodyPr wrap="square" rtlCol="0">
            <a:spAutoFit/>
          </a:bodyPr>
          <a:p>
            <a:pPr algn="ctr"/>
            <a:r>
              <a:rPr lang="en-US" altLang="zh-CN" sz="1000"/>
              <a:t>BRAM</a:t>
            </a:r>
            <a:endParaRPr lang="en-US" altLang="zh-CN" sz="1000"/>
          </a:p>
        </p:txBody>
      </p:sp>
      <p:sp>
        <p:nvSpPr>
          <p:cNvPr id="38" name="上下箭头 37"/>
          <p:cNvSpPr/>
          <p:nvPr>
            <p:custDataLst>
              <p:tags r:id="rId13"/>
            </p:custDataLst>
          </p:nvPr>
        </p:nvSpPr>
        <p:spPr>
          <a:xfrm>
            <a:off x="5568315" y="3321685"/>
            <a:ext cx="279400" cy="427990"/>
          </a:xfrm>
          <a:prstGeom prst="upDownArrow">
            <a:avLst/>
          </a:prstGeom>
        </p:spPr>
        <p:style>
          <a:lnRef idx="2">
            <a:schemeClr val="accent1"/>
          </a:lnRef>
          <a:fillRef idx="0">
            <a:srgbClr val="FFFFFF"/>
          </a:fillRef>
          <a:effectRef idx="0">
            <a:srgbClr val="FFFFFF"/>
          </a:effectRef>
          <a:fontRef idx="minor">
            <a:schemeClr val="dk1"/>
          </a:fontRef>
        </p:style>
        <p:txBody>
          <a:bodyPr rtlCol="0" anchor="ctr"/>
          <a:p>
            <a:pPr algn="ctr"/>
            <a:endParaRPr lang="zh-CN" altLang="en-US"/>
          </a:p>
        </p:txBody>
      </p:sp>
      <p:sp>
        <p:nvSpPr>
          <p:cNvPr id="39" name="右箭头 38"/>
          <p:cNvSpPr/>
          <p:nvPr>
            <p:custDataLst>
              <p:tags r:id="rId14"/>
            </p:custDataLst>
          </p:nvPr>
        </p:nvSpPr>
        <p:spPr>
          <a:xfrm>
            <a:off x="4768850" y="4038600"/>
            <a:ext cx="580390" cy="401955"/>
          </a:xfrm>
          <a:prstGeom prst="rightArrow">
            <a:avLst/>
          </a:prstGeom>
        </p:spPr>
        <p:style>
          <a:lnRef idx="2">
            <a:schemeClr val="accent1"/>
          </a:lnRef>
          <a:fillRef idx="0">
            <a:srgbClr val="FFFFFF"/>
          </a:fillRef>
          <a:effectRef idx="0">
            <a:srgbClr val="FFFFFF"/>
          </a:effectRef>
          <a:fontRef idx="minor">
            <a:schemeClr val="dk1"/>
          </a:fontRef>
        </p:style>
        <p:txBody>
          <a:bodyPr rtlCol="0" anchor="ctr"/>
          <a:p>
            <a:pPr algn="ctr"/>
            <a:endParaRPr lang="zh-CN" altLang="en-US"/>
          </a:p>
        </p:txBody>
      </p:sp>
      <p:sp>
        <p:nvSpPr>
          <p:cNvPr id="3" name="文本框 2"/>
          <p:cNvSpPr txBox="1"/>
          <p:nvPr>
            <p:custDataLst>
              <p:tags r:id="rId15"/>
            </p:custDataLst>
          </p:nvPr>
        </p:nvSpPr>
        <p:spPr>
          <a:xfrm>
            <a:off x="7524750" y="2922905"/>
            <a:ext cx="1021715" cy="398780"/>
          </a:xfrm>
          <a:prstGeom prst="rect">
            <a:avLst/>
          </a:prstGeom>
          <a:noFill/>
        </p:spPr>
        <p:txBody>
          <a:bodyPr wrap="square" rtlCol="0">
            <a:spAutoFit/>
          </a:bodyPr>
          <a:p>
            <a:pPr algn="ctr"/>
            <a:r>
              <a:rPr lang="en-US" altLang="zh-CN" sz="1000"/>
              <a:t>Wishbone to PCIe core</a:t>
            </a:r>
            <a:endParaRPr lang="en-US" altLang="zh-CN" sz="1000"/>
          </a:p>
        </p:txBody>
      </p:sp>
      <p:sp>
        <p:nvSpPr>
          <p:cNvPr id="7" name="左右箭头 6"/>
          <p:cNvSpPr/>
          <p:nvPr/>
        </p:nvSpPr>
        <p:spPr>
          <a:xfrm>
            <a:off x="7060565" y="3039110"/>
            <a:ext cx="454660" cy="204470"/>
          </a:xfrm>
          <a:prstGeom prst="leftRightArrow">
            <a:avLst/>
          </a:prstGeom>
        </p:spPr>
        <p:style>
          <a:lnRef idx="2">
            <a:schemeClr val="accent1"/>
          </a:lnRef>
          <a:fillRef idx="0">
            <a:srgbClr val="FFFFFF"/>
          </a:fillRef>
          <a:effectRef idx="0">
            <a:srgbClr val="FFFFFF"/>
          </a:effectRef>
          <a:fontRef idx="minor">
            <a:schemeClr val="dk1"/>
          </a:fontRef>
        </p:style>
        <p:txBody>
          <a:bodyPr rtlCol="0" anchor="ctr"/>
          <a:p>
            <a:pPr algn="ctr"/>
            <a:endParaRPr lang="zh-CN" altLang="en-US"/>
          </a:p>
        </p:txBody>
      </p:sp>
      <p:sp>
        <p:nvSpPr>
          <p:cNvPr id="20" name="直角双向箭头 19"/>
          <p:cNvSpPr/>
          <p:nvPr/>
        </p:nvSpPr>
        <p:spPr>
          <a:xfrm>
            <a:off x="6102985" y="3698240"/>
            <a:ext cx="2175510" cy="838200"/>
          </a:xfrm>
          <a:prstGeom prst="leftUpArrow">
            <a:avLst>
              <a:gd name="adj1" fmla="val 31363"/>
              <a:gd name="adj2" fmla="val 25000"/>
              <a:gd name="adj3" fmla="val 25000"/>
            </a:avLst>
          </a:prstGeom>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1" name="文本框 20"/>
          <p:cNvSpPr txBox="1"/>
          <p:nvPr/>
        </p:nvSpPr>
        <p:spPr>
          <a:xfrm>
            <a:off x="6624320" y="4183380"/>
            <a:ext cx="1245870" cy="297815"/>
          </a:xfrm>
          <a:prstGeom prst="rect">
            <a:avLst/>
          </a:prstGeom>
          <a:noFill/>
        </p:spPr>
        <p:txBody>
          <a:bodyPr wrap="square" rtlCol="0">
            <a:noAutofit/>
          </a:bodyPr>
          <a:p>
            <a:pPr algn="ctr"/>
            <a:r>
              <a:rPr lang="en-US" altLang="zh-CN" sz="1000"/>
              <a:t>DMA wishbone</a:t>
            </a:r>
            <a:endParaRPr lang="en-US" altLang="zh-CN" sz="1000"/>
          </a:p>
        </p:txBody>
      </p:sp>
      <p:sp>
        <p:nvSpPr>
          <p:cNvPr id="27" name="矩形 26"/>
          <p:cNvSpPr/>
          <p:nvPr>
            <p:custDataLst>
              <p:tags r:id="rId16"/>
            </p:custDataLst>
          </p:nvPr>
        </p:nvSpPr>
        <p:spPr>
          <a:xfrm>
            <a:off x="9225915" y="3884295"/>
            <a:ext cx="830580" cy="838835"/>
          </a:xfrm>
          <a:prstGeom prst="rect">
            <a:avLst/>
          </a:prstGeom>
          <a:solidFill>
            <a:srgbClr val="00B0F0"/>
          </a:solidFill>
          <a:ln>
            <a:solidFill>
              <a:schemeClr val="tx1"/>
            </a:solid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34" name="文本框 33"/>
          <p:cNvSpPr txBox="1"/>
          <p:nvPr>
            <p:custDataLst>
              <p:tags r:id="rId17"/>
            </p:custDataLst>
          </p:nvPr>
        </p:nvSpPr>
        <p:spPr>
          <a:xfrm>
            <a:off x="9225915" y="4182110"/>
            <a:ext cx="829945" cy="245110"/>
          </a:xfrm>
          <a:prstGeom prst="rect">
            <a:avLst/>
          </a:prstGeom>
          <a:noFill/>
        </p:spPr>
        <p:txBody>
          <a:bodyPr wrap="square" rtlCol="0">
            <a:spAutoFit/>
          </a:bodyPr>
          <a:p>
            <a:pPr algn="ctr"/>
            <a:r>
              <a:rPr lang="en-US" altLang="zh-CN" sz="1000"/>
              <a:t>PCIe IP</a:t>
            </a:r>
            <a:endParaRPr lang="en-US" altLang="zh-CN" sz="1000"/>
          </a:p>
        </p:txBody>
      </p:sp>
      <p:sp>
        <p:nvSpPr>
          <p:cNvPr id="35" name="圆角矩形 34"/>
          <p:cNvSpPr/>
          <p:nvPr/>
        </p:nvSpPr>
        <p:spPr>
          <a:xfrm>
            <a:off x="9123045" y="5962650"/>
            <a:ext cx="1038860" cy="633095"/>
          </a:xfrm>
          <a:prstGeom prst="roundRect">
            <a:avLst/>
          </a:prstGeom>
        </p:spPr>
        <p:style>
          <a:lnRef idx="2">
            <a:schemeClr val="accent1"/>
          </a:lnRef>
          <a:fillRef idx="0">
            <a:srgbClr val="FFFFFF"/>
          </a:fillRef>
          <a:effectRef idx="0">
            <a:srgbClr val="FFFFFF"/>
          </a:effectRef>
          <a:fontRef idx="minor">
            <a:schemeClr val="dk1"/>
          </a:fontRef>
        </p:style>
        <p:txBody>
          <a:bodyPr rtlCol="0" anchor="ctr"/>
          <a:p>
            <a:pPr algn="ctr"/>
            <a:endParaRPr lang="zh-CN" altLang="en-US"/>
          </a:p>
        </p:txBody>
      </p:sp>
      <p:sp>
        <p:nvSpPr>
          <p:cNvPr id="41" name="文本框 40"/>
          <p:cNvSpPr txBox="1"/>
          <p:nvPr/>
        </p:nvSpPr>
        <p:spPr>
          <a:xfrm>
            <a:off x="9175115" y="6049010"/>
            <a:ext cx="934720" cy="460375"/>
          </a:xfrm>
          <a:prstGeom prst="rect">
            <a:avLst/>
          </a:prstGeom>
          <a:noFill/>
        </p:spPr>
        <p:txBody>
          <a:bodyPr wrap="square" rtlCol="0">
            <a:spAutoFit/>
          </a:bodyPr>
          <a:p>
            <a:pPr algn="ctr"/>
            <a:r>
              <a:rPr lang="en-US" altLang="zh-CN" sz="1200"/>
              <a:t>HOST</a:t>
            </a:r>
            <a:endParaRPr lang="en-US" altLang="zh-CN" sz="1200"/>
          </a:p>
          <a:p>
            <a:pPr algn="ctr"/>
            <a:r>
              <a:rPr lang="en-US" altLang="zh-CN" sz="1200"/>
              <a:t>YARR_SW</a:t>
            </a:r>
            <a:endParaRPr lang="en-US" altLang="zh-CN" sz="1200"/>
          </a:p>
        </p:txBody>
      </p:sp>
      <p:sp>
        <p:nvSpPr>
          <p:cNvPr id="42" name="上下箭头 41"/>
          <p:cNvSpPr/>
          <p:nvPr/>
        </p:nvSpPr>
        <p:spPr>
          <a:xfrm>
            <a:off x="9227185" y="4733290"/>
            <a:ext cx="829310" cy="1209675"/>
          </a:xfrm>
          <a:prstGeom prst="upDownArrow">
            <a:avLst/>
          </a:prstGeom>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43" name="文本框 42"/>
          <p:cNvSpPr txBox="1"/>
          <p:nvPr/>
        </p:nvSpPr>
        <p:spPr>
          <a:xfrm>
            <a:off x="9348470" y="5162550"/>
            <a:ext cx="588645" cy="361315"/>
          </a:xfrm>
          <a:prstGeom prst="rect">
            <a:avLst/>
          </a:prstGeom>
          <a:noFill/>
        </p:spPr>
        <p:txBody>
          <a:bodyPr wrap="square" rtlCol="0">
            <a:noAutofit/>
          </a:bodyPr>
          <a:p>
            <a:pPr algn="ctr"/>
            <a:r>
              <a:rPr lang="en-US" altLang="zh-CN" sz="1200"/>
              <a:t>PCIe</a:t>
            </a:r>
            <a:endParaRPr lang="en-US" altLang="zh-CN" sz="1200"/>
          </a:p>
        </p:txBody>
      </p:sp>
      <p:sp>
        <p:nvSpPr>
          <p:cNvPr id="22" name="矩形 21"/>
          <p:cNvSpPr/>
          <p:nvPr/>
        </p:nvSpPr>
        <p:spPr>
          <a:xfrm>
            <a:off x="386080" y="872490"/>
            <a:ext cx="11348085" cy="4533265"/>
          </a:xfrm>
          <a:prstGeom prst="rect">
            <a:avLst/>
          </a:prstGeom>
          <a:ln>
            <a:solidFill>
              <a:schemeClr val="accent2"/>
            </a:solidFill>
          </a:ln>
        </p:spPr>
        <p:style>
          <a:lnRef idx="2">
            <a:schemeClr val="accent1"/>
          </a:lnRef>
          <a:fillRef idx="0">
            <a:srgbClr val="FFFFFF"/>
          </a:fillRef>
          <a:effectRef idx="0">
            <a:srgbClr val="FFFFFF"/>
          </a:effectRef>
          <a:fontRef idx="minor">
            <a:schemeClr val="dk1"/>
          </a:fontRef>
        </p:style>
        <p:txBody>
          <a:bodyPr rtlCol="0" anchor="ctr"/>
          <a:p>
            <a:pPr algn="ctr"/>
            <a:endParaRPr lang="zh-CN" altLang="en-US"/>
          </a:p>
        </p:txBody>
      </p:sp>
      <p:sp>
        <p:nvSpPr>
          <p:cNvPr id="44" name="左右箭头 43"/>
          <p:cNvSpPr/>
          <p:nvPr>
            <p:custDataLst>
              <p:tags r:id="rId18"/>
            </p:custDataLst>
          </p:nvPr>
        </p:nvSpPr>
        <p:spPr>
          <a:xfrm>
            <a:off x="8545830" y="2934335"/>
            <a:ext cx="680085" cy="334010"/>
          </a:xfrm>
          <a:prstGeom prst="leftRightArrow">
            <a:avLst/>
          </a:prstGeom>
        </p:spPr>
        <p:style>
          <a:lnRef idx="2">
            <a:schemeClr val="accent1"/>
          </a:lnRef>
          <a:fillRef idx="0">
            <a:srgbClr val="FFFFFF"/>
          </a:fillRef>
          <a:effectRef idx="0">
            <a:srgbClr val="FFFFFF"/>
          </a:effectRef>
          <a:fontRef idx="minor">
            <a:schemeClr val="dk1"/>
          </a:fontRef>
        </p:style>
        <p:txBody>
          <a:bodyPr rtlCol="0" anchor="ctr"/>
          <a:p>
            <a:pPr algn="ctr"/>
            <a:endParaRPr lang="zh-CN" altLang="en-US"/>
          </a:p>
        </p:txBody>
      </p:sp>
      <p:sp>
        <p:nvSpPr>
          <p:cNvPr id="45" name="上下箭头 44"/>
          <p:cNvSpPr/>
          <p:nvPr>
            <p:custDataLst>
              <p:tags r:id="rId19"/>
            </p:custDataLst>
          </p:nvPr>
        </p:nvSpPr>
        <p:spPr>
          <a:xfrm>
            <a:off x="9503410" y="3456305"/>
            <a:ext cx="279400" cy="427990"/>
          </a:xfrm>
          <a:prstGeom prst="upDownArrow">
            <a:avLst/>
          </a:prstGeom>
        </p:spPr>
        <p:style>
          <a:lnRef idx="2">
            <a:schemeClr val="accent1"/>
          </a:lnRef>
          <a:fillRef idx="0">
            <a:srgbClr val="FFFFFF"/>
          </a:fillRef>
          <a:effectRef idx="0">
            <a:srgbClr val="FFFFFF"/>
          </a:effectRef>
          <a:fontRef idx="minor">
            <a:schemeClr val="dk1"/>
          </a:fontRef>
        </p:style>
        <p:txBody>
          <a:bodyPr rtlCol="0" anchor="ctr"/>
          <a:p>
            <a:pPr algn="ctr"/>
            <a:endParaRPr lang="zh-CN" altLang="en-US"/>
          </a:p>
        </p:txBody>
      </p:sp>
      <p:sp>
        <p:nvSpPr>
          <p:cNvPr id="48" name="矩形 47"/>
          <p:cNvSpPr/>
          <p:nvPr>
            <p:custDataLst>
              <p:tags r:id="rId20"/>
            </p:custDataLst>
          </p:nvPr>
        </p:nvSpPr>
        <p:spPr>
          <a:xfrm>
            <a:off x="2491740" y="1586865"/>
            <a:ext cx="759460" cy="854075"/>
          </a:xfrm>
          <a:prstGeom prst="rect">
            <a:avLst/>
          </a:prstGeom>
          <a:solidFill>
            <a:srgbClr val="00B0F0"/>
          </a:solidFill>
          <a:ln>
            <a:solidFill>
              <a:schemeClr val="tx1"/>
            </a:solid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49" name="文本框 48"/>
          <p:cNvSpPr txBox="1"/>
          <p:nvPr>
            <p:custDataLst>
              <p:tags r:id="rId21"/>
            </p:custDataLst>
          </p:nvPr>
        </p:nvSpPr>
        <p:spPr>
          <a:xfrm>
            <a:off x="2489835" y="1798320"/>
            <a:ext cx="762000" cy="513715"/>
          </a:xfrm>
          <a:prstGeom prst="rect">
            <a:avLst/>
          </a:prstGeom>
          <a:noFill/>
        </p:spPr>
        <p:txBody>
          <a:bodyPr wrap="square" rtlCol="0">
            <a:noAutofit/>
          </a:bodyPr>
          <a:p>
            <a:pPr algn="ctr"/>
            <a:r>
              <a:rPr lang="en-US" altLang="zh-CN" sz="1000"/>
              <a:t>Control</a:t>
            </a:r>
            <a:endParaRPr lang="en-US" altLang="zh-CN" sz="1000"/>
          </a:p>
          <a:p>
            <a:pPr algn="ctr"/>
            <a:r>
              <a:rPr lang="en-US" altLang="zh-CN" sz="1000"/>
              <a:t>Registers</a:t>
            </a:r>
            <a:endParaRPr lang="en-US" altLang="zh-CN" sz="1000"/>
          </a:p>
        </p:txBody>
      </p:sp>
      <p:sp>
        <p:nvSpPr>
          <p:cNvPr id="50" name="上下箭头 49"/>
          <p:cNvSpPr/>
          <p:nvPr>
            <p:custDataLst>
              <p:tags r:id="rId22"/>
            </p:custDataLst>
          </p:nvPr>
        </p:nvSpPr>
        <p:spPr>
          <a:xfrm>
            <a:off x="2705100" y="2446655"/>
            <a:ext cx="279400" cy="480060"/>
          </a:xfrm>
          <a:prstGeom prst="upDownArrow">
            <a:avLst/>
          </a:prstGeom>
        </p:spPr>
        <p:style>
          <a:lnRef idx="2">
            <a:schemeClr val="accent1"/>
          </a:lnRef>
          <a:fillRef idx="0">
            <a:srgbClr val="FFFFFF"/>
          </a:fillRef>
          <a:effectRef idx="0">
            <a:srgbClr val="FFFFFF"/>
          </a:effectRef>
          <a:fontRef idx="minor">
            <a:schemeClr val="dk1"/>
          </a:fontRef>
        </p:style>
        <p:txBody>
          <a:bodyPr rtlCol="0" anchor="ctr"/>
          <a:p>
            <a:pPr algn="ctr"/>
            <a:endParaRPr lang="zh-CN" altLang="en-US"/>
          </a:p>
        </p:txBody>
      </p:sp>
      <p:sp>
        <p:nvSpPr>
          <p:cNvPr id="54" name="矩形 53"/>
          <p:cNvSpPr/>
          <p:nvPr>
            <p:custDataLst>
              <p:tags r:id="rId23"/>
            </p:custDataLst>
          </p:nvPr>
        </p:nvSpPr>
        <p:spPr>
          <a:xfrm>
            <a:off x="4017010" y="1592580"/>
            <a:ext cx="759460" cy="854075"/>
          </a:xfrm>
          <a:prstGeom prst="rect">
            <a:avLst/>
          </a:prstGeom>
          <a:solidFill>
            <a:srgbClr val="00B0F0"/>
          </a:solidFill>
          <a:ln>
            <a:solidFill>
              <a:schemeClr val="tx1"/>
            </a:solid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55" name="文本框 54"/>
          <p:cNvSpPr txBox="1"/>
          <p:nvPr>
            <p:custDataLst>
              <p:tags r:id="rId24"/>
            </p:custDataLst>
          </p:nvPr>
        </p:nvSpPr>
        <p:spPr>
          <a:xfrm>
            <a:off x="4017010" y="1875155"/>
            <a:ext cx="762000" cy="330835"/>
          </a:xfrm>
          <a:prstGeom prst="rect">
            <a:avLst/>
          </a:prstGeom>
          <a:noFill/>
        </p:spPr>
        <p:txBody>
          <a:bodyPr wrap="square" rtlCol="0">
            <a:noAutofit/>
          </a:bodyPr>
          <a:p>
            <a:pPr algn="ctr"/>
            <a:r>
              <a:rPr lang="en-US" altLang="zh-CN" sz="1000"/>
              <a:t>SPI</a:t>
            </a:r>
            <a:endParaRPr lang="en-US" altLang="zh-CN" sz="1000"/>
          </a:p>
        </p:txBody>
      </p:sp>
      <p:sp>
        <p:nvSpPr>
          <p:cNvPr id="56" name="上下箭头 55"/>
          <p:cNvSpPr/>
          <p:nvPr>
            <p:custDataLst>
              <p:tags r:id="rId25"/>
            </p:custDataLst>
          </p:nvPr>
        </p:nvSpPr>
        <p:spPr>
          <a:xfrm>
            <a:off x="4230370" y="2452370"/>
            <a:ext cx="279400" cy="480060"/>
          </a:xfrm>
          <a:prstGeom prst="upDownArrow">
            <a:avLst/>
          </a:prstGeom>
        </p:spPr>
        <p:style>
          <a:lnRef idx="2">
            <a:schemeClr val="accent1"/>
          </a:lnRef>
          <a:fillRef idx="0">
            <a:srgbClr val="FFFFFF"/>
          </a:fillRef>
          <a:effectRef idx="0">
            <a:srgbClr val="FFFFFF"/>
          </a:effectRef>
          <a:fontRef idx="minor">
            <a:schemeClr val="dk1"/>
          </a:fontRef>
        </p:style>
        <p:txBody>
          <a:bodyPr rtlCol="0" anchor="ctr"/>
          <a:p>
            <a:pPr algn="ctr"/>
            <a:endParaRPr lang="zh-CN" altLang="en-US"/>
          </a:p>
        </p:txBody>
      </p:sp>
      <p:cxnSp>
        <p:nvCxnSpPr>
          <p:cNvPr id="60" name="直接连接符 59"/>
          <p:cNvCxnSpPr/>
          <p:nvPr/>
        </p:nvCxnSpPr>
        <p:spPr>
          <a:xfrm flipV="1">
            <a:off x="7419340" y="864235"/>
            <a:ext cx="4149725" cy="4559935"/>
          </a:xfrm>
          <a:prstGeom prst="line">
            <a:avLst/>
          </a:prstGeom>
          <a:ln w="28575">
            <a:solidFill>
              <a:schemeClr val="accent2"/>
            </a:solidFill>
          </a:ln>
        </p:spPr>
        <p:style>
          <a:lnRef idx="2">
            <a:schemeClr val="accent1"/>
          </a:lnRef>
          <a:fillRef idx="0">
            <a:srgbClr val="FFFFFF"/>
          </a:fillRef>
          <a:effectRef idx="0">
            <a:srgbClr val="FFFFFF"/>
          </a:effectRef>
          <a:fontRef idx="minor">
            <a:schemeClr val="tx1"/>
          </a:fontRef>
        </p:style>
      </p:cxnSp>
      <p:sp>
        <p:nvSpPr>
          <p:cNvPr id="25" name="文本框 24"/>
          <p:cNvSpPr txBox="1"/>
          <p:nvPr>
            <p:custDataLst>
              <p:tags r:id="rId26"/>
            </p:custDataLst>
          </p:nvPr>
        </p:nvSpPr>
        <p:spPr>
          <a:xfrm>
            <a:off x="9123680" y="2780665"/>
            <a:ext cx="1038860" cy="398780"/>
          </a:xfrm>
          <a:prstGeom prst="rect">
            <a:avLst/>
          </a:prstGeom>
          <a:noFill/>
        </p:spPr>
        <p:txBody>
          <a:bodyPr wrap="square" rtlCol="0">
            <a:spAutoFit/>
          </a:bodyPr>
          <a:p>
            <a:pPr algn="ctr"/>
            <a:r>
              <a:rPr lang="en-US" altLang="zh-CN" sz="1000"/>
              <a:t>AXI-Stream</a:t>
            </a:r>
            <a:endParaRPr lang="en-US" altLang="zh-CN" sz="1000"/>
          </a:p>
          <a:p>
            <a:pPr algn="ctr"/>
            <a:r>
              <a:rPr lang="en-US" altLang="zh-CN" sz="1000"/>
              <a:t>FIFO</a:t>
            </a:r>
            <a:endParaRPr lang="en-US" altLang="zh-CN" sz="1000"/>
          </a:p>
        </p:txBody>
      </p:sp>
      <p:sp>
        <p:nvSpPr>
          <p:cNvPr id="61" name="文本框 60"/>
          <p:cNvSpPr txBox="1"/>
          <p:nvPr/>
        </p:nvSpPr>
        <p:spPr>
          <a:xfrm>
            <a:off x="10433685" y="2226945"/>
            <a:ext cx="1222375" cy="953135"/>
          </a:xfrm>
          <a:prstGeom prst="rect">
            <a:avLst/>
          </a:prstGeom>
          <a:noFill/>
        </p:spPr>
        <p:txBody>
          <a:bodyPr wrap="square" rtlCol="0">
            <a:spAutoFit/>
          </a:bodyPr>
          <a:p>
            <a:pPr algn="ctr"/>
            <a:r>
              <a:rPr lang="en-US" altLang="zh-CN" sz="1400"/>
              <a:t>250MHz</a:t>
            </a:r>
            <a:endParaRPr lang="en-US" altLang="zh-CN" sz="1400"/>
          </a:p>
          <a:p>
            <a:pPr algn="ctr"/>
            <a:r>
              <a:rPr lang="en-US" altLang="zh-CN" sz="1400"/>
              <a:t>AXI-Steam</a:t>
            </a:r>
            <a:endParaRPr lang="en-US" altLang="zh-CN" sz="1400"/>
          </a:p>
          <a:p>
            <a:pPr algn="ctr"/>
            <a:r>
              <a:rPr lang="en-US" altLang="zh-CN" sz="1400"/>
              <a:t>Clock Domain</a:t>
            </a:r>
            <a:endParaRPr lang="en-US" altLang="zh-CN" sz="1400"/>
          </a:p>
        </p:txBody>
      </p:sp>
      <p:sp>
        <p:nvSpPr>
          <p:cNvPr id="62" name="文本框 61"/>
          <p:cNvSpPr txBox="1"/>
          <p:nvPr/>
        </p:nvSpPr>
        <p:spPr>
          <a:xfrm>
            <a:off x="6462395" y="1029970"/>
            <a:ext cx="3147060" cy="306705"/>
          </a:xfrm>
          <a:prstGeom prst="rect">
            <a:avLst/>
          </a:prstGeom>
          <a:noFill/>
        </p:spPr>
        <p:txBody>
          <a:bodyPr wrap="square" rtlCol="0">
            <a:spAutoFit/>
          </a:bodyPr>
          <a:p>
            <a:r>
              <a:rPr lang="en-US" altLang="zh-CN" sz="1400"/>
              <a:t>160MHz Wishbone Clock Domain</a:t>
            </a:r>
            <a:endParaRPr lang="en-US" altLang="zh-CN" sz="1400"/>
          </a:p>
        </p:txBody>
      </p:sp>
      <p:cxnSp>
        <p:nvCxnSpPr>
          <p:cNvPr id="51" name="肘形连接符 50"/>
          <p:cNvCxnSpPr/>
          <p:nvPr/>
        </p:nvCxnSpPr>
        <p:spPr>
          <a:xfrm rot="5400000" flipH="1">
            <a:off x="3557270" y="2558415"/>
            <a:ext cx="505460" cy="3823335"/>
          </a:xfrm>
          <a:prstGeom prst="bentConnector4">
            <a:avLst>
              <a:gd name="adj1" fmla="val -83479"/>
              <a:gd name="adj2" fmla="val 91322"/>
            </a:avLst>
          </a:prstGeom>
          <a:ln w="12700" cap="flat" cmpd="sng" algn="ctr">
            <a:solidFill>
              <a:srgbClr val="FF0000"/>
            </a:solidFill>
            <a:prstDash val="dash"/>
            <a:miter lim="800000"/>
            <a:tailEnd type="arrow" w="med" len="med"/>
          </a:ln>
        </p:spPr>
        <p:style>
          <a:lnRef idx="0">
            <a:schemeClr val="accent1"/>
          </a:lnRef>
          <a:fillRef idx="0">
            <a:srgbClr val="FFFFFF"/>
          </a:fillRef>
          <a:effectRef idx="0">
            <a:srgbClr val="FFFFFF"/>
          </a:effectRef>
          <a:fontRef idx="minor">
            <a:schemeClr val="tx1"/>
          </a:fontRef>
        </p:style>
      </p:cxnSp>
      <p:sp>
        <p:nvSpPr>
          <p:cNvPr id="52" name="文本框 51"/>
          <p:cNvSpPr txBox="1"/>
          <p:nvPr/>
        </p:nvSpPr>
        <p:spPr>
          <a:xfrm>
            <a:off x="3155950" y="4886960"/>
            <a:ext cx="1353820" cy="275590"/>
          </a:xfrm>
          <a:prstGeom prst="rect">
            <a:avLst/>
          </a:prstGeom>
          <a:noFill/>
        </p:spPr>
        <p:txBody>
          <a:bodyPr wrap="square" rtlCol="0">
            <a:spAutoFit/>
          </a:bodyPr>
          <a:p>
            <a:pPr algn="ctr"/>
            <a:r>
              <a:rPr lang="en-US" altLang="zh-CN" sz="1200"/>
              <a:t>bram_busy</a:t>
            </a:r>
            <a:endParaRPr lang="en-US" altLang="zh-CN" sz="1200"/>
          </a:p>
        </p:txBody>
      </p:sp>
    </p:spTree>
    <p:custDataLst>
      <p:tags r:id="rId27"/>
    </p:custData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75635" y="242005"/>
            <a:ext cx="10969200" cy="705600"/>
          </a:xfrm>
        </p:spPr>
        <p:txBody>
          <a:bodyPr/>
          <a:p>
            <a:r>
              <a:rPr lang="en-US" altLang="zh-CN" sz="2800"/>
              <a:t>Difficulty in implementation</a:t>
            </a:r>
            <a:endParaRPr lang="en-US" altLang="zh-CN" sz="2800"/>
          </a:p>
        </p:txBody>
      </p:sp>
      <p:sp>
        <p:nvSpPr>
          <p:cNvPr id="3" name="内容占位符 2"/>
          <p:cNvSpPr>
            <a:spLocks noGrp="1"/>
          </p:cNvSpPr>
          <p:nvPr>
            <p:ph idx="1"/>
          </p:nvPr>
        </p:nvSpPr>
        <p:spPr>
          <a:xfrm>
            <a:off x="608330" y="1184910"/>
            <a:ext cx="10968990" cy="1178560"/>
          </a:xfrm>
        </p:spPr>
        <p:txBody>
          <a:bodyPr/>
          <a:p>
            <a:r>
              <a:rPr lang="en-US" altLang="zh-CN"/>
              <a:t>We don’t actually have registers storing the pointers. Both read and write pointers are kinda virtual in the system.  =&gt; Need to retrieve these information from the </a:t>
            </a:r>
            <a:r>
              <a:rPr lang="en-US" altLang="zh-CN"/>
              <a:t>system.</a:t>
            </a:r>
            <a:endParaRPr lang="en-US" altLang="zh-CN"/>
          </a:p>
        </p:txBody>
      </p:sp>
      <p:sp>
        <p:nvSpPr>
          <p:cNvPr id="4" name="标题 1"/>
          <p:cNvSpPr>
            <a:spLocks noGrp="1"/>
          </p:cNvSpPr>
          <p:nvPr>
            <p:custDataLst>
              <p:tags r:id="rId1"/>
            </p:custDataLst>
          </p:nvPr>
        </p:nvSpPr>
        <p:spPr>
          <a:xfrm>
            <a:off x="202635" y="2363540"/>
            <a:ext cx="10969200" cy="705600"/>
          </a:xfrm>
          <a:prstGeom prst="rect">
            <a:avLst/>
          </a:prstGeom>
        </p:spPr>
        <p:txBody>
          <a:bodyPr vert="horz" lIns="90000" tIns="46800" rIns="90000" bIns="46800" rtlCol="0" anchor="ctr" anchorCtr="0">
            <a:normAutofit/>
          </a:bodyPr>
          <a:lstStyle>
            <a:lvl1pPr algn="l" defTabSz="914400" rtl="0" eaLnBrk="1" fontAlgn="auto" latinLnBrk="0" hangingPunct="1">
              <a:lnSpc>
                <a:spcPct val="100000"/>
              </a:lnSpc>
              <a:spcBef>
                <a:spcPct val="0"/>
              </a:spcBef>
              <a:buNone/>
              <a:defRPr sz="3600" b="1" u="none" strike="noStrike" kern="1200" cap="none" spc="300" normalizeH="0" baseline="0">
                <a:solidFill>
                  <a:schemeClr val="tx1">
                    <a:lumMod val="85000"/>
                    <a:lumOff val="15000"/>
                  </a:schemeClr>
                </a:solidFill>
                <a:uFillTx/>
                <a:latin typeface="+mj-lt"/>
                <a:ea typeface="+mj-ea"/>
                <a:cs typeface="+mj-cs"/>
              </a:defRPr>
            </a:lvl1pPr>
          </a:lstStyle>
          <a:p>
            <a:r>
              <a:rPr lang="en-US" altLang="zh-CN" sz="2800"/>
              <a:t>Solution #1</a:t>
            </a:r>
            <a:endParaRPr lang="en-US" altLang="zh-CN" sz="2800"/>
          </a:p>
        </p:txBody>
      </p:sp>
      <p:sp>
        <p:nvSpPr>
          <p:cNvPr id="5" name="内容占位符 2"/>
          <p:cNvSpPr>
            <a:spLocks noGrp="1"/>
          </p:cNvSpPr>
          <p:nvPr>
            <p:custDataLst>
              <p:tags r:id="rId2"/>
            </p:custDataLst>
          </p:nvPr>
        </p:nvSpPr>
        <p:spPr>
          <a:xfrm>
            <a:off x="735330" y="3068955"/>
            <a:ext cx="10968990" cy="3562350"/>
          </a:xfrm>
          <a:prstGeom prst="rect">
            <a:avLst/>
          </a:prstGeom>
        </p:spPr>
        <p:txBody>
          <a:bodyPr vert="horz" lIns="90000" tIns="46800" rIns="90000" bIns="46800" rtlCol="0">
            <a:normAutofit lnSpcReduction="20000"/>
          </a:bodyPr>
          <a:lstStyle>
            <a:lvl1pPr marL="228600" indent="-228600" algn="l" defTabSz="914400" rtl="0" eaLnBrk="1" fontAlgn="auto" latinLnBrk="0" hangingPunct="1">
              <a:lnSpc>
                <a:spcPct val="130000"/>
              </a:lnSpc>
              <a:spcBef>
                <a:spcPts val="0"/>
              </a:spcBef>
              <a:spcAft>
                <a:spcPts val="1000"/>
              </a:spcAft>
              <a:buFont typeface="Arial" panose="020B0604020202020204" pitchFamily="34" charset="0"/>
              <a:buChar char="●"/>
              <a:defRPr sz="1800" u="none" strike="noStrike" kern="1200" cap="none" spc="150" normalizeH="0" baseline="0">
                <a:solidFill>
                  <a:schemeClr val="tx1">
                    <a:lumMod val="65000"/>
                    <a:lumOff val="35000"/>
                  </a:schemeClr>
                </a:solidFill>
                <a:uFillTx/>
                <a:latin typeface="+mn-lt"/>
                <a:ea typeface="+mn-ea"/>
                <a:cs typeface="+mn-cs"/>
              </a:defRPr>
            </a:lvl1pPr>
            <a:lvl2pPr marL="685800" indent="-228600" algn="l" defTabSz="914400" rtl="0" eaLnBrk="1" fontAlgn="auto" latinLnBrk="0" hangingPunct="1">
              <a:lnSpc>
                <a:spcPct val="120000"/>
              </a:lnSpc>
              <a:spcBef>
                <a:spcPts val="0"/>
              </a:spcBef>
              <a:spcAft>
                <a:spcPts val="600"/>
              </a:spcAft>
              <a:buFont typeface="Arial" panose="020B0604020202020204" pitchFamily="34" charset="0"/>
              <a:buChar char="●"/>
              <a:tabLst>
                <a:tab pos="1609725" algn="l"/>
                <a:tab pos="1609725" algn="l"/>
                <a:tab pos="1609725" algn="l"/>
                <a:tab pos="1609725" algn="l"/>
              </a:tabLst>
              <a:defRPr sz="1600" u="none" strike="noStrike" kern="1200" cap="none" spc="150" normalizeH="0" baseline="0">
                <a:solidFill>
                  <a:schemeClr val="tx1">
                    <a:lumMod val="65000"/>
                    <a:lumOff val="35000"/>
                  </a:schemeClr>
                </a:solidFill>
                <a:uFillTx/>
                <a:latin typeface="+mn-lt"/>
                <a:ea typeface="+mn-ea"/>
                <a:cs typeface="+mn-cs"/>
              </a:defRPr>
            </a:lvl2pPr>
            <a:lvl3pPr marL="1143000" indent="-228600" algn="l" defTabSz="914400" rtl="0" eaLnBrk="1" fontAlgn="auto" latinLnBrk="0" hangingPunct="1">
              <a:lnSpc>
                <a:spcPct val="120000"/>
              </a:lnSpc>
              <a:spcBef>
                <a:spcPts val="0"/>
              </a:spcBef>
              <a:spcAft>
                <a:spcPts val="600"/>
              </a:spcAft>
              <a:buFont typeface="Arial" panose="020B0604020202020204" pitchFamily="34" charset="0"/>
              <a:buChar char="●"/>
              <a:defRPr sz="1600" u="none" strike="noStrike" kern="1200" cap="none" spc="150" normalizeH="0" baseline="0">
                <a:solidFill>
                  <a:schemeClr val="tx1">
                    <a:lumMod val="65000"/>
                    <a:lumOff val="35000"/>
                  </a:schemeClr>
                </a:solidFill>
                <a:uFillTx/>
                <a:latin typeface="+mn-lt"/>
                <a:ea typeface="+mn-ea"/>
                <a:cs typeface="+mn-cs"/>
              </a:defRPr>
            </a:lvl3pPr>
            <a:lvl4pPr marL="1600200" indent="-228600" algn="l" defTabSz="914400" rtl="0" eaLnBrk="1" fontAlgn="auto" latinLnBrk="0" hangingPunct="1">
              <a:lnSpc>
                <a:spcPct val="120000"/>
              </a:lnSpc>
              <a:spcBef>
                <a:spcPts val="0"/>
              </a:spcBef>
              <a:spcAft>
                <a:spcPts val="300"/>
              </a:spcAft>
              <a:buFont typeface="Wingdings" panose="05000000000000000000" charset="0"/>
              <a:buChar char=""/>
              <a:defRPr sz="1400" u="none" strike="noStrike" kern="1200" cap="none" spc="150" normalizeH="0" baseline="0">
                <a:solidFill>
                  <a:schemeClr val="tx1">
                    <a:lumMod val="65000"/>
                    <a:lumOff val="35000"/>
                  </a:schemeClr>
                </a:solidFill>
                <a:uFillTx/>
                <a:latin typeface="+mn-lt"/>
                <a:ea typeface="+mn-ea"/>
                <a:cs typeface="+mn-cs"/>
              </a:defRPr>
            </a:lvl4pPr>
            <a:lvl5pPr marL="2057400" indent="-228600" algn="l" defTabSz="914400" rtl="0" eaLnBrk="1" fontAlgn="auto" latinLnBrk="0" hangingPunct="1">
              <a:lnSpc>
                <a:spcPct val="120000"/>
              </a:lnSpc>
              <a:spcBef>
                <a:spcPts val="0"/>
              </a:spcBef>
              <a:spcAft>
                <a:spcPts val="300"/>
              </a:spcAft>
              <a:buFont typeface="Arial" panose="020B0604020202020204" pitchFamily="34" charset="0"/>
              <a:buChar char="•"/>
              <a:defRPr sz="1400" u="none" strike="noStrike" kern="1200" cap="none" spc="150" normalizeH="0" baseline="0">
                <a:solidFill>
                  <a:schemeClr val="tx1">
                    <a:lumMod val="65000"/>
                    <a:lumOff val="35000"/>
                  </a:schemeClr>
                </a:solidFill>
                <a:uFillTx/>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altLang="zh-CN"/>
              <a:t>The BRAM is dual-port. One connected to Rx Bridge mainly for write from the chips. Another connected to Wishbone_to_PCIe core mainly for read from the host.</a:t>
            </a:r>
            <a:endParaRPr lang="en-US" altLang="zh-CN"/>
          </a:p>
          <a:p>
            <a:r>
              <a:rPr lang="en-US" altLang="zh-CN"/>
              <a:t>We can count the read/write acknowledgements and use the difference as indicator of space used in BRAM.</a:t>
            </a:r>
            <a:endParaRPr lang="en-US" altLang="zh-CN"/>
          </a:p>
          <a:p>
            <a:r>
              <a:rPr lang="en-US" altLang="zh-CN"/>
              <a:t>Issues:</a:t>
            </a:r>
            <a:endParaRPr lang="en-US" altLang="zh-CN"/>
          </a:p>
          <a:p>
            <a:pPr lvl="1"/>
            <a:r>
              <a:rPr lang="en-US" altLang="zh-CN"/>
              <a:t>Some software application does read BRAM but not actually move the pointer.</a:t>
            </a:r>
            <a:endParaRPr lang="en-US" altLang="zh-CN"/>
          </a:p>
          <a:p>
            <a:pPr marL="914400" lvl="2" indent="0">
              <a:buNone/>
            </a:pPr>
            <a:r>
              <a:rPr lang="en-US" altLang="zh-CN"/>
              <a:t>=&gt; Counters need soft reset after executing applications.</a:t>
            </a:r>
            <a:endParaRPr lang="en-US" altLang="zh-CN"/>
          </a:p>
          <a:p>
            <a:pPr lvl="1">
              <a:buFont typeface="Wingdings" panose="05000000000000000000" charset="0"/>
              <a:buChar char="l"/>
            </a:pPr>
            <a:r>
              <a:rPr lang="en-US" altLang="zh-CN">
                <a:solidFill>
                  <a:srgbClr val="FF0000"/>
                </a:solidFill>
              </a:rPr>
              <a:t>The read from host has some over-read mechanism to align the memory space.</a:t>
            </a:r>
            <a:endParaRPr lang="en-US" altLang="zh-CN">
              <a:solidFill>
                <a:srgbClr val="FF0000"/>
              </a:solidFill>
            </a:endParaRPr>
          </a:p>
          <a:p>
            <a:pPr marL="914400" lvl="2" indent="0">
              <a:buFont typeface="Wingdings" panose="05000000000000000000" charset="0"/>
              <a:buNone/>
            </a:pPr>
            <a:r>
              <a:rPr lang="en-US" altLang="zh-CN">
                <a:solidFill>
                  <a:srgbClr val="FF0000"/>
                </a:solidFill>
              </a:rPr>
              <a:t>=&gt; Cause additional read acknowledgements =&gt; accumulates and difference between acknowledgement counters becomes much smaller than differences between pointers.</a:t>
            </a:r>
            <a:endParaRPr lang="en-US" altLang="zh-CN">
              <a:solidFill>
                <a:srgbClr val="FF0000"/>
              </a:solidFill>
            </a:endParaRPr>
          </a:p>
        </p:txBody>
      </p:sp>
    </p:spTree>
    <p:custDataLst>
      <p:tags r:id="rId3"/>
    </p:custData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标题 1"/>
          <p:cNvSpPr>
            <a:spLocks noGrp="1"/>
          </p:cNvSpPr>
          <p:nvPr>
            <p:custDataLst>
              <p:tags r:id="rId1"/>
            </p:custDataLst>
          </p:nvPr>
        </p:nvSpPr>
        <p:spPr>
          <a:xfrm>
            <a:off x="202635" y="301695"/>
            <a:ext cx="10969200" cy="705600"/>
          </a:xfrm>
          <a:prstGeom prst="rect">
            <a:avLst/>
          </a:prstGeom>
        </p:spPr>
        <p:txBody>
          <a:bodyPr vert="horz" lIns="90000" tIns="46800" rIns="90000" bIns="46800" rtlCol="0" anchor="ctr" anchorCtr="0">
            <a:normAutofit/>
          </a:bodyPr>
          <a:lstStyle>
            <a:lvl1pPr algn="l" defTabSz="914400" rtl="0" eaLnBrk="1" fontAlgn="auto" latinLnBrk="0" hangingPunct="1">
              <a:lnSpc>
                <a:spcPct val="100000"/>
              </a:lnSpc>
              <a:spcBef>
                <a:spcPct val="0"/>
              </a:spcBef>
              <a:buNone/>
              <a:defRPr sz="3600" b="1" u="none" strike="noStrike" kern="1200" cap="none" spc="300" normalizeH="0" baseline="0">
                <a:solidFill>
                  <a:schemeClr val="tx1">
                    <a:lumMod val="85000"/>
                    <a:lumOff val="15000"/>
                  </a:schemeClr>
                </a:solidFill>
                <a:uFillTx/>
                <a:latin typeface="+mj-lt"/>
                <a:ea typeface="+mj-ea"/>
                <a:cs typeface="+mj-cs"/>
              </a:defRPr>
            </a:lvl1pPr>
          </a:lstStyle>
          <a:p>
            <a:r>
              <a:rPr lang="en-US" altLang="zh-CN" sz="2800"/>
              <a:t>Solution #2</a:t>
            </a:r>
            <a:endParaRPr lang="en-US" altLang="zh-CN" sz="2800"/>
          </a:p>
        </p:txBody>
      </p:sp>
      <p:sp>
        <p:nvSpPr>
          <p:cNvPr id="5" name="内容占位符 2"/>
          <p:cNvSpPr>
            <a:spLocks noGrp="1"/>
          </p:cNvSpPr>
          <p:nvPr>
            <p:custDataLst>
              <p:tags r:id="rId2"/>
            </p:custDataLst>
          </p:nvPr>
        </p:nvSpPr>
        <p:spPr>
          <a:xfrm>
            <a:off x="735330" y="1076960"/>
            <a:ext cx="10968990" cy="3562350"/>
          </a:xfrm>
          <a:prstGeom prst="rect">
            <a:avLst/>
          </a:prstGeom>
        </p:spPr>
        <p:txBody>
          <a:bodyPr vert="horz" lIns="90000" tIns="46800" rIns="90000" bIns="46800" rtlCol="0">
            <a:normAutofit/>
          </a:bodyPr>
          <a:lstStyle>
            <a:lvl1pPr marL="228600" indent="-228600" algn="l" defTabSz="914400" rtl="0" eaLnBrk="1" fontAlgn="auto" latinLnBrk="0" hangingPunct="1">
              <a:lnSpc>
                <a:spcPct val="130000"/>
              </a:lnSpc>
              <a:spcBef>
                <a:spcPts val="0"/>
              </a:spcBef>
              <a:spcAft>
                <a:spcPts val="1000"/>
              </a:spcAft>
              <a:buFont typeface="Arial" panose="020B0604020202020204" pitchFamily="34" charset="0"/>
              <a:buChar char="●"/>
              <a:defRPr sz="1800" u="none" strike="noStrike" kern="1200" cap="none" spc="150" normalizeH="0" baseline="0">
                <a:solidFill>
                  <a:schemeClr val="tx1">
                    <a:lumMod val="65000"/>
                    <a:lumOff val="35000"/>
                  </a:schemeClr>
                </a:solidFill>
                <a:uFillTx/>
                <a:latin typeface="+mn-lt"/>
                <a:ea typeface="+mn-ea"/>
                <a:cs typeface="+mn-cs"/>
              </a:defRPr>
            </a:lvl1pPr>
            <a:lvl2pPr marL="685800" indent="-228600" algn="l" defTabSz="914400" rtl="0" eaLnBrk="1" fontAlgn="auto" latinLnBrk="0" hangingPunct="1">
              <a:lnSpc>
                <a:spcPct val="120000"/>
              </a:lnSpc>
              <a:spcBef>
                <a:spcPts val="0"/>
              </a:spcBef>
              <a:spcAft>
                <a:spcPts val="600"/>
              </a:spcAft>
              <a:buFont typeface="Arial" panose="020B0604020202020204" pitchFamily="34" charset="0"/>
              <a:buChar char="●"/>
              <a:tabLst>
                <a:tab pos="1609725" algn="l"/>
                <a:tab pos="1609725" algn="l"/>
                <a:tab pos="1609725" algn="l"/>
                <a:tab pos="1609725" algn="l"/>
              </a:tabLst>
              <a:defRPr sz="1600" u="none" strike="noStrike" kern="1200" cap="none" spc="150" normalizeH="0" baseline="0">
                <a:solidFill>
                  <a:schemeClr val="tx1">
                    <a:lumMod val="65000"/>
                    <a:lumOff val="35000"/>
                  </a:schemeClr>
                </a:solidFill>
                <a:uFillTx/>
                <a:latin typeface="+mn-lt"/>
                <a:ea typeface="+mn-ea"/>
                <a:cs typeface="+mn-cs"/>
              </a:defRPr>
            </a:lvl2pPr>
            <a:lvl3pPr marL="1143000" indent="-228600" algn="l" defTabSz="914400" rtl="0" eaLnBrk="1" fontAlgn="auto" latinLnBrk="0" hangingPunct="1">
              <a:lnSpc>
                <a:spcPct val="120000"/>
              </a:lnSpc>
              <a:spcBef>
                <a:spcPts val="0"/>
              </a:spcBef>
              <a:spcAft>
                <a:spcPts val="600"/>
              </a:spcAft>
              <a:buFont typeface="Arial" panose="020B0604020202020204" pitchFamily="34" charset="0"/>
              <a:buChar char="●"/>
              <a:defRPr sz="1600" u="none" strike="noStrike" kern="1200" cap="none" spc="150" normalizeH="0" baseline="0">
                <a:solidFill>
                  <a:schemeClr val="tx1">
                    <a:lumMod val="65000"/>
                    <a:lumOff val="35000"/>
                  </a:schemeClr>
                </a:solidFill>
                <a:uFillTx/>
                <a:latin typeface="+mn-lt"/>
                <a:ea typeface="+mn-ea"/>
                <a:cs typeface="+mn-cs"/>
              </a:defRPr>
            </a:lvl3pPr>
            <a:lvl4pPr marL="1600200" indent="-228600" algn="l" defTabSz="914400" rtl="0" eaLnBrk="1" fontAlgn="auto" latinLnBrk="0" hangingPunct="1">
              <a:lnSpc>
                <a:spcPct val="120000"/>
              </a:lnSpc>
              <a:spcBef>
                <a:spcPts val="0"/>
              </a:spcBef>
              <a:spcAft>
                <a:spcPts val="300"/>
              </a:spcAft>
              <a:buFont typeface="Wingdings" panose="05000000000000000000" charset="0"/>
              <a:buChar char=""/>
              <a:defRPr sz="1400" u="none" strike="noStrike" kern="1200" cap="none" spc="150" normalizeH="0" baseline="0">
                <a:solidFill>
                  <a:schemeClr val="tx1">
                    <a:lumMod val="65000"/>
                    <a:lumOff val="35000"/>
                  </a:schemeClr>
                </a:solidFill>
                <a:uFillTx/>
                <a:latin typeface="+mn-lt"/>
                <a:ea typeface="+mn-ea"/>
                <a:cs typeface="+mn-cs"/>
              </a:defRPr>
            </a:lvl4pPr>
            <a:lvl5pPr marL="2057400" indent="-228600" algn="l" defTabSz="914400" rtl="0" eaLnBrk="1" fontAlgn="auto" latinLnBrk="0" hangingPunct="1">
              <a:lnSpc>
                <a:spcPct val="120000"/>
              </a:lnSpc>
              <a:spcBef>
                <a:spcPts val="0"/>
              </a:spcBef>
              <a:spcAft>
                <a:spcPts val="300"/>
              </a:spcAft>
              <a:buFont typeface="Arial" panose="020B0604020202020204" pitchFamily="34" charset="0"/>
              <a:buChar char="•"/>
              <a:defRPr sz="1400" u="none" strike="noStrike" kern="1200" cap="none" spc="150" normalizeH="0" baseline="0">
                <a:solidFill>
                  <a:schemeClr val="tx1">
                    <a:lumMod val="65000"/>
                    <a:lumOff val="35000"/>
                  </a:schemeClr>
                </a:solidFill>
                <a:uFillTx/>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altLang="zh-CN"/>
              <a:t>The BRAM is dual-port. One connected to Rx Bridge mainly for write from the chips. Another connected to Wishbone_to_PCIe core mainly for read from the host.</a:t>
            </a:r>
            <a:endParaRPr lang="en-US" altLang="zh-CN"/>
          </a:p>
          <a:p>
            <a:r>
              <a:rPr lang="en-US" altLang="zh-CN"/>
              <a:t>Record access address in different ports. Use the difference between address as indicator of space used.</a:t>
            </a:r>
            <a:endParaRPr lang="en-US" altLang="zh-CN"/>
          </a:p>
          <a:p>
            <a:pPr lvl="1"/>
            <a:r>
              <a:rPr lang="en-US" altLang="zh-CN" sz="1600"/>
              <a:t>Pros: No more acknowledgement accumulation issue from over-read mechanism because over-read mechanism reset the read address after done.</a:t>
            </a:r>
            <a:endParaRPr lang="en-US" altLang="zh-CN" sz="1600"/>
          </a:p>
          <a:p>
            <a:pPr lvl="1"/>
            <a:r>
              <a:rPr lang="en-US" altLang="zh-CN" sz="1600"/>
              <a:t>Cons: Need to deal with more edge cases.</a:t>
            </a:r>
            <a:endParaRPr lang="en-US" altLang="zh-CN" sz="1600"/>
          </a:p>
          <a:p>
            <a:pPr lvl="1"/>
            <a:endParaRPr lang="en-US" altLang="zh-CN"/>
          </a:p>
          <a:p>
            <a:endParaRPr lang="en-US" altLang="zh-CN">
              <a:solidFill>
                <a:srgbClr val="FF0000"/>
              </a:solidFill>
            </a:endParaRPr>
          </a:p>
        </p:txBody>
      </p:sp>
    </p:spTree>
    <p:custDataLst>
      <p:tags r:id="rId3"/>
    </p:custData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215335" y="267405"/>
            <a:ext cx="10969200" cy="705600"/>
          </a:xfrm>
        </p:spPr>
        <p:txBody>
          <a:bodyPr/>
          <a:p>
            <a:r>
              <a:rPr lang="en-US" altLang="zh-CN" sz="2400"/>
              <a:t>Leaving LBNL...</a:t>
            </a:r>
            <a:endParaRPr lang="en-US" altLang="zh-CN" sz="2400"/>
          </a:p>
        </p:txBody>
      </p:sp>
      <p:sp>
        <p:nvSpPr>
          <p:cNvPr id="3" name="内容占位符 2"/>
          <p:cNvSpPr>
            <a:spLocks noGrp="1"/>
          </p:cNvSpPr>
          <p:nvPr>
            <p:ph idx="1"/>
          </p:nvPr>
        </p:nvSpPr>
        <p:spPr>
          <a:xfrm>
            <a:off x="608400" y="1280850"/>
            <a:ext cx="10969200" cy="4759200"/>
          </a:xfrm>
        </p:spPr>
        <p:txBody>
          <a:bodyPr/>
          <a:p>
            <a:r>
              <a:rPr lang="en-US" altLang="zh-CN"/>
              <a:t>Leaving on Aug, 30th</a:t>
            </a:r>
            <a:endParaRPr lang="en-US" altLang="zh-CN"/>
          </a:p>
          <a:p>
            <a:endParaRPr lang="en-US" altLang="zh-CN"/>
          </a:p>
        </p:txBody>
      </p:sp>
    </p:spTree>
    <p:custDataLst>
      <p:tags r:id="rId1"/>
    </p:custDataLst>
  </p:cSld>
  <p:clrMapOvr>
    <a:masterClrMapping/>
  </p:clrMapOvr>
</p:sld>
</file>

<file path=ppt/tags/tag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00.xml><?xml version="1.0" encoding="utf-8"?>
<p:tagLst xmlns:p="http://schemas.openxmlformats.org/presentationml/2006/main">
  <p:tag name="KSO_WM_BEAUTIFY_FLAG" val=""/>
</p:tagLst>
</file>

<file path=ppt/tags/tag101.xml><?xml version="1.0" encoding="utf-8"?>
<p:tagLst xmlns:p="http://schemas.openxmlformats.org/presentationml/2006/main">
  <p:tag name="KSO_WM_BEAUTIFY_FLAG" val=""/>
</p:tagLst>
</file>

<file path=ppt/tags/tag102.xml><?xml version="1.0" encoding="utf-8"?>
<p:tagLst xmlns:p="http://schemas.openxmlformats.org/presentationml/2006/main">
  <p:tag name="KSO_WM_BEAUTIFY_FLAG" val=""/>
</p:tagLst>
</file>

<file path=ppt/tags/tag103.xml><?xml version="1.0" encoding="utf-8"?>
<p:tagLst xmlns:p="http://schemas.openxmlformats.org/presentationml/2006/main">
  <p:tag name="KSO_WM_BEAUTIFY_FLAG" val=""/>
</p:tagLst>
</file>

<file path=ppt/tags/tag104.xml><?xml version="1.0" encoding="utf-8"?>
<p:tagLst xmlns:p="http://schemas.openxmlformats.org/presentationml/2006/main">
  <p:tag name="KSO_WM_BEAUTIFY_FLAG" val=""/>
</p:tagLst>
</file>

<file path=ppt/tags/tag105.xml><?xml version="1.0" encoding="utf-8"?>
<p:tagLst xmlns:p="http://schemas.openxmlformats.org/presentationml/2006/main">
  <p:tag name="KSO_WM_BEAUTIFY_FLAG" val=""/>
</p:tagLst>
</file>

<file path=ppt/tags/tag106.xml><?xml version="1.0" encoding="utf-8"?>
<p:tagLst xmlns:p="http://schemas.openxmlformats.org/presentationml/2006/main">
  <p:tag name="KSO_WM_BEAUTIFY_FLAG" val=""/>
</p:tagLst>
</file>

<file path=ppt/tags/tag107.xml><?xml version="1.0" encoding="utf-8"?>
<p:tagLst xmlns:p="http://schemas.openxmlformats.org/presentationml/2006/main">
  <p:tag name="KSO_WM_BEAUTIFY_FLAG" val=""/>
</p:tagLst>
</file>

<file path=ppt/tags/tag108.xml><?xml version="1.0" encoding="utf-8"?>
<p:tagLst xmlns:p="http://schemas.openxmlformats.org/presentationml/2006/main">
  <p:tag name="KSO_WM_BEAUTIFY_FLAG" val=""/>
</p:tagLst>
</file>

<file path=ppt/tags/tag109.xml><?xml version="1.0" encoding="utf-8"?>
<p:tagLst xmlns:p="http://schemas.openxmlformats.org/presentationml/2006/main">
  <p:tag name="KSO_WM_BEAUTIFY_FLAG" val="#wm#"/>
  <p:tag name="KSO_WM_TEMPLATE_CATEGORY" val="custom"/>
  <p:tag name="KSO_WM_TEMPLATE_INDEX" val="20205081"/>
</p:tagLst>
</file>

<file path=ppt/tags/tag1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10.xml><?xml version="1.0" encoding="utf-8"?>
<p:tagLst xmlns:p="http://schemas.openxmlformats.org/presentationml/2006/main">
  <p:tag name="KSO_WM_BEAUTIFY_FLAG" val=""/>
</p:tagLst>
</file>

<file path=ppt/tags/tag111.xml><?xml version="1.0" encoding="utf-8"?>
<p:tagLst xmlns:p="http://schemas.openxmlformats.org/presentationml/2006/main">
  <p:tag name="KSO_WM_BEAUTIFY_FLAG" val=""/>
</p:tagLst>
</file>

<file path=ppt/tags/tag112.xml><?xml version="1.0" encoding="utf-8"?>
<p:tagLst xmlns:p="http://schemas.openxmlformats.org/presentationml/2006/main">
  <p:tag name="KSO_WM_BEAUTIFY_FLAG" val=""/>
</p:tagLst>
</file>

<file path=ppt/tags/tag113.xml><?xml version="1.0" encoding="utf-8"?>
<p:tagLst xmlns:p="http://schemas.openxmlformats.org/presentationml/2006/main">
  <p:tag name="KSO_WM_BEAUTIFY_FLAG" val=""/>
</p:tagLst>
</file>

<file path=ppt/tags/tag114.xml><?xml version="1.0" encoding="utf-8"?>
<p:tagLst xmlns:p="http://schemas.openxmlformats.org/presentationml/2006/main">
  <p:tag name="KSO_WM_BEAUTIFY_FLAG" val=""/>
</p:tagLst>
</file>

<file path=ppt/tags/tag115.xml><?xml version="1.0" encoding="utf-8"?>
<p:tagLst xmlns:p="http://schemas.openxmlformats.org/presentationml/2006/main">
  <p:tag name="KSO_WM_BEAUTIFY_FLAG" val=""/>
</p:tagLst>
</file>

<file path=ppt/tags/tag116.xml><?xml version="1.0" encoding="utf-8"?>
<p:tagLst xmlns:p="http://schemas.openxmlformats.org/presentationml/2006/main">
  <p:tag name="KSO_WM_BEAUTIFY_FLAG" val=""/>
</p:tagLst>
</file>

<file path=ppt/tags/tag117.xml><?xml version="1.0" encoding="utf-8"?>
<p:tagLst xmlns:p="http://schemas.openxmlformats.org/presentationml/2006/main">
  <p:tag name="KSO_WM_BEAUTIFY_FLAG" val=""/>
</p:tagLst>
</file>

<file path=ppt/tags/tag118.xml><?xml version="1.0" encoding="utf-8"?>
<p:tagLst xmlns:p="http://schemas.openxmlformats.org/presentationml/2006/main">
  <p:tag name="KSO_WM_BEAUTIFY_FLAG" val=""/>
</p:tagLst>
</file>

<file path=ppt/tags/tag119.xml><?xml version="1.0" encoding="utf-8"?>
<p:tagLst xmlns:p="http://schemas.openxmlformats.org/presentationml/2006/main">
  <p:tag name="KSO_WM_BEAUTIFY_FLAG" val=""/>
</p:tagLst>
</file>

<file path=ppt/tags/tag1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20.xml><?xml version="1.0" encoding="utf-8"?>
<p:tagLst xmlns:p="http://schemas.openxmlformats.org/presentationml/2006/main">
  <p:tag name="KSO_WM_BEAUTIFY_FLAG" val=""/>
</p:tagLst>
</file>

<file path=ppt/tags/tag121.xml><?xml version="1.0" encoding="utf-8"?>
<p:tagLst xmlns:p="http://schemas.openxmlformats.org/presentationml/2006/main">
  <p:tag name="KSO_WM_BEAUTIFY_FLAG" val=""/>
</p:tagLst>
</file>

<file path=ppt/tags/tag122.xml><?xml version="1.0" encoding="utf-8"?>
<p:tagLst xmlns:p="http://schemas.openxmlformats.org/presentationml/2006/main">
  <p:tag name="KSO_WM_BEAUTIFY_FLAG" val=""/>
</p:tagLst>
</file>

<file path=ppt/tags/tag123.xml><?xml version="1.0" encoding="utf-8"?>
<p:tagLst xmlns:p="http://schemas.openxmlformats.org/presentationml/2006/main">
  <p:tag name="KSO_WM_BEAUTIFY_FLAG" val=""/>
</p:tagLst>
</file>

<file path=ppt/tags/tag124.xml><?xml version="1.0" encoding="utf-8"?>
<p:tagLst xmlns:p="http://schemas.openxmlformats.org/presentationml/2006/main">
  <p:tag name="KSO_WM_BEAUTIFY_FLAG" val=""/>
</p:tagLst>
</file>

<file path=ppt/tags/tag125.xml><?xml version="1.0" encoding="utf-8"?>
<p:tagLst xmlns:p="http://schemas.openxmlformats.org/presentationml/2006/main">
  <p:tag name="KSO_WM_BEAUTIFY_FLAG" val=""/>
</p:tagLst>
</file>

<file path=ppt/tags/tag126.xml><?xml version="1.0" encoding="utf-8"?>
<p:tagLst xmlns:p="http://schemas.openxmlformats.org/presentationml/2006/main">
  <p:tag name="KSO_WM_BEAUTIFY_FLAG" val=""/>
</p:tagLst>
</file>

<file path=ppt/tags/tag127.xml><?xml version="1.0" encoding="utf-8"?>
<p:tagLst xmlns:p="http://schemas.openxmlformats.org/presentationml/2006/main">
  <p:tag name="KSO_WM_BEAUTIFY_FLAG" val=""/>
</p:tagLst>
</file>

<file path=ppt/tags/tag128.xml><?xml version="1.0" encoding="utf-8"?>
<p:tagLst xmlns:p="http://schemas.openxmlformats.org/presentationml/2006/main">
  <p:tag name="KSO_WM_BEAUTIFY_FLAG" val=""/>
</p:tagLst>
</file>

<file path=ppt/tags/tag129.xml><?xml version="1.0" encoding="utf-8"?>
<p:tagLst xmlns:p="http://schemas.openxmlformats.org/presentationml/2006/main">
  <p:tag name="KSO_WM_BEAUTIFY_FLAG" val=""/>
</p:tagLst>
</file>

<file path=ppt/tags/tag1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30.xml><?xml version="1.0" encoding="utf-8"?>
<p:tagLst xmlns:p="http://schemas.openxmlformats.org/presentationml/2006/main">
  <p:tag name="KSO_WM_BEAUTIFY_FLAG" val=""/>
</p:tagLst>
</file>

<file path=ppt/tags/tag131.xml><?xml version="1.0" encoding="utf-8"?>
<p:tagLst xmlns:p="http://schemas.openxmlformats.org/presentationml/2006/main">
  <p:tag name="KSO_WM_BEAUTIFY_FLAG" val=""/>
</p:tagLst>
</file>

<file path=ppt/tags/tag132.xml><?xml version="1.0" encoding="utf-8"?>
<p:tagLst xmlns:p="http://schemas.openxmlformats.org/presentationml/2006/main">
  <p:tag name="KSO_WM_BEAUTIFY_FLAG" val=""/>
</p:tagLst>
</file>

<file path=ppt/tags/tag133.xml><?xml version="1.0" encoding="utf-8"?>
<p:tagLst xmlns:p="http://schemas.openxmlformats.org/presentationml/2006/main">
  <p:tag name="KSO_WM_BEAUTIFY_FLAG" val=""/>
</p:tagLst>
</file>

<file path=ppt/tags/tag134.xml><?xml version="1.0" encoding="utf-8"?>
<p:tagLst xmlns:p="http://schemas.openxmlformats.org/presentationml/2006/main">
  <p:tag name="KSO_WM_BEAUTIFY_FLAG" val=""/>
</p:tagLst>
</file>

<file path=ppt/tags/tag135.xml><?xml version="1.0" encoding="utf-8"?>
<p:tagLst xmlns:p="http://schemas.openxmlformats.org/presentationml/2006/main">
  <p:tag name="KSO_WM_BEAUTIFY_FLAG" val=""/>
</p:tagLst>
</file>

<file path=ppt/tags/tag136.xml><?xml version="1.0" encoding="utf-8"?>
<p:tagLst xmlns:p="http://schemas.openxmlformats.org/presentationml/2006/main">
  <p:tag name="KSO_WM_BEAUTIFY_FLAG" val="#wm#"/>
  <p:tag name="KSO_WM_TEMPLATE_CATEGORY" val="custom"/>
  <p:tag name="KSO_WM_TEMPLATE_INDEX" val="20205081"/>
</p:tagLst>
</file>

<file path=ppt/tags/tag137.xml><?xml version="1.0" encoding="utf-8"?>
<p:tagLst xmlns:p="http://schemas.openxmlformats.org/presentationml/2006/main">
  <p:tag name="KSO_WM_BEAUTIFY_FLAG" val=""/>
</p:tagLst>
</file>

<file path=ppt/tags/tag138.xml><?xml version="1.0" encoding="utf-8"?>
<p:tagLst xmlns:p="http://schemas.openxmlformats.org/presentationml/2006/main">
  <p:tag name="KSO_WM_BEAUTIFY_FLAG" val=""/>
</p:tagLst>
</file>

<file path=ppt/tags/tag139.xml><?xml version="1.0" encoding="utf-8"?>
<p:tagLst xmlns:p="http://schemas.openxmlformats.org/presentationml/2006/main">
  <p:tag name="KSO_WM_BEAUTIFY_FLAG" val="#wm#"/>
  <p:tag name="KSO_WM_TEMPLATE_CATEGORY" val="custom"/>
  <p:tag name="KSO_WM_TEMPLATE_INDEX" val="20205081"/>
</p:tagLst>
</file>

<file path=ppt/tags/tag1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40.xml><?xml version="1.0" encoding="utf-8"?>
<p:tagLst xmlns:p="http://schemas.openxmlformats.org/presentationml/2006/main">
  <p:tag name="KSO_WM_BEAUTIFY_FLAG" val=""/>
</p:tagLst>
</file>

<file path=ppt/tags/tag141.xml><?xml version="1.0" encoding="utf-8"?>
<p:tagLst xmlns:p="http://schemas.openxmlformats.org/presentationml/2006/main">
  <p:tag name="KSO_WM_BEAUTIFY_FLAG" val=""/>
</p:tagLst>
</file>

<file path=ppt/tags/tag142.xml><?xml version="1.0" encoding="utf-8"?>
<p:tagLst xmlns:p="http://schemas.openxmlformats.org/presentationml/2006/main">
  <p:tag name="KSO_WM_BEAUTIFY_FLAG" val="#wm#"/>
  <p:tag name="KSO_WM_TEMPLATE_CATEGORY" val="custom"/>
  <p:tag name="KSO_WM_TEMPLATE_INDEX" val="20205081"/>
</p:tagLst>
</file>

<file path=ppt/tags/tag143.xml><?xml version="1.0" encoding="utf-8"?>
<p:tagLst xmlns:p="http://schemas.openxmlformats.org/presentationml/2006/main">
  <p:tag name="KSO_WM_BEAUTIFY_FLAG" val="#wm#"/>
  <p:tag name="KSO_WM_TEMPLATE_CATEGORY" val="custom"/>
  <p:tag name="KSO_WM_TEMPLATE_INDEX" val="20205081"/>
</p:tagLst>
</file>

<file path=ppt/tags/tag144.xml><?xml version="1.0" encoding="utf-8"?>
<p:tagLst xmlns:p="http://schemas.openxmlformats.org/presentationml/2006/main">
  <p:tag name="COMMONDATA" val="eyJoZGlkIjoiODcyYWY3ZTAyZmUxNTM5MGQ1M2Q5ZDQwZWIwNmVkZjgifQ=="/>
</p:tagLst>
</file>

<file path=ppt/tags/tag1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3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4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4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5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081"/>
</p:tagLst>
</file>

<file path=ppt/tags/tag5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081"/>
</p:tagLst>
</file>

<file path=ppt/tags/tag5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6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2.xml><?xml version="1.0" encoding="utf-8"?>
<p:tagLst xmlns:p="http://schemas.openxmlformats.org/presentationml/2006/main">
  <p:tag name="KSO_WM_TEMPLATE_THUMBS_INDEX" val="1、4、7、12、13、14、15、16、17、18、20、24、25、28、33、36、40、43、44"/>
  <p:tag name="KSO_WM_TEMPLATE_SUBCATEGORY" val="19"/>
  <p:tag name="KSO_WM_TAG_VERSION" val="1.0"/>
  <p:tag name="KSO_WM_BEAUTIFY_FLAG" val="#wm#"/>
  <p:tag name="KSO_WM_TEMPLATE_CATEGORY" val="custom"/>
  <p:tag name="KSO_WM_TEMPLATE_INDEX" val="20205081"/>
  <p:tag name="KSO_WM_TEMPLATE_MASTER_TYPE" val="0"/>
  <p:tag name="KSO_WM_TEMPLATE_COLOR_TYPE" val="1"/>
  <p:tag name="KSO_WM_UNIT_SHOW_EDIT_AREA_INDICATION" val="1"/>
</p:tagLst>
</file>

<file path=ppt/tags/tag63.xml><?xml version="1.0" encoding="utf-8"?>
<p:tagLst xmlns:p="http://schemas.openxmlformats.org/presentationml/2006/main">
  <p:tag name="KSO_WM_UNIT_ISCONTENTSTITLE" val="0"/>
  <p:tag name="KSO_WM_UNIT_ISNUMDGMTITLE" val="0"/>
  <p:tag name="KSO_WM_UNIT_NOCLEAR" val="0"/>
  <p:tag name="KSO_WM_UNIT_SHOW_EDIT_AREA_INDICATION" val="1"/>
  <p:tag name="KSO_WM_UNIT_VALUE" val="28"/>
  <p:tag name="KSO_WM_UNIT_HIGHLIGHT" val="0"/>
  <p:tag name="KSO_WM_UNIT_COMPATIBLE" val="0"/>
  <p:tag name="KSO_WM_UNIT_DIAGRAM_ISNUMVISUAL" val="0"/>
  <p:tag name="KSO_WM_UNIT_DIAGRAM_ISREFERUNIT" val="0"/>
  <p:tag name="KSO_WM_UNIT_TYPE" val="a"/>
  <p:tag name="KSO_WM_UNIT_INDEX" val="1"/>
  <p:tag name="KSO_WM_UNIT_ID" val="custom20205081_1*a*1"/>
  <p:tag name="KSO_WM_TEMPLATE_CATEGORY" val="custom"/>
  <p:tag name="KSO_WM_TEMPLATE_INDEX" val="20205081"/>
  <p:tag name="KSO_WM_UNIT_LAYERLEVEL" val="1"/>
  <p:tag name="KSO_WM_TAG_VERSION" val="1.0"/>
  <p:tag name="KSO_WM_BEAUTIFY_FLAG" val="#wm#"/>
</p:tagLst>
</file>

<file path=ppt/tags/tag64.xml><?xml version="1.0" encoding="utf-8"?>
<p:tagLst xmlns:p="http://schemas.openxmlformats.org/presentationml/2006/main">
  <p:tag name="KSO_WM_UNIT_ISCONTENTSTITLE" val="0"/>
  <p:tag name="KSO_WM_UNIT_ISNUMDGMTITLE" val="0"/>
  <p:tag name="KSO_WM_UNIT_NOCLEAR" val="0"/>
  <p:tag name="KSO_WM_UNIT_SHOW_EDIT_AREA_INDICATION" val="1"/>
  <p:tag name="KSO_WM_UNIT_VALUE" val="111"/>
  <p:tag name="KSO_WM_UNIT_HIGHLIGHT" val="0"/>
  <p:tag name="KSO_WM_UNIT_COMPATIBLE" val="0"/>
  <p:tag name="KSO_WM_UNIT_DIAGRAM_ISNUMVISUAL" val="0"/>
  <p:tag name="KSO_WM_UNIT_DIAGRAM_ISREFERUNIT" val="0"/>
  <p:tag name="KSO_WM_UNIT_TYPE" val="b"/>
  <p:tag name="KSO_WM_UNIT_INDEX" val="1"/>
  <p:tag name="KSO_WM_UNIT_ID" val="custom20205081_1*b*1"/>
  <p:tag name="KSO_WM_TEMPLATE_CATEGORY" val="custom"/>
  <p:tag name="KSO_WM_TEMPLATE_INDEX" val="20205081"/>
  <p:tag name="KSO_WM_UNIT_LAYERLEVEL" val="1"/>
  <p:tag name="KSO_WM_TAG_VERSION" val="1.0"/>
  <p:tag name="KSO_WM_BEAUTIFY_FLAG" val="#wm#"/>
</p:tagLst>
</file>

<file path=ppt/tags/tag65.xml><?xml version="1.0" encoding="utf-8"?>
<p:tagLst xmlns:p="http://schemas.openxmlformats.org/presentationml/2006/main">
  <p:tag name="KSO_WM_SLIDE_ID" val="custom20205081_1"/>
  <p:tag name="KSO_WM_TEMPLATE_SUBCATEGORY" val="19"/>
  <p:tag name="KSO_WM_TEMPLATE_MASTER_TYPE" val="0"/>
  <p:tag name="KSO_WM_TEMPLATE_COLOR_TYPE" val="1"/>
  <p:tag name="KSO_WM_SLIDE_TYPE" val="title"/>
  <p:tag name="KSO_WM_SLIDE_SUBTYPE" val="defaultBlank"/>
  <p:tag name="KSO_WM_SLIDE_ITEM_CNT" val="0"/>
  <p:tag name="KSO_WM_SLIDE_INDEX" val="1"/>
  <p:tag name="KSO_WM_TAG_VERSION" val="1.0"/>
  <p:tag name="KSO_WM_BEAUTIFY_FLAG" val="#wm#"/>
  <p:tag name="KSO_WM_TEMPLATE_CATEGORY" val="custom"/>
  <p:tag name="KSO_WM_TEMPLATE_INDEX" val="20205081"/>
  <p:tag name="KSO_WM_SLIDE_LAYOUT" val="a_b"/>
  <p:tag name="KSO_WM_SLIDE_LAYOUT_CNT" val="1_1"/>
  <p:tag name="KSO_WM_UNIT_SHOW_EDIT_AREA_INDICATION" val="1"/>
  <p:tag name="KSO_WM_TEMPLATE_THUMBS_INDEX" val="1、4、7、12、13、14、15、16、17、18、20、24、25、28、33、36、40、43、44"/>
</p:tagLst>
</file>

<file path=ppt/tags/tag66.xml><?xml version="1.0" encoding="utf-8"?>
<p:tagLst xmlns:p="http://schemas.openxmlformats.org/presentationml/2006/main">
  <p:tag name="KSO_WM_BEAUTIFY_FLAG" val=""/>
</p:tagLst>
</file>

<file path=ppt/tags/tag67.xml><?xml version="1.0" encoding="utf-8"?>
<p:tagLst xmlns:p="http://schemas.openxmlformats.org/presentationml/2006/main">
  <p:tag name="KSO_WM_BEAUTIFY_FLAG" val=""/>
</p:tagLst>
</file>

<file path=ppt/tags/tag68.xml><?xml version="1.0" encoding="utf-8"?>
<p:tagLst xmlns:p="http://schemas.openxmlformats.org/presentationml/2006/main">
  <p:tag name="KSO_WM_BEAUTIFY_FLAG" val=""/>
</p:tagLst>
</file>

<file path=ppt/tags/tag69.xml><?xml version="1.0" encoding="utf-8"?>
<p:tagLst xmlns:p="http://schemas.openxmlformats.org/presentationml/2006/main">
  <p:tag name="KSO_WM_BEAUTIFY_FLAG" val=""/>
</p:tagLst>
</file>

<file path=ppt/tags/tag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70.xml><?xml version="1.0" encoding="utf-8"?>
<p:tagLst xmlns:p="http://schemas.openxmlformats.org/presentationml/2006/main">
  <p:tag name="KSO_WM_BEAUTIFY_FLAG" val=""/>
</p:tagLst>
</file>

<file path=ppt/tags/tag71.xml><?xml version="1.0" encoding="utf-8"?>
<p:tagLst xmlns:p="http://schemas.openxmlformats.org/presentationml/2006/main">
  <p:tag name="KSO_WM_BEAUTIFY_FLAG" val=""/>
</p:tagLst>
</file>

<file path=ppt/tags/tag72.xml><?xml version="1.0" encoding="utf-8"?>
<p:tagLst xmlns:p="http://schemas.openxmlformats.org/presentationml/2006/main">
  <p:tag name="KSO_WM_BEAUTIFY_FLAG" val=""/>
</p:tagLst>
</file>

<file path=ppt/tags/tag73.xml><?xml version="1.0" encoding="utf-8"?>
<p:tagLst xmlns:p="http://schemas.openxmlformats.org/presentationml/2006/main">
  <p:tag name="KSO_WM_BEAUTIFY_FLAG" val=""/>
</p:tagLst>
</file>

<file path=ppt/tags/tag74.xml><?xml version="1.0" encoding="utf-8"?>
<p:tagLst xmlns:p="http://schemas.openxmlformats.org/presentationml/2006/main">
  <p:tag name="KSO_WM_BEAUTIFY_FLAG" val=""/>
</p:tagLst>
</file>

<file path=ppt/tags/tag75.xml><?xml version="1.0" encoding="utf-8"?>
<p:tagLst xmlns:p="http://schemas.openxmlformats.org/presentationml/2006/main">
  <p:tag name="KSO_WM_BEAUTIFY_FLAG" val=""/>
</p:tagLst>
</file>

<file path=ppt/tags/tag76.xml><?xml version="1.0" encoding="utf-8"?>
<p:tagLst xmlns:p="http://schemas.openxmlformats.org/presentationml/2006/main">
  <p:tag name="KSO_WM_BEAUTIFY_FLAG" val=""/>
</p:tagLst>
</file>

<file path=ppt/tags/tag77.xml><?xml version="1.0" encoding="utf-8"?>
<p:tagLst xmlns:p="http://schemas.openxmlformats.org/presentationml/2006/main">
  <p:tag name="KSO_WM_BEAUTIFY_FLAG" val=""/>
</p:tagLst>
</file>

<file path=ppt/tags/tag78.xml><?xml version="1.0" encoding="utf-8"?>
<p:tagLst xmlns:p="http://schemas.openxmlformats.org/presentationml/2006/main">
  <p:tag name="KSO_WM_BEAUTIFY_FLAG" val=""/>
</p:tagLst>
</file>

<file path=ppt/tags/tag79.xml><?xml version="1.0" encoding="utf-8"?>
<p:tagLst xmlns:p="http://schemas.openxmlformats.org/presentationml/2006/main">
  <p:tag name="KSO_WM_BEAUTIFY_FLAG" val=""/>
</p:tagLst>
</file>

<file path=ppt/tags/tag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80.xml><?xml version="1.0" encoding="utf-8"?>
<p:tagLst xmlns:p="http://schemas.openxmlformats.org/presentationml/2006/main">
  <p:tag name="KSO_WM_BEAUTIFY_FLAG" val=""/>
</p:tagLst>
</file>

<file path=ppt/tags/tag81.xml><?xml version="1.0" encoding="utf-8"?>
<p:tagLst xmlns:p="http://schemas.openxmlformats.org/presentationml/2006/main">
  <p:tag name="KSO_WM_BEAUTIFY_FLAG" val=""/>
</p:tagLst>
</file>

<file path=ppt/tags/tag82.xml><?xml version="1.0" encoding="utf-8"?>
<p:tagLst xmlns:p="http://schemas.openxmlformats.org/presentationml/2006/main">
  <p:tag name="KSO_WM_BEAUTIFY_FLAG" val=""/>
</p:tagLst>
</file>

<file path=ppt/tags/tag83.xml><?xml version="1.0" encoding="utf-8"?>
<p:tagLst xmlns:p="http://schemas.openxmlformats.org/presentationml/2006/main">
  <p:tag name="KSO_WM_BEAUTIFY_FLAG" val=""/>
</p:tagLst>
</file>

<file path=ppt/tags/tag84.xml><?xml version="1.0" encoding="utf-8"?>
<p:tagLst xmlns:p="http://schemas.openxmlformats.org/presentationml/2006/main">
  <p:tag name="KSO_WM_BEAUTIFY_FLAG" val=""/>
</p:tagLst>
</file>

<file path=ppt/tags/tag85.xml><?xml version="1.0" encoding="utf-8"?>
<p:tagLst xmlns:p="http://schemas.openxmlformats.org/presentationml/2006/main">
  <p:tag name="KSO_WM_BEAUTIFY_FLAG" val=""/>
</p:tagLst>
</file>

<file path=ppt/tags/tag86.xml><?xml version="1.0" encoding="utf-8"?>
<p:tagLst xmlns:p="http://schemas.openxmlformats.org/presentationml/2006/main">
  <p:tag name="KSO_WM_BEAUTIFY_FLAG" val=""/>
</p:tagLst>
</file>

<file path=ppt/tags/tag87.xml><?xml version="1.0" encoding="utf-8"?>
<p:tagLst xmlns:p="http://schemas.openxmlformats.org/presentationml/2006/main">
  <p:tag name="KSO_WM_BEAUTIFY_FLAG" val=""/>
</p:tagLst>
</file>

<file path=ppt/tags/tag88.xml><?xml version="1.0" encoding="utf-8"?>
<p:tagLst xmlns:p="http://schemas.openxmlformats.org/presentationml/2006/main">
  <p:tag name="KSO_WM_BEAUTIFY_FLAG" val=""/>
</p:tagLst>
</file>

<file path=ppt/tags/tag89.xml><?xml version="1.0" encoding="utf-8"?>
<p:tagLst xmlns:p="http://schemas.openxmlformats.org/presentationml/2006/main">
  <p:tag name="KSO_WM_BEAUTIFY_FLAG" val=""/>
</p:tagLst>
</file>

<file path=ppt/tags/tag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90.xml><?xml version="1.0" encoding="utf-8"?>
<p:tagLst xmlns:p="http://schemas.openxmlformats.org/presentationml/2006/main">
  <p:tag name="KSO_WM_BEAUTIFY_FLAG" val=""/>
</p:tagLst>
</file>

<file path=ppt/tags/tag91.xml><?xml version="1.0" encoding="utf-8"?>
<p:tagLst xmlns:p="http://schemas.openxmlformats.org/presentationml/2006/main">
  <p:tag name="KSO_WM_BEAUTIFY_FLAG" val=""/>
</p:tagLst>
</file>

<file path=ppt/tags/tag92.xml><?xml version="1.0" encoding="utf-8"?>
<p:tagLst xmlns:p="http://schemas.openxmlformats.org/presentationml/2006/main">
  <p:tag name="KSO_WM_BEAUTIFY_FLAG" val="#wm#"/>
  <p:tag name="KSO_WM_TEMPLATE_CATEGORY" val="custom"/>
  <p:tag name="KSO_WM_TEMPLATE_INDEX" val="20205081"/>
</p:tagLst>
</file>

<file path=ppt/tags/tag93.xml><?xml version="1.0" encoding="utf-8"?>
<p:tagLst xmlns:p="http://schemas.openxmlformats.org/presentationml/2006/main">
  <p:tag name="KSO_WM_BEAUTIFY_FLAG" val="#wm#"/>
  <p:tag name="KSO_WM_TEMPLATE_CATEGORY" val="custom"/>
  <p:tag name="KSO_WM_TEMPLATE_INDEX" val="20205081"/>
</p:tagLst>
</file>

<file path=ppt/tags/tag94.xml><?xml version="1.0" encoding="utf-8"?>
<p:tagLst xmlns:p="http://schemas.openxmlformats.org/presentationml/2006/main">
  <p:tag name="KSO_WM_BEAUTIFY_FLAG" val=""/>
</p:tagLst>
</file>

<file path=ppt/tags/tag95.xml><?xml version="1.0" encoding="utf-8"?>
<p:tagLst xmlns:p="http://schemas.openxmlformats.org/presentationml/2006/main">
  <p:tag name="KSO_WM_BEAUTIFY_FLAG" val=""/>
</p:tagLst>
</file>

<file path=ppt/tags/tag96.xml><?xml version="1.0" encoding="utf-8"?>
<p:tagLst xmlns:p="http://schemas.openxmlformats.org/presentationml/2006/main">
  <p:tag name="KSO_WM_BEAUTIFY_FLAG" val=""/>
</p:tagLst>
</file>

<file path=ppt/tags/tag97.xml><?xml version="1.0" encoding="utf-8"?>
<p:tagLst xmlns:p="http://schemas.openxmlformats.org/presentationml/2006/main">
  <p:tag name="KSO_WM_BEAUTIFY_FLAG" val=""/>
</p:tagLst>
</file>

<file path=ppt/tags/tag98.xml><?xml version="1.0" encoding="utf-8"?>
<p:tagLst xmlns:p="http://schemas.openxmlformats.org/presentationml/2006/main">
  <p:tag name="KSO_WM_BEAUTIFY_FLAG" val=""/>
</p:tagLst>
</file>

<file path=ppt/tags/tag99.xml><?xml version="1.0" encoding="utf-8"?>
<p:tagLst xmlns:p="http://schemas.openxmlformats.org/presentationml/2006/main">
  <p:tag name="KSO_WM_BEAUTIFY_FLAG" val=""/>
</p:tagLst>
</file>

<file path=ppt/theme/theme1.xml><?xml version="1.0" encoding="utf-8"?>
<a:theme xmlns:a="http://schemas.openxmlformats.org/drawingml/2006/main" name="WPS">
  <a:themeElements>
    <a:clrScheme name="WPS">
      <a:dk1>
        <a:sysClr val="windowText" lastClr="000000"/>
      </a:dk1>
      <a:lt1>
        <a:sysClr val="window" lastClr="FFFFFF"/>
      </a:lt1>
      <a:dk2>
        <a:srgbClr val="0F1423"/>
      </a:dk2>
      <a:lt2>
        <a:srgbClr val="FFFFFF"/>
      </a:lt2>
      <a:accent1>
        <a:srgbClr val="4874CB"/>
      </a:accent1>
      <a:accent2>
        <a:srgbClr val="EE822F"/>
      </a:accent2>
      <a:accent3>
        <a:srgbClr val="F2BA02"/>
      </a:accent3>
      <a:accent4>
        <a:srgbClr val="75BD42"/>
      </a:accent4>
      <a:accent5>
        <a:srgbClr val="30C0B4"/>
      </a:accent5>
      <a:accent6>
        <a:srgbClr val="E54C5E"/>
      </a:accent6>
      <a:hlink>
        <a:srgbClr val="0026E5"/>
      </a:hlink>
      <a:folHlink>
        <a:srgbClr val="7E1FAD"/>
      </a:folHlink>
    </a:clrScheme>
    <a:fontScheme name="WPS">
      <a:majorFont>
        <a:latin typeface="Arial"/>
        <a:ea typeface="微软雅黑"/>
        <a:cs typeface=""/>
      </a:majorFont>
      <a:minorFont>
        <a:latin typeface="Arial"/>
        <a:ea typeface="微软雅黑"/>
        <a:cs typeface=""/>
      </a:minorFont>
    </a:fontScheme>
    <a:fmtScheme name="WPS">
      <a:fillStyleLst>
        <a:solidFill>
          <a:schemeClr val="phClr"/>
        </a:solidFill>
        <a:gradFill>
          <a:gsLst>
            <a:gs pos="0">
              <a:schemeClr val="phClr">
                <a:lumOff val="17500"/>
              </a:schemeClr>
            </a:gs>
            <a:gs pos="100000">
              <a:schemeClr val="phClr"/>
            </a:gs>
          </a:gsLst>
          <a:lin ang="2700000" scaled="0"/>
        </a:gradFill>
        <a:gradFill>
          <a:gsLst>
            <a:gs pos="0">
              <a:schemeClr val="phClr">
                <a:hueOff val="-2520000"/>
              </a:schemeClr>
            </a:gs>
            <a:gs pos="100000">
              <a:schemeClr val="phClr"/>
            </a:gs>
          </a:gsLst>
          <a:lin ang="2700000" scaled="0"/>
        </a:gradFill>
      </a:fillStyleLst>
      <a:lnStyleLst>
        <a:ln w="12700" cap="flat" cmpd="sng" algn="ctr">
          <a:solidFill>
            <a:schemeClr val="phClr"/>
          </a:solidFill>
          <a:prstDash val="solid"/>
          <a:miter lim="800000"/>
        </a:ln>
        <a:ln w="12700" cap="flat" cmpd="sng" algn="ctr">
          <a:solidFill>
            <a:schemeClr val="phClr"/>
          </a:solidFill>
          <a:prstDash val="solid"/>
          <a:miter lim="800000"/>
        </a:ln>
        <a:ln w="12700" cap="flat" cmpd="sng" algn="ctr">
          <a:gradFill>
            <a:gsLst>
              <a:gs pos="0">
                <a:schemeClr val="phClr">
                  <a:hueOff val="-4200000"/>
                </a:schemeClr>
              </a:gs>
              <a:gs pos="100000">
                <a:schemeClr val="phClr"/>
              </a:gs>
            </a:gsLst>
            <a:lin ang="2700000" scaled="1"/>
          </a:gradFill>
          <a:prstDash val="solid"/>
          <a:miter lim="800000"/>
        </a:ln>
      </a:lnStyleLst>
      <a:effectStyleLst>
        <a:effectStyle>
          <a:effectLst>
            <a:outerShdw blurRad="101600" dist="50800" dir="5400000" algn="ctr" rotWithShape="0">
              <a:schemeClr val="phClr">
                <a:alpha val="60000"/>
              </a:schemeClr>
            </a:outerShdw>
          </a:effectLst>
        </a:effectStyle>
        <a:effectStyle>
          <a:effectLst>
            <a:reflection stA="50000" endA="300" endPos="40000" dist="25400" dir="5400000" sy="-100000" algn="bl" rotWithShape="0"/>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3094</Words>
  <Application>WPS 演示</Application>
  <PresentationFormat>宽屏</PresentationFormat>
  <Paragraphs>165</Paragraphs>
  <Slides>8</Slides>
  <Notes>4</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8</vt:i4>
      </vt:variant>
    </vt:vector>
  </HeadingPairs>
  <TitlesOfParts>
    <vt:vector size="16" baseType="lpstr">
      <vt:lpstr>Arial</vt:lpstr>
      <vt:lpstr>宋体</vt:lpstr>
      <vt:lpstr>Wingdings</vt:lpstr>
      <vt:lpstr>Wingdings</vt:lpstr>
      <vt:lpstr>微软雅黑</vt:lpstr>
      <vt:lpstr>Arial Unicode MS</vt:lpstr>
      <vt:lpstr>Calibri</vt:lpstr>
      <vt:lpstr>WPS</vt:lpstr>
      <vt:lpstr>Busy Logic for BRAM</vt:lpstr>
      <vt:lpstr>Wishbone Interconnect Architecture</vt:lpstr>
      <vt:lpstr>Why busy logic?</vt:lpstr>
      <vt:lpstr>How is busy logic achieved?</vt:lpstr>
      <vt:lpstr>Wishbone Interconnect Architecture</vt:lpstr>
      <vt:lpstr>Difficulty in implementation</vt:lpstr>
      <vt:lpstr>Difficulty in implementation</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空白演示</dc:title>
  <dc:creator/>
  <cp:lastModifiedBy>Hongjiang Cai</cp:lastModifiedBy>
  <cp:revision>171</cp:revision>
  <dcterms:created xsi:type="dcterms:W3CDTF">2019-06-19T02:08:00Z</dcterms:created>
  <dcterms:modified xsi:type="dcterms:W3CDTF">2023-08-25T19:33:52Z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2052-12.1.0.15120</vt:lpwstr>
  </property>
  <property fmtid="{D5CDD505-2E9C-101B-9397-08002B2CF9AE}" pid="3" name="ICV">
    <vt:lpwstr>2714BC2042754196817988410A36725A</vt:lpwstr>
  </property>
</Properties>
</file>