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84" r:id="rId2"/>
  </p:sldMasterIdLst>
  <p:notesMasterIdLst>
    <p:notesMasterId r:id="rId22"/>
  </p:notesMasterIdLst>
  <p:sldIdLst>
    <p:sldId id="446" r:id="rId3"/>
    <p:sldId id="899" r:id="rId4"/>
    <p:sldId id="895" r:id="rId5"/>
    <p:sldId id="900" r:id="rId6"/>
    <p:sldId id="897" r:id="rId7"/>
    <p:sldId id="883" r:id="rId8"/>
    <p:sldId id="896" r:id="rId9"/>
    <p:sldId id="902" r:id="rId10"/>
    <p:sldId id="901" r:id="rId11"/>
    <p:sldId id="905" r:id="rId12"/>
    <p:sldId id="574" r:id="rId13"/>
    <p:sldId id="575" r:id="rId14"/>
    <p:sldId id="576" r:id="rId15"/>
    <p:sldId id="577" r:id="rId16"/>
    <p:sldId id="903" r:id="rId17"/>
    <p:sldId id="904" r:id="rId18"/>
    <p:sldId id="906" r:id="rId19"/>
    <p:sldId id="881" r:id="rId20"/>
    <p:sldId id="885"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Lato" panose="020F0502020204030203"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04" userDrawn="1">
          <p15:clr>
            <a:srgbClr val="A4A3A4"/>
          </p15:clr>
        </p15:guide>
        <p15:guide id="4" orient="horz" pos="11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2D24"/>
    <a:srgbClr val="B83A4B"/>
    <a:srgbClr val="8C1515"/>
    <a:srgbClr val="E04F39"/>
    <a:srgbClr val="53565A"/>
    <a:srgbClr val="5F574F"/>
    <a:srgbClr val="B6B1A9"/>
    <a:srgbClr val="D4D1D1"/>
    <a:srgbClr val="544948"/>
    <a:srgbClr val="0069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46"/>
    <p:restoredTop sz="96327"/>
  </p:normalViewPr>
  <p:slideViewPr>
    <p:cSldViewPr snapToGrid="0" snapToObjects="1" showGuides="1">
      <p:cViewPr>
        <p:scale>
          <a:sx n="142" d="100"/>
          <a:sy n="142" d="100"/>
        </p:scale>
        <p:origin x="688" y="336"/>
      </p:cViewPr>
      <p:guideLst>
        <p:guide orient="horz" pos="2160"/>
        <p:guide pos="3840"/>
        <p:guide pos="504"/>
        <p:guide orient="horz" pos="1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71494-3951-FA47-A2D9-E3AB10964ECE}" type="datetimeFigureOut">
              <a:rPr lang="en-US" smtClean="0"/>
              <a:t>5/21/23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19C58-D451-C54B-A6BB-965E69BFF736}" type="slidenum">
              <a:rPr lang="en-US" smtClean="0"/>
              <a:t>‹#›</a:t>
            </a:fld>
            <a:endParaRPr lang="en-US"/>
          </a:p>
        </p:txBody>
      </p:sp>
    </p:spTree>
    <p:extLst>
      <p:ext uri="{BB962C8B-B14F-4D97-AF65-F5344CB8AC3E}">
        <p14:creationId xmlns:p14="http://schemas.microsoft.com/office/powerpoint/2010/main" val="270946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latin typeface="Arial" pitchFamily="34" charset="0"/>
            </a:endParaRPr>
          </a:p>
        </p:txBody>
      </p:sp>
    </p:spTree>
    <p:extLst>
      <p:ext uri="{BB962C8B-B14F-4D97-AF65-F5344CB8AC3E}">
        <p14:creationId xmlns:p14="http://schemas.microsoft.com/office/powerpoint/2010/main" val="121753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18</a:t>
            </a:fld>
            <a:endParaRPr lang="en-US" dirty="0"/>
          </a:p>
        </p:txBody>
      </p:sp>
    </p:spTree>
    <p:extLst>
      <p:ext uri="{BB962C8B-B14F-4D97-AF65-F5344CB8AC3E}">
        <p14:creationId xmlns:p14="http://schemas.microsoft.com/office/powerpoint/2010/main" val="351323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1">
    <p:bg>
      <p:bgPr>
        <a:gradFill>
          <a:gsLst>
            <a:gs pos="15000">
              <a:srgbClr val="E04F39"/>
            </a:gs>
            <a:gs pos="50000">
              <a:srgbClr val="AF2D24"/>
            </a:gs>
            <a:gs pos="100000">
              <a:srgbClr val="8C1515"/>
            </a:gs>
          </a:gsLst>
          <a:lin ang="81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25F34CB-4092-FC40-9790-97C718FF67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100" y="647701"/>
            <a:ext cx="7563494" cy="2246574"/>
          </a:xfrm>
        </p:spPr>
        <p:txBody>
          <a:bodyPr anchor="b">
            <a:normAutofit/>
          </a:bodyPr>
          <a:lstStyle>
            <a:lvl1pPr>
              <a:defRPr sz="4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Title style</a:t>
            </a:r>
          </a:p>
        </p:txBody>
      </p:sp>
      <p:sp>
        <p:nvSpPr>
          <p:cNvPr id="30" name="Text Placeholder 29">
            <a:extLst>
              <a:ext uri="{FF2B5EF4-FFF2-40B4-BE49-F238E27FC236}">
                <a16:creationId xmlns:a16="http://schemas.microsoft.com/office/drawing/2014/main" id="{106C54A2-406A-8E4A-9A2F-D0E47BAE5AA9}"/>
              </a:ext>
            </a:extLst>
          </p:cNvPr>
          <p:cNvSpPr>
            <a:spLocks noGrp="1"/>
          </p:cNvSpPr>
          <p:nvPr>
            <p:ph type="body" sz="quarter" idx="11" hasCustomPrompt="1"/>
          </p:nvPr>
        </p:nvSpPr>
        <p:spPr>
          <a:xfrm>
            <a:off x="800099" y="2931546"/>
            <a:ext cx="7563495" cy="505405"/>
          </a:xfrm>
        </p:spPr>
        <p:txBody>
          <a:bodyPr anchor="b">
            <a:noAutofit/>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 text</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800100" y="3941112"/>
            <a:ext cx="7563494" cy="363896"/>
          </a:xfrm>
        </p:spPr>
        <p:txBody>
          <a:bodyPr anchor="t">
            <a:noAutofit/>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 / Title / Department</a:t>
            </a:r>
          </a:p>
        </p:txBody>
      </p:sp>
      <p:sp>
        <p:nvSpPr>
          <p:cNvPr id="34" name="Text Placeholder 33">
            <a:extLst>
              <a:ext uri="{FF2B5EF4-FFF2-40B4-BE49-F238E27FC236}">
                <a16:creationId xmlns:a16="http://schemas.microsoft.com/office/drawing/2014/main" id="{2D4B77C2-58D8-3547-BE9A-17CA8281CFF6}"/>
              </a:ext>
            </a:extLst>
          </p:cNvPr>
          <p:cNvSpPr>
            <a:spLocks noGrp="1"/>
          </p:cNvSpPr>
          <p:nvPr>
            <p:ph type="body" sz="quarter" idx="13" hasCustomPrompt="1"/>
          </p:nvPr>
        </p:nvSpPr>
        <p:spPr>
          <a:xfrm>
            <a:off x="800100" y="4306401"/>
            <a:ext cx="5199706" cy="295275"/>
          </a:xfrm>
        </p:spPr>
        <p:txBody>
          <a:bodyPr>
            <a:noAutofit/>
          </a:bodyPr>
          <a:lstStyle>
            <a:lvl1pPr>
              <a:defRPr sz="1600" b="1" i="0">
                <a:solidFill>
                  <a:schemeClr val="bg1"/>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dirty="0"/>
              <a:t>Date</a:t>
            </a:r>
          </a:p>
        </p:txBody>
      </p:sp>
      <p:pic>
        <p:nvPicPr>
          <p:cNvPr id="38" name="Graphic 37">
            <a:extLst>
              <a:ext uri="{FF2B5EF4-FFF2-40B4-BE49-F238E27FC236}">
                <a16:creationId xmlns:a16="http://schemas.microsoft.com/office/drawing/2014/main" id="{1ED3813A-8E7E-9F47-972D-2F0D1165092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9786" y="6147835"/>
            <a:ext cx="1734821" cy="331193"/>
          </a:xfrm>
          <a:prstGeom prst="rect">
            <a:avLst/>
          </a:prstGeom>
        </p:spPr>
      </p:pic>
      <p:pic>
        <p:nvPicPr>
          <p:cNvPr id="40" name="Graphic 39">
            <a:extLst>
              <a:ext uri="{FF2B5EF4-FFF2-40B4-BE49-F238E27FC236}">
                <a16:creationId xmlns:a16="http://schemas.microsoft.com/office/drawing/2014/main" id="{A56DD04E-065E-734C-B575-C9A2A9CDD9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46869" y="6156021"/>
            <a:ext cx="2022942" cy="337157"/>
          </a:xfrm>
          <a:prstGeom prst="rect">
            <a:avLst/>
          </a:prstGeom>
        </p:spPr>
      </p:pic>
      <p:cxnSp>
        <p:nvCxnSpPr>
          <p:cNvPr id="10" name="Straight Connector 9">
            <a:extLst>
              <a:ext uri="{FF2B5EF4-FFF2-40B4-BE49-F238E27FC236}">
                <a16:creationId xmlns:a16="http://schemas.microsoft.com/office/drawing/2014/main" id="{116C59BB-A00D-3740-8531-C0CE85C1DA71}"/>
              </a:ext>
            </a:extLst>
          </p:cNvPr>
          <p:cNvCxnSpPr>
            <a:cxnSpLocks/>
          </p:cNvCxnSpPr>
          <p:nvPr userDrawn="1"/>
        </p:nvCxnSpPr>
        <p:spPr>
          <a:xfrm>
            <a:off x="800100" y="3762332"/>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21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duotone>
              <a:schemeClr val="accent5">
                <a:shade val="45000"/>
                <a:satMod val="135000"/>
              </a:schemeClr>
              <a:prstClr val="white"/>
            </a:duotone>
          </a:blip>
          <a:srcRect/>
          <a:stretch>
            <a:fillRect/>
          </a:stretch>
        </p:blipFill>
        <p:spPr bwMode="auto">
          <a:xfrm>
            <a:off x="1" y="-241746"/>
            <a:ext cx="12192001" cy="7099745"/>
          </a:xfrm>
          <a:prstGeom prst="rect">
            <a:avLst/>
          </a:prstGeom>
          <a:noFill/>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140196"/>
            <a:ext cx="2631445" cy="717805"/>
          </a:xfrm>
          <a:prstGeom prst="rect">
            <a:avLst/>
          </a:prstGeom>
        </p:spPr>
      </p:pic>
      <p:sp>
        <p:nvSpPr>
          <p:cNvPr id="2" name="Title 1"/>
          <p:cNvSpPr>
            <a:spLocks noGrp="1"/>
          </p:cNvSpPr>
          <p:nvPr>
            <p:ph type="ctrTitle"/>
          </p:nvPr>
        </p:nvSpPr>
        <p:spPr>
          <a:xfrm>
            <a:off x="742951" y="536576"/>
            <a:ext cx="10678583"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742951" y="3646170"/>
            <a:ext cx="10653183" cy="218770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742951" y="2755012"/>
            <a:ext cx="10678583" cy="635889"/>
          </a:xfrm>
        </p:spPr>
        <p:txBody>
          <a:bodyPr>
            <a:noAutofit/>
          </a:bodyPr>
          <a:lstStyle>
            <a:lvl1pPr>
              <a:lnSpc>
                <a:spcPct val="100000"/>
              </a:lnSpc>
              <a:defRPr sz="4200" b="0">
                <a:solidFill>
                  <a:schemeClr val="tx1"/>
                </a:solidFill>
                <a:latin typeface="Arial" pitchFamily="34" charset="0"/>
                <a:cs typeface="Arial" pitchFamily="34" charset="0"/>
              </a:defRPr>
            </a:lvl1pPr>
          </a:lstStyle>
          <a:p>
            <a:pPr lvl="0"/>
            <a:r>
              <a:rPr lang="en-CA" dirty="0"/>
              <a:t>Click to edit Master subtitle style</a:t>
            </a:r>
          </a:p>
        </p:txBody>
      </p:sp>
    </p:spTree>
    <p:extLst>
      <p:ext uri="{BB962C8B-B14F-4D97-AF65-F5344CB8AC3E}">
        <p14:creationId xmlns:p14="http://schemas.microsoft.com/office/powerpoint/2010/main" val="1080108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sz="2800">
                <a:solidFill>
                  <a:schemeClr val="accent5">
                    <a:lumMod val="75000"/>
                  </a:schemeClr>
                </a:solidFill>
              </a:defRPr>
            </a:lvl1pPr>
          </a:lstStyle>
          <a:p>
            <a:r>
              <a:rPr lang="en-US" dirty="0"/>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13" name="Picture 12">
            <a:extLst>
              <a:ext uri="{FF2B5EF4-FFF2-40B4-BE49-F238E27FC236}">
                <a16:creationId xmlns:a16="http://schemas.microsoft.com/office/drawing/2014/main" id="{E5A3576D-3872-ED49-9BD1-91221E388BCA}"/>
              </a:ext>
            </a:extLst>
          </p:cNvPr>
          <p:cNvPicPr>
            <a:picLocks noChangeAspect="1"/>
          </p:cNvPicPr>
          <p:nvPr userDrawn="1"/>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r="7878" b="-2652"/>
          <a:stretch/>
        </p:blipFill>
        <p:spPr>
          <a:xfrm>
            <a:off x="21" y="934933"/>
            <a:ext cx="12191950" cy="299506"/>
          </a:xfrm>
          <a:prstGeom prst="rect">
            <a:avLst/>
          </a:prstGeom>
          <a:ln>
            <a:noFill/>
          </a:ln>
        </p:spPr>
      </p:pic>
    </p:spTree>
    <p:extLst>
      <p:ext uri="{BB962C8B-B14F-4D97-AF65-F5344CB8AC3E}">
        <p14:creationId xmlns:p14="http://schemas.microsoft.com/office/powerpoint/2010/main" val="2298844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sz="2800">
                <a:solidFill>
                  <a:schemeClr val="accent5">
                    <a:lumMod val="75000"/>
                  </a:schemeClr>
                </a:solidFill>
              </a:defRPr>
            </a:lvl1pPr>
          </a:lstStyle>
          <a:p>
            <a:r>
              <a:rPr lang="en-US" dirty="0"/>
              <a:t>Click to edit Master title style</a:t>
            </a:r>
            <a:endParaRPr lang="en-CA" dirty="0"/>
          </a:p>
        </p:txBody>
      </p:sp>
      <p:sp>
        <p:nvSpPr>
          <p:cNvPr id="16" name="Content Placeholder 15"/>
          <p:cNvSpPr>
            <a:spLocks noGrp="1"/>
          </p:cNvSpPr>
          <p:nvPr>
            <p:ph sz="quarter" idx="14"/>
          </p:nvPr>
        </p:nvSpPr>
        <p:spPr>
          <a:xfrm>
            <a:off x="609600" y="1243584"/>
            <a:ext cx="51816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6197600" y="1252729"/>
            <a:ext cx="51816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13" name="Picture 12">
            <a:extLst>
              <a:ext uri="{FF2B5EF4-FFF2-40B4-BE49-F238E27FC236}">
                <a16:creationId xmlns:a16="http://schemas.microsoft.com/office/drawing/2014/main" id="{5A3D30EB-F05F-764E-8CEE-44CC01B087F3}"/>
              </a:ext>
            </a:extLst>
          </p:cNvPr>
          <p:cNvPicPr>
            <a:picLocks noChangeAspect="1"/>
          </p:cNvPicPr>
          <p:nvPr userDrawn="1"/>
        </p:nvPicPr>
        <p:blipFill>
          <a:blip r:embed="rId2" cstate="print">
            <a:duotone>
              <a:prstClr val="black"/>
              <a:schemeClr val="accent5">
                <a:lumMod val="20000"/>
                <a:lumOff val="80000"/>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1"/>
            <a:ext cx="12191971" cy="1252728"/>
          </a:xfrm>
          <a:prstGeom prst="rect">
            <a:avLst/>
          </a:prstGeom>
        </p:spPr>
      </p:pic>
      <p:pic>
        <p:nvPicPr>
          <p:cNvPr id="14" name="Picture 13">
            <a:extLst>
              <a:ext uri="{FF2B5EF4-FFF2-40B4-BE49-F238E27FC236}">
                <a16:creationId xmlns:a16="http://schemas.microsoft.com/office/drawing/2014/main" id="{2F73813E-8E62-164F-B306-6FA7894B404F}"/>
              </a:ext>
            </a:extLst>
          </p:cNvPr>
          <p:cNvPicPr>
            <a:picLocks noChangeAspect="1"/>
          </p:cNvPicPr>
          <p:nvPr userDrawn="1"/>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7878" b="-2652"/>
          <a:stretch/>
        </p:blipFill>
        <p:spPr>
          <a:xfrm>
            <a:off x="21" y="934933"/>
            <a:ext cx="12191950" cy="299506"/>
          </a:xfrm>
          <a:prstGeom prst="rect">
            <a:avLst/>
          </a:prstGeom>
          <a:ln>
            <a:noFill/>
          </a:ln>
        </p:spPr>
      </p:pic>
    </p:spTree>
    <p:extLst>
      <p:ext uri="{BB962C8B-B14F-4D97-AF65-F5344CB8AC3E}">
        <p14:creationId xmlns:p14="http://schemas.microsoft.com/office/powerpoint/2010/main" val="4139925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2">
    <p:spTree>
      <p:nvGrpSpPr>
        <p:cNvPr id="1" name=""/>
        <p:cNvGrpSpPr/>
        <p:nvPr/>
      </p:nvGrpSpPr>
      <p:grpSpPr>
        <a:xfrm>
          <a:off x="0" y="0"/>
          <a:ext cx="0" cy="0"/>
          <a:chOff x="0" y="0"/>
          <a:chExt cx="0" cy="0"/>
        </a:xfrm>
      </p:grpSpPr>
      <p:pic>
        <p:nvPicPr>
          <p:cNvPr id="24" name="Picture 23" descr="A picture containing ocean floor&#10;&#10;Description automatically generated">
            <a:extLst>
              <a:ext uri="{FF2B5EF4-FFF2-40B4-BE49-F238E27FC236}">
                <a16:creationId xmlns:a16="http://schemas.microsoft.com/office/drawing/2014/main" id="{70EA7885-7931-B24B-8499-67A4135477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100" y="647701"/>
            <a:ext cx="7563494" cy="2246574"/>
          </a:xfrm>
        </p:spPr>
        <p:txBody>
          <a:bodyPr anchor="b">
            <a:normAutofit/>
          </a:bodyPr>
          <a:lstStyle>
            <a:lvl1pPr>
              <a:defRPr sz="4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Title style</a:t>
            </a:r>
          </a:p>
        </p:txBody>
      </p:sp>
      <p:sp>
        <p:nvSpPr>
          <p:cNvPr id="30" name="Text Placeholder 29">
            <a:extLst>
              <a:ext uri="{FF2B5EF4-FFF2-40B4-BE49-F238E27FC236}">
                <a16:creationId xmlns:a16="http://schemas.microsoft.com/office/drawing/2014/main" id="{106C54A2-406A-8E4A-9A2F-D0E47BAE5AA9}"/>
              </a:ext>
            </a:extLst>
          </p:cNvPr>
          <p:cNvSpPr>
            <a:spLocks noGrp="1"/>
          </p:cNvSpPr>
          <p:nvPr>
            <p:ph type="body" sz="quarter" idx="11" hasCustomPrompt="1"/>
          </p:nvPr>
        </p:nvSpPr>
        <p:spPr>
          <a:xfrm>
            <a:off x="800099" y="2931546"/>
            <a:ext cx="7563495" cy="505405"/>
          </a:xfrm>
        </p:spPr>
        <p:txBody>
          <a:bodyPr anchor="b">
            <a:noAutofit/>
          </a:bodyPr>
          <a:lstStyle>
            <a:lvl1pPr>
              <a:defRPr sz="2800">
                <a:solidFill>
                  <a:srgbClr val="D4D1D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 text</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800100" y="3941112"/>
            <a:ext cx="7563494" cy="363896"/>
          </a:xfrm>
        </p:spPr>
        <p:txBody>
          <a:bodyPr anchor="t">
            <a:noAutofit/>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 / Title / Department</a:t>
            </a:r>
          </a:p>
        </p:txBody>
      </p:sp>
      <p:sp>
        <p:nvSpPr>
          <p:cNvPr id="34" name="Text Placeholder 33">
            <a:extLst>
              <a:ext uri="{FF2B5EF4-FFF2-40B4-BE49-F238E27FC236}">
                <a16:creationId xmlns:a16="http://schemas.microsoft.com/office/drawing/2014/main" id="{2D4B77C2-58D8-3547-BE9A-17CA8281CFF6}"/>
              </a:ext>
            </a:extLst>
          </p:cNvPr>
          <p:cNvSpPr>
            <a:spLocks noGrp="1"/>
          </p:cNvSpPr>
          <p:nvPr>
            <p:ph type="body" sz="quarter" idx="13" hasCustomPrompt="1"/>
          </p:nvPr>
        </p:nvSpPr>
        <p:spPr>
          <a:xfrm>
            <a:off x="800100" y="4306401"/>
            <a:ext cx="5199706" cy="295275"/>
          </a:xfrm>
        </p:spPr>
        <p:txBody>
          <a:bodyPr>
            <a:noAutofit/>
          </a:bodyPr>
          <a:lstStyle>
            <a:lvl1pPr>
              <a:defRPr sz="1600" b="1" i="0">
                <a:solidFill>
                  <a:srgbClr val="D4D1D1"/>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dirty="0"/>
              <a:t>Date</a:t>
            </a:r>
          </a:p>
        </p:txBody>
      </p:sp>
      <p:pic>
        <p:nvPicPr>
          <p:cNvPr id="38" name="Graphic 37">
            <a:extLst>
              <a:ext uri="{FF2B5EF4-FFF2-40B4-BE49-F238E27FC236}">
                <a16:creationId xmlns:a16="http://schemas.microsoft.com/office/drawing/2014/main" id="{1ED3813A-8E7E-9F47-972D-2F0D116509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9786" y="6147835"/>
            <a:ext cx="1734821" cy="331193"/>
          </a:xfrm>
          <a:prstGeom prst="rect">
            <a:avLst/>
          </a:prstGeom>
        </p:spPr>
      </p:pic>
      <p:pic>
        <p:nvPicPr>
          <p:cNvPr id="40" name="Graphic 39">
            <a:extLst>
              <a:ext uri="{FF2B5EF4-FFF2-40B4-BE49-F238E27FC236}">
                <a16:creationId xmlns:a16="http://schemas.microsoft.com/office/drawing/2014/main" id="{A56DD04E-065E-734C-B575-C9A2A9CDD9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346869" y="6156021"/>
            <a:ext cx="2022942" cy="337157"/>
          </a:xfrm>
          <a:prstGeom prst="rect">
            <a:avLst/>
          </a:prstGeom>
        </p:spPr>
      </p:pic>
      <p:cxnSp>
        <p:nvCxnSpPr>
          <p:cNvPr id="10" name="Straight Connector 9">
            <a:extLst>
              <a:ext uri="{FF2B5EF4-FFF2-40B4-BE49-F238E27FC236}">
                <a16:creationId xmlns:a16="http://schemas.microsoft.com/office/drawing/2014/main" id="{116C59BB-A00D-3740-8531-C0CE85C1DA71}"/>
              </a:ext>
            </a:extLst>
          </p:cNvPr>
          <p:cNvCxnSpPr>
            <a:cxnSpLocks/>
          </p:cNvCxnSpPr>
          <p:nvPr userDrawn="1"/>
        </p:nvCxnSpPr>
        <p:spPr>
          <a:xfrm>
            <a:off x="800100" y="3762332"/>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69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Option 3">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B55E88-9618-8546-B71A-4FEC6AF32AF5}"/>
              </a:ext>
            </a:extLst>
          </p:cNvPr>
          <p:cNvSpPr>
            <a:spLocks noGrp="1"/>
          </p:cNvSpPr>
          <p:nvPr>
            <p:ph type="pic" sz="quarter" idx="14"/>
          </p:nvPr>
        </p:nvSpPr>
        <p:spPr>
          <a:xfrm>
            <a:off x="0" y="0"/>
            <a:ext cx="12192000" cy="6858000"/>
          </a:xfrm>
          <a:solidFill>
            <a:schemeClr val="bg2">
              <a:lumMod val="90000"/>
            </a:schemeClr>
          </a:solidFill>
        </p:spPr>
        <p:txBody>
          <a:bodyPr/>
          <a:lstStyle/>
          <a:p>
            <a:r>
              <a:rPr lang="en-US"/>
              <a:t>Click icon to add picture</a:t>
            </a:r>
            <a:endParaRPr lang="en-US" dirty="0"/>
          </a:p>
        </p:txBody>
      </p:sp>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100" y="647701"/>
            <a:ext cx="7563494" cy="2246574"/>
          </a:xfrm>
        </p:spPr>
        <p:txBody>
          <a:bodyPr anchor="b">
            <a:normAutofit/>
          </a:bodyPr>
          <a:lstStyle>
            <a:lvl1pPr>
              <a:defRPr sz="4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Title style</a:t>
            </a:r>
          </a:p>
        </p:txBody>
      </p:sp>
      <p:sp>
        <p:nvSpPr>
          <p:cNvPr id="30" name="Text Placeholder 29">
            <a:extLst>
              <a:ext uri="{FF2B5EF4-FFF2-40B4-BE49-F238E27FC236}">
                <a16:creationId xmlns:a16="http://schemas.microsoft.com/office/drawing/2014/main" id="{106C54A2-406A-8E4A-9A2F-D0E47BAE5AA9}"/>
              </a:ext>
            </a:extLst>
          </p:cNvPr>
          <p:cNvSpPr>
            <a:spLocks noGrp="1"/>
          </p:cNvSpPr>
          <p:nvPr>
            <p:ph type="body" sz="quarter" idx="11" hasCustomPrompt="1"/>
          </p:nvPr>
        </p:nvSpPr>
        <p:spPr>
          <a:xfrm>
            <a:off x="800099" y="2931546"/>
            <a:ext cx="7563495" cy="505405"/>
          </a:xfrm>
        </p:spPr>
        <p:txBody>
          <a:bodyPr anchor="b">
            <a:noAutofit/>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 text</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800100" y="3941112"/>
            <a:ext cx="7563494" cy="363896"/>
          </a:xfrm>
        </p:spPr>
        <p:txBody>
          <a:bodyPr anchor="t">
            <a:noAutofit/>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 / Title / Department</a:t>
            </a:r>
          </a:p>
        </p:txBody>
      </p:sp>
      <p:sp>
        <p:nvSpPr>
          <p:cNvPr id="34" name="Text Placeholder 33">
            <a:extLst>
              <a:ext uri="{FF2B5EF4-FFF2-40B4-BE49-F238E27FC236}">
                <a16:creationId xmlns:a16="http://schemas.microsoft.com/office/drawing/2014/main" id="{2D4B77C2-58D8-3547-BE9A-17CA8281CFF6}"/>
              </a:ext>
            </a:extLst>
          </p:cNvPr>
          <p:cNvSpPr>
            <a:spLocks noGrp="1"/>
          </p:cNvSpPr>
          <p:nvPr>
            <p:ph type="body" sz="quarter" idx="13" hasCustomPrompt="1"/>
          </p:nvPr>
        </p:nvSpPr>
        <p:spPr>
          <a:xfrm>
            <a:off x="800099" y="4306401"/>
            <a:ext cx="7563493" cy="295275"/>
          </a:xfrm>
        </p:spPr>
        <p:txBody>
          <a:bodyPr>
            <a:noAutofit/>
          </a:bodyPr>
          <a:lstStyle>
            <a:lvl1pPr>
              <a:defRPr sz="1600" b="1" i="0">
                <a:solidFill>
                  <a:schemeClr val="bg1"/>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dirty="0"/>
              <a:t>Date</a:t>
            </a:r>
          </a:p>
        </p:txBody>
      </p:sp>
      <p:sp>
        <p:nvSpPr>
          <p:cNvPr id="7" name="Text Placeholder 6">
            <a:extLst>
              <a:ext uri="{FF2B5EF4-FFF2-40B4-BE49-F238E27FC236}">
                <a16:creationId xmlns:a16="http://schemas.microsoft.com/office/drawing/2014/main" id="{6E8ED050-40D5-A24F-A212-66DA586E473A}"/>
              </a:ext>
            </a:extLst>
          </p:cNvPr>
          <p:cNvSpPr>
            <a:spLocks noGrp="1"/>
          </p:cNvSpPr>
          <p:nvPr>
            <p:ph type="body" sz="quarter" idx="16" hasCustomPrompt="1"/>
          </p:nvPr>
        </p:nvSpPr>
        <p:spPr>
          <a:xfrm>
            <a:off x="9347200" y="6156325"/>
            <a:ext cx="2006600" cy="336550"/>
          </a:xfrm>
          <a:blipFill>
            <a:blip r:embed="rId2">
              <a:extLst>
                <a:ext uri="{96DAC541-7B7A-43D3-8B79-37D633B846F1}">
                  <asvg:svgBlip xmlns:asvg="http://schemas.microsoft.com/office/drawing/2016/SVG/main" r:embed="rId3"/>
                </a:ext>
              </a:extLst>
            </a:blip>
            <a:stretch>
              <a:fillRect/>
            </a:stretch>
          </a:blipFill>
        </p:spPr>
        <p:txBody>
          <a:bodyPr/>
          <a:lstStyle/>
          <a:p>
            <a:pPr lvl="0"/>
            <a:r>
              <a:rPr lang="en-US" dirty="0"/>
              <a:t>  </a:t>
            </a:r>
          </a:p>
        </p:txBody>
      </p:sp>
      <p:sp>
        <p:nvSpPr>
          <p:cNvPr id="9" name="Text Placeholder 8">
            <a:extLst>
              <a:ext uri="{FF2B5EF4-FFF2-40B4-BE49-F238E27FC236}">
                <a16:creationId xmlns:a16="http://schemas.microsoft.com/office/drawing/2014/main" id="{444A1C82-3F0E-A346-9364-ED419CD3E063}"/>
              </a:ext>
            </a:extLst>
          </p:cNvPr>
          <p:cNvSpPr>
            <a:spLocks noGrp="1"/>
          </p:cNvSpPr>
          <p:nvPr>
            <p:ph type="body" sz="quarter" idx="17" hasCustomPrompt="1"/>
          </p:nvPr>
        </p:nvSpPr>
        <p:spPr>
          <a:xfrm>
            <a:off x="800099" y="3740943"/>
            <a:ext cx="10553701" cy="45719"/>
          </a:xfrm>
          <a:blipFill>
            <a:blip r:embed="rId4">
              <a:extLst>
                <a:ext uri="{96DAC541-7B7A-43D3-8B79-37D633B846F1}">
                  <asvg:svgBlip xmlns:asvg="http://schemas.microsoft.com/office/drawing/2016/SVG/main" r:embed="rId5"/>
                </a:ext>
              </a:extLst>
            </a:blip>
            <a:stretch>
              <a:fillRect/>
            </a:stretch>
          </a:blipFill>
        </p:spPr>
        <p:txBody>
          <a:bodyPr/>
          <a:lstStyle/>
          <a:p>
            <a:pPr lvl="0"/>
            <a:r>
              <a:rPr lang="en-US" dirty="0"/>
              <a:t> </a:t>
            </a:r>
          </a:p>
        </p:txBody>
      </p:sp>
      <p:sp>
        <p:nvSpPr>
          <p:cNvPr id="17" name="Text Placeholder 16">
            <a:extLst>
              <a:ext uri="{FF2B5EF4-FFF2-40B4-BE49-F238E27FC236}">
                <a16:creationId xmlns:a16="http://schemas.microsoft.com/office/drawing/2014/main" id="{24572C5C-451A-2D42-9B95-A15C06558C75}"/>
              </a:ext>
            </a:extLst>
          </p:cNvPr>
          <p:cNvSpPr>
            <a:spLocks noGrp="1"/>
          </p:cNvSpPr>
          <p:nvPr>
            <p:ph type="body" sz="quarter" idx="18" hasCustomPrompt="1"/>
          </p:nvPr>
        </p:nvSpPr>
        <p:spPr>
          <a:xfrm>
            <a:off x="759144" y="6156325"/>
            <a:ext cx="1734820" cy="322263"/>
          </a:xfrm>
          <a:blipFill>
            <a:blip r:embed="rId6">
              <a:extLst>
                <a:ext uri="{96DAC541-7B7A-43D3-8B79-37D633B846F1}">
                  <asvg:svgBlip xmlns:asvg="http://schemas.microsoft.com/office/drawing/2016/SVG/main" r:embed="rId7"/>
                </a:ext>
              </a:extLst>
            </a:blip>
            <a:stretch>
              <a:fillRect/>
            </a:stretch>
          </a:blipFill>
        </p:spPr>
        <p:txBody>
          <a:bodyPr/>
          <a:lstStyle/>
          <a:p>
            <a:pPr lvl="0"/>
            <a:r>
              <a:rPr lang="en-US" dirty="0"/>
              <a:t> </a:t>
            </a:r>
          </a:p>
        </p:txBody>
      </p:sp>
    </p:spTree>
    <p:extLst>
      <p:ext uri="{BB962C8B-B14F-4D97-AF65-F5344CB8AC3E}">
        <p14:creationId xmlns:p14="http://schemas.microsoft.com/office/powerpoint/2010/main" val="212867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B1CE3-4FC1-7F40-94E2-3D59AD777FE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Placeholder 1">
            <a:extLst>
              <a:ext uri="{FF2B5EF4-FFF2-40B4-BE49-F238E27FC236}">
                <a16:creationId xmlns:a16="http://schemas.microsoft.com/office/drawing/2014/main" id="{B0F7D61A-F64B-A54D-BB59-664075AAD214}"/>
              </a:ext>
            </a:extLst>
          </p:cNvPr>
          <p:cNvSpPr>
            <a:spLocks noGrp="1"/>
          </p:cNvSpPr>
          <p:nvPr>
            <p:ph type="title" hasCustomPrompt="1"/>
          </p:nvPr>
        </p:nvSpPr>
        <p:spPr>
          <a:xfrm>
            <a:off x="800100" y="2615992"/>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dirty="0"/>
              <a:t>Click to edit Section Title</a:t>
            </a:r>
          </a:p>
        </p:txBody>
      </p:sp>
      <p:cxnSp>
        <p:nvCxnSpPr>
          <p:cNvPr id="14" name="Straight Connector 13">
            <a:extLst>
              <a:ext uri="{FF2B5EF4-FFF2-40B4-BE49-F238E27FC236}">
                <a16:creationId xmlns:a16="http://schemas.microsoft.com/office/drawing/2014/main" id="{15ED873E-EF4A-AA41-879F-A999947DC6EE}"/>
              </a:ext>
            </a:extLst>
          </p:cNvPr>
          <p:cNvCxnSpPr>
            <a:cxnSpLocks/>
          </p:cNvCxnSpPr>
          <p:nvPr userDrawn="1"/>
        </p:nvCxnSpPr>
        <p:spPr>
          <a:xfrm>
            <a:off x="800100"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1303CCF5-F0DF-B84E-B762-8833E6E1ECCC}"/>
              </a:ext>
            </a:extLst>
          </p:cNvPr>
          <p:cNvSpPr>
            <a:spLocks noGrp="1"/>
          </p:cNvSpPr>
          <p:nvPr>
            <p:ph type="body" sz="quarter" idx="10" hasCustomPrompt="1"/>
          </p:nvPr>
        </p:nvSpPr>
        <p:spPr>
          <a:xfrm>
            <a:off x="800100" y="1273091"/>
            <a:ext cx="1460711" cy="1243012"/>
          </a:xfrm>
        </p:spPr>
        <p:txBody>
          <a:bodyPr anchor="b">
            <a:normAutofit/>
          </a:bodyPr>
          <a:lstStyle>
            <a:lvl1pPr>
              <a:defRPr sz="6000">
                <a:solidFill>
                  <a:schemeClr val="bg1"/>
                </a:solidFill>
              </a:defRPr>
            </a:lvl1pPr>
          </a:lstStyle>
          <a:p>
            <a:pPr lvl="0"/>
            <a:r>
              <a:rPr lang="en-US" dirty="0"/>
              <a:t>1</a:t>
            </a:r>
          </a:p>
        </p:txBody>
      </p:sp>
      <p:pic>
        <p:nvPicPr>
          <p:cNvPr id="13" name="Graphic 12">
            <a:extLst>
              <a:ext uri="{FF2B5EF4-FFF2-40B4-BE49-F238E27FC236}">
                <a16:creationId xmlns:a16="http://schemas.microsoft.com/office/drawing/2014/main" id="{878055B4-64D2-A141-8225-4AE43EE06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8670" y="6361842"/>
            <a:ext cx="643152" cy="212519"/>
          </a:xfrm>
          <a:prstGeom prst="rect">
            <a:avLst/>
          </a:prstGeom>
        </p:spPr>
      </p:pic>
      <p:sp>
        <p:nvSpPr>
          <p:cNvPr id="16" name="Slide Number Placeholder 4">
            <a:extLst>
              <a:ext uri="{FF2B5EF4-FFF2-40B4-BE49-F238E27FC236}">
                <a16:creationId xmlns:a16="http://schemas.microsoft.com/office/drawing/2014/main" id="{964609BC-3782-1B45-B5C9-81147D48F7A2}"/>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bg1"/>
                </a:solidFill>
                <a:latin typeface="Lato" panose="020F0502020204030203" pitchFamily="34" charset="77"/>
              </a:defRPr>
            </a:lvl1pPr>
          </a:lstStyle>
          <a:p>
            <a:fld id="{52B60363-7E9F-BF4A-894A-A30319D3939A}" type="slidenum">
              <a:rPr lang="en-US" smtClean="0"/>
              <a:pPr/>
              <a:t>‹#›</a:t>
            </a:fld>
            <a:endParaRPr lang="en-US" dirty="0"/>
          </a:p>
        </p:txBody>
      </p:sp>
    </p:spTree>
    <p:extLst>
      <p:ext uri="{BB962C8B-B14F-4D97-AF65-F5344CB8AC3E}">
        <p14:creationId xmlns:p14="http://schemas.microsoft.com/office/powerpoint/2010/main" val="223618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1 Column">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800100" y="1110216"/>
            <a:ext cx="10553700" cy="398482"/>
          </a:xfrm>
        </p:spPr>
        <p:txBody>
          <a:bodyPr/>
          <a:lstStyle>
            <a:lvl1pPr>
              <a:defRPr sz="2000">
                <a:solidFill>
                  <a:srgbClr val="0070C0"/>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800100" y="266701"/>
            <a:ext cx="10553700" cy="632152"/>
          </a:xfrm>
          <a:prstGeom prst="rect">
            <a:avLst/>
          </a:prstGeom>
        </p:spPr>
        <p:txBody>
          <a:bodyPr vert="horz" lIns="0" tIns="45720" rIns="91440" bIns="45720" rtlCol="0" anchor="b">
            <a:normAutofit/>
          </a:bodyPr>
          <a:lstStyle>
            <a:lvl1pPr>
              <a:defRPr sz="3200">
                <a:solidFill>
                  <a:srgbClr val="0070C0"/>
                </a:solidFill>
              </a:defRPr>
            </a:lvl1pPr>
          </a:lstStyle>
          <a:p>
            <a:r>
              <a:rPr lang="en-US" dirty="0"/>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800100" y="927135"/>
            <a:ext cx="10553700" cy="0"/>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800100" y="1605068"/>
            <a:ext cx="10553700" cy="4452832"/>
          </a:xfrm>
        </p:spPr>
        <p:txBody>
          <a:bodyPr/>
          <a:lstStyle>
            <a:lvl1pPr>
              <a:lnSpc>
                <a:spcPct val="120000"/>
              </a:lnSpc>
              <a:defRPr>
                <a:solidFill>
                  <a:schemeClr val="tx1">
                    <a:lumMod val="75000"/>
                    <a:lumOff val="25000"/>
                  </a:schemeClr>
                </a:solidFill>
              </a:defRPr>
            </a:lvl1pPr>
            <a:lvl2pPr>
              <a:lnSpc>
                <a:spcPct val="120000"/>
              </a:lnSpc>
              <a:buClr>
                <a:srgbClr val="0070C0"/>
              </a:buClr>
              <a:defRPr>
                <a:solidFill>
                  <a:schemeClr val="tx1">
                    <a:lumMod val="75000"/>
                    <a:lumOff val="25000"/>
                  </a:schemeClr>
                </a:solidFill>
              </a:defRPr>
            </a:lvl2pPr>
            <a:lvl3pPr>
              <a:lnSpc>
                <a:spcPct val="120000"/>
              </a:lnSpc>
              <a:buClr>
                <a:srgbClr val="0070C0"/>
              </a:buClr>
              <a:defRPr>
                <a:solidFill>
                  <a:schemeClr val="tx1">
                    <a:lumMod val="75000"/>
                    <a:lumOff val="25000"/>
                  </a:schemeClr>
                </a:solidFill>
              </a:defRPr>
            </a:lvl3pPr>
            <a:lvl4pPr>
              <a:lnSpc>
                <a:spcPct val="120000"/>
              </a:lnSpc>
              <a:buClr>
                <a:srgbClr val="0070C0"/>
              </a:buClr>
              <a:defRPr>
                <a:solidFill>
                  <a:schemeClr val="tx1">
                    <a:lumMod val="75000"/>
                    <a:lumOff val="25000"/>
                  </a:schemeClr>
                </a:solidFill>
              </a:defRPr>
            </a:lvl4pPr>
            <a:lvl5pPr>
              <a:lnSpc>
                <a:spcPct val="120000"/>
              </a:lnSpc>
              <a:buClr>
                <a:srgbClr val="0070C0"/>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2" name="TextBox 1">
            <a:extLst>
              <a:ext uri="{FF2B5EF4-FFF2-40B4-BE49-F238E27FC236}">
                <a16:creationId xmlns:a16="http://schemas.microsoft.com/office/drawing/2014/main" id="{35266F44-22FD-D5F5-BA11-1F870573FB7C}"/>
              </a:ext>
            </a:extLst>
          </p:cNvPr>
          <p:cNvSpPr txBox="1"/>
          <p:nvPr userDrawn="1"/>
        </p:nvSpPr>
        <p:spPr>
          <a:xfrm>
            <a:off x="546652" y="6282824"/>
            <a:ext cx="126227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29774006"/>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2 Colum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05D77D-02D2-0A4A-B662-340A279B3024}"/>
              </a:ext>
            </a:extLst>
          </p:cNvPr>
          <p:cNvSpPr>
            <a:spLocks noGrp="1"/>
          </p:cNvSpPr>
          <p:nvPr>
            <p:ph type="body" sz="quarter" idx="18"/>
          </p:nvPr>
        </p:nvSpPr>
        <p:spPr>
          <a:xfrm>
            <a:off x="800100" y="1602938"/>
            <a:ext cx="5157788" cy="4454961"/>
          </a:xfrm>
        </p:spPr>
        <p:txBody>
          <a:bodyPr/>
          <a:lstStyle>
            <a:lvl1pPr>
              <a:defRPr>
                <a:solidFill>
                  <a:schemeClr val="tx1">
                    <a:lumMod val="75000"/>
                    <a:lumOff val="25000"/>
                  </a:schemeClr>
                </a:solidFill>
              </a:defRPr>
            </a:lvl1pPr>
            <a:lvl2pPr>
              <a:buClr>
                <a:srgbClr val="0070C0"/>
              </a:buClr>
              <a:defRPr>
                <a:solidFill>
                  <a:schemeClr val="tx1">
                    <a:lumMod val="75000"/>
                    <a:lumOff val="25000"/>
                  </a:schemeClr>
                </a:solidFill>
              </a:defRPr>
            </a:lvl2pPr>
            <a:lvl3pPr>
              <a:buClr>
                <a:srgbClr val="0070C0"/>
              </a:buClr>
              <a:defRPr>
                <a:solidFill>
                  <a:schemeClr val="tx1">
                    <a:lumMod val="75000"/>
                    <a:lumOff val="25000"/>
                  </a:schemeClr>
                </a:solidFill>
              </a:defRPr>
            </a:lvl3pPr>
            <a:lvl4pPr>
              <a:buClr>
                <a:srgbClr val="0070C0"/>
              </a:buClr>
              <a:defRPr>
                <a:solidFill>
                  <a:srgbClr val="0070C0"/>
                </a:solidFill>
              </a:defRPr>
            </a:lvl4pPr>
            <a:lvl5pPr>
              <a:buClr>
                <a:srgbClr val="0070C0"/>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58831074-BFE8-E940-B6D2-40437D955E70}"/>
              </a:ext>
            </a:extLst>
          </p:cNvPr>
          <p:cNvSpPr>
            <a:spLocks noGrp="1"/>
          </p:cNvSpPr>
          <p:nvPr>
            <p:ph type="body" sz="quarter" idx="19"/>
          </p:nvPr>
        </p:nvSpPr>
        <p:spPr>
          <a:xfrm>
            <a:off x="6229939" y="1602938"/>
            <a:ext cx="5157788" cy="4454951"/>
          </a:xfrm>
        </p:spPr>
        <p:txBody>
          <a:bodyPr/>
          <a:lstStyle>
            <a:lvl1pPr>
              <a:defRPr>
                <a:solidFill>
                  <a:schemeClr val="tx1">
                    <a:lumMod val="75000"/>
                    <a:lumOff val="25000"/>
                  </a:schemeClr>
                </a:solidFill>
              </a:defRPr>
            </a:lvl1pPr>
            <a:lvl2pPr>
              <a:buClr>
                <a:srgbClr val="0070C0"/>
              </a:buClr>
              <a:defRPr>
                <a:solidFill>
                  <a:schemeClr val="tx1">
                    <a:lumMod val="75000"/>
                    <a:lumOff val="25000"/>
                  </a:schemeClr>
                </a:solidFill>
              </a:defRPr>
            </a:lvl2pPr>
            <a:lvl3pPr>
              <a:buClr>
                <a:srgbClr val="0070C0"/>
              </a:buClr>
              <a:defRPr>
                <a:solidFill>
                  <a:schemeClr val="tx1">
                    <a:lumMod val="75000"/>
                    <a:lumOff val="25000"/>
                  </a:schemeClr>
                </a:solidFill>
              </a:defRPr>
            </a:lvl3pPr>
            <a:lvl4pPr>
              <a:buClr>
                <a:srgbClr val="0070C0"/>
              </a:buClr>
              <a:defRPr>
                <a:solidFill>
                  <a:schemeClr val="tx1">
                    <a:lumMod val="75000"/>
                    <a:lumOff val="25000"/>
                  </a:schemeClr>
                </a:solidFill>
              </a:defRPr>
            </a:lvl4pPr>
            <a:lvl5pPr>
              <a:buClr>
                <a:srgbClr val="0070C0"/>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38C6F662-BE8D-574E-9039-3649A47F3602}"/>
              </a:ext>
            </a:extLst>
          </p:cNvPr>
          <p:cNvSpPr>
            <a:spLocks noGrp="1"/>
          </p:cNvSpPr>
          <p:nvPr>
            <p:ph type="body" sz="quarter" idx="13" hasCustomPrompt="1"/>
          </p:nvPr>
        </p:nvSpPr>
        <p:spPr>
          <a:xfrm>
            <a:off x="794904" y="1107621"/>
            <a:ext cx="5164831" cy="398482"/>
          </a:xfrm>
        </p:spPr>
        <p:txBody>
          <a:bodyPr/>
          <a:lstStyle>
            <a:lvl1pPr>
              <a:defRPr sz="2000">
                <a:solidFill>
                  <a:srgbClr val="0070C0"/>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21" name="Text Placeholder 10">
            <a:extLst>
              <a:ext uri="{FF2B5EF4-FFF2-40B4-BE49-F238E27FC236}">
                <a16:creationId xmlns:a16="http://schemas.microsoft.com/office/drawing/2014/main" id="{77B1BD67-B703-304C-B5D8-8E503921F41C}"/>
              </a:ext>
            </a:extLst>
          </p:cNvPr>
          <p:cNvSpPr>
            <a:spLocks noGrp="1"/>
          </p:cNvSpPr>
          <p:nvPr>
            <p:ph type="body" sz="quarter" idx="16" hasCustomPrompt="1"/>
          </p:nvPr>
        </p:nvSpPr>
        <p:spPr>
          <a:xfrm>
            <a:off x="6234170" y="1107621"/>
            <a:ext cx="5162925" cy="398482"/>
          </a:xfrm>
        </p:spPr>
        <p:txBody>
          <a:bodyPr/>
          <a:lstStyle>
            <a:lvl1pPr>
              <a:defRPr sz="2000">
                <a:solidFill>
                  <a:srgbClr val="0070C0"/>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12" name="Title Placeholder 1">
            <a:extLst>
              <a:ext uri="{FF2B5EF4-FFF2-40B4-BE49-F238E27FC236}">
                <a16:creationId xmlns:a16="http://schemas.microsoft.com/office/drawing/2014/main" id="{D946FC1E-D9A3-3742-A732-A38CF0B81B69}"/>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solidFill>
                  <a:srgbClr val="0070C0"/>
                </a:solidFill>
              </a:defRPr>
            </a:lvl1pPr>
          </a:lstStyle>
          <a:p>
            <a:r>
              <a:rPr lang="en-US" dirty="0"/>
              <a:t>Click to edit title style</a:t>
            </a:r>
          </a:p>
        </p:txBody>
      </p:sp>
      <p:cxnSp>
        <p:nvCxnSpPr>
          <p:cNvPr id="13" name="Straight Connector 12">
            <a:extLst>
              <a:ext uri="{FF2B5EF4-FFF2-40B4-BE49-F238E27FC236}">
                <a16:creationId xmlns:a16="http://schemas.microsoft.com/office/drawing/2014/main" id="{5496BBAF-C975-F54C-A45C-3A099A01DC59}"/>
              </a:ext>
            </a:extLst>
          </p:cNvPr>
          <p:cNvCxnSpPr>
            <a:cxnSpLocks/>
          </p:cNvCxnSpPr>
          <p:nvPr userDrawn="1"/>
        </p:nvCxnSpPr>
        <p:spPr>
          <a:xfrm>
            <a:off x="800100" y="927135"/>
            <a:ext cx="10553700" cy="0"/>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6D04B276-E79E-D643-8B65-21EAF4564A50}"/>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2" name="TextBox 1">
            <a:extLst>
              <a:ext uri="{FF2B5EF4-FFF2-40B4-BE49-F238E27FC236}">
                <a16:creationId xmlns:a16="http://schemas.microsoft.com/office/drawing/2014/main" id="{06A44DCF-1150-A923-2CF6-C022A00C8180}"/>
              </a:ext>
            </a:extLst>
          </p:cNvPr>
          <p:cNvSpPr txBox="1"/>
          <p:nvPr userDrawn="1"/>
        </p:nvSpPr>
        <p:spPr>
          <a:xfrm>
            <a:off x="626165" y="6282824"/>
            <a:ext cx="94421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09832491"/>
      </p:ext>
    </p:extLst>
  </p:cSld>
  <p:clrMapOvr>
    <a:masterClrMapping/>
  </p:clrMapOvr>
  <p:extLst>
    <p:ext uri="{DCECCB84-F9BA-43D5-87BE-67443E8EF086}">
      <p15:sldGuideLst xmlns:p15="http://schemas.microsoft.com/office/powerpoint/2012/main">
        <p15:guide id="1" pos="7176">
          <p15:clr>
            <a:srgbClr val="FBAE40"/>
          </p15:clr>
        </p15:guide>
        <p15:guide id="2" orient="horz" pos="888">
          <p15:clr>
            <a:srgbClr val="FBAE40"/>
          </p15:clr>
        </p15:guide>
        <p15:guide id="3" orient="horz" pos="38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800100" y="1107621"/>
            <a:ext cx="6929879" cy="4950264"/>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7980362" y="1107621"/>
            <a:ext cx="3373438"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7980363" y="1602470"/>
            <a:ext cx="3373437" cy="4455415"/>
          </a:xfrm>
        </p:spPr>
        <p:txBody>
          <a:bodyPr/>
          <a:lstStyle>
            <a:lvl1pPr>
              <a:defRPr sz="14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2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 2 Images">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B69DD78-AB21-8741-ACA7-AABC6E30C27E}"/>
              </a:ext>
            </a:extLst>
          </p:cNvPr>
          <p:cNvSpPr>
            <a:spLocks noGrp="1"/>
          </p:cNvSpPr>
          <p:nvPr>
            <p:ph type="pic" idx="1"/>
          </p:nvPr>
        </p:nvSpPr>
        <p:spPr>
          <a:xfrm>
            <a:off x="800100" y="1107622"/>
            <a:ext cx="5143050" cy="3190048"/>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9282E36C-003D-C146-8F50-BAC426D28156}"/>
              </a:ext>
            </a:extLst>
          </p:cNvPr>
          <p:cNvSpPr>
            <a:spLocks noGrp="1"/>
          </p:cNvSpPr>
          <p:nvPr>
            <p:ph type="pic" idx="12"/>
          </p:nvPr>
        </p:nvSpPr>
        <p:spPr>
          <a:xfrm>
            <a:off x="6229939" y="1107620"/>
            <a:ext cx="5123861" cy="3190049"/>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Text Placeholder 2">
            <a:extLst>
              <a:ext uri="{FF2B5EF4-FFF2-40B4-BE49-F238E27FC236}">
                <a16:creationId xmlns:a16="http://schemas.microsoft.com/office/drawing/2014/main" id="{C87B58ED-6D9B-DC46-8A83-DC202AB3DEFF}"/>
              </a:ext>
            </a:extLst>
          </p:cNvPr>
          <p:cNvSpPr>
            <a:spLocks noGrp="1"/>
          </p:cNvSpPr>
          <p:nvPr>
            <p:ph type="body" sz="quarter" idx="13" hasCustomPrompt="1"/>
          </p:nvPr>
        </p:nvSpPr>
        <p:spPr>
          <a:xfrm>
            <a:off x="800100" y="4955452"/>
            <a:ext cx="5143050" cy="1102433"/>
          </a:xfrm>
        </p:spPr>
        <p:txBody>
          <a:bodyPr/>
          <a:lstStyle>
            <a:lvl1pPr>
              <a:defRPr sz="1400">
                <a:solidFill>
                  <a:schemeClr val="tx1">
                    <a:lumMod val="75000"/>
                    <a:lumOff val="25000"/>
                  </a:schemeClr>
                </a:solidFill>
              </a:defRPr>
            </a:lvl1pPr>
          </a:lstStyle>
          <a:p>
            <a:pPr lvl="0"/>
            <a:r>
              <a:rPr lang="en-US" dirty="0"/>
              <a:t>Click to edit text style</a:t>
            </a:r>
          </a:p>
        </p:txBody>
      </p:sp>
      <p:sp>
        <p:nvSpPr>
          <p:cNvPr id="21" name="Text Placeholder 10">
            <a:extLst>
              <a:ext uri="{FF2B5EF4-FFF2-40B4-BE49-F238E27FC236}">
                <a16:creationId xmlns:a16="http://schemas.microsoft.com/office/drawing/2014/main" id="{A9B038D1-16A3-5F4B-8682-B082506EFD71}"/>
              </a:ext>
            </a:extLst>
          </p:cNvPr>
          <p:cNvSpPr>
            <a:spLocks noGrp="1"/>
          </p:cNvSpPr>
          <p:nvPr>
            <p:ph type="body" sz="quarter" idx="15" hasCustomPrompt="1"/>
          </p:nvPr>
        </p:nvSpPr>
        <p:spPr>
          <a:xfrm>
            <a:off x="800100" y="4482939"/>
            <a:ext cx="514305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26" name="Text Placeholder 2">
            <a:extLst>
              <a:ext uri="{FF2B5EF4-FFF2-40B4-BE49-F238E27FC236}">
                <a16:creationId xmlns:a16="http://schemas.microsoft.com/office/drawing/2014/main" id="{A2372518-BEFC-5C4C-8BF4-241FFDBF093D}"/>
              </a:ext>
            </a:extLst>
          </p:cNvPr>
          <p:cNvSpPr>
            <a:spLocks noGrp="1"/>
          </p:cNvSpPr>
          <p:nvPr>
            <p:ph type="body" sz="quarter" idx="16" hasCustomPrompt="1"/>
          </p:nvPr>
        </p:nvSpPr>
        <p:spPr>
          <a:xfrm>
            <a:off x="6237422" y="4955452"/>
            <a:ext cx="5143050" cy="1102433"/>
          </a:xfrm>
        </p:spPr>
        <p:txBody>
          <a:bodyPr/>
          <a:lstStyle>
            <a:lvl1pPr>
              <a:defRPr sz="1400">
                <a:solidFill>
                  <a:schemeClr val="tx1">
                    <a:lumMod val="75000"/>
                    <a:lumOff val="25000"/>
                  </a:schemeClr>
                </a:solidFill>
              </a:defRPr>
            </a:lvl1pPr>
          </a:lstStyle>
          <a:p>
            <a:pPr lvl="0"/>
            <a:r>
              <a:rPr lang="en-US" dirty="0"/>
              <a:t>Click to edit text style</a:t>
            </a:r>
          </a:p>
        </p:txBody>
      </p:sp>
      <p:sp>
        <p:nvSpPr>
          <p:cNvPr id="27" name="Text Placeholder 10">
            <a:extLst>
              <a:ext uri="{FF2B5EF4-FFF2-40B4-BE49-F238E27FC236}">
                <a16:creationId xmlns:a16="http://schemas.microsoft.com/office/drawing/2014/main" id="{0D4ED423-5F65-2F45-8A11-89BCB42604AD}"/>
              </a:ext>
            </a:extLst>
          </p:cNvPr>
          <p:cNvSpPr>
            <a:spLocks noGrp="1"/>
          </p:cNvSpPr>
          <p:nvPr>
            <p:ph type="body" sz="quarter" idx="17" hasCustomPrompt="1"/>
          </p:nvPr>
        </p:nvSpPr>
        <p:spPr>
          <a:xfrm>
            <a:off x="6237422" y="4482939"/>
            <a:ext cx="514305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12" name="Slide Number Placeholder 4">
            <a:extLst>
              <a:ext uri="{FF2B5EF4-FFF2-40B4-BE49-F238E27FC236}">
                <a16:creationId xmlns:a16="http://schemas.microsoft.com/office/drawing/2014/main" id="{0212FE08-C85D-224F-8EA5-16D16B6E5295}"/>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3" name="Title Placeholder 1">
            <a:extLst>
              <a:ext uri="{FF2B5EF4-FFF2-40B4-BE49-F238E27FC236}">
                <a16:creationId xmlns:a16="http://schemas.microsoft.com/office/drawing/2014/main" id="{AC849444-48F2-2746-8403-370D87487B5F}"/>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dirty="0"/>
              <a:t>Click to edit title style</a:t>
            </a:r>
          </a:p>
        </p:txBody>
      </p:sp>
      <p:cxnSp>
        <p:nvCxnSpPr>
          <p:cNvPr id="14" name="Straight Connector 13">
            <a:extLst>
              <a:ext uri="{FF2B5EF4-FFF2-40B4-BE49-F238E27FC236}">
                <a16:creationId xmlns:a16="http://schemas.microsoft.com/office/drawing/2014/main" id="{0378B2F5-6546-8245-AC5E-2CFAE1D82CEC}"/>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207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3 Columns">
    <p:bg>
      <p:bgPr>
        <a:solidFill>
          <a:schemeClr val="bg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5F7B1B4-B6FD-7D4E-ADAA-028C49AC3664}"/>
              </a:ext>
            </a:extLst>
          </p:cNvPr>
          <p:cNvSpPr>
            <a:spLocks noGrp="1"/>
          </p:cNvSpPr>
          <p:nvPr>
            <p:ph idx="14"/>
          </p:nvPr>
        </p:nvSpPr>
        <p:spPr>
          <a:xfrm>
            <a:off x="800100"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dirty="0"/>
          </a:p>
        </p:txBody>
      </p:sp>
      <p:sp>
        <p:nvSpPr>
          <p:cNvPr id="7" name="Text Placeholder 2">
            <a:extLst>
              <a:ext uri="{FF2B5EF4-FFF2-40B4-BE49-F238E27FC236}">
                <a16:creationId xmlns:a16="http://schemas.microsoft.com/office/drawing/2014/main" id="{B900D276-A095-C04E-87EF-52D8AB07589E}"/>
              </a:ext>
            </a:extLst>
          </p:cNvPr>
          <p:cNvSpPr>
            <a:spLocks noGrp="1"/>
          </p:cNvSpPr>
          <p:nvPr>
            <p:ph type="body" sz="quarter" idx="13" hasCustomPrompt="1"/>
          </p:nvPr>
        </p:nvSpPr>
        <p:spPr>
          <a:xfrm>
            <a:off x="800099" y="4601585"/>
            <a:ext cx="3367810" cy="1456300"/>
          </a:xfrm>
        </p:spPr>
        <p:txBody>
          <a:bodyPr/>
          <a:lstStyle>
            <a:lvl1pPr>
              <a:defRPr sz="1400">
                <a:solidFill>
                  <a:schemeClr val="tx1">
                    <a:lumMod val="75000"/>
                    <a:lumOff val="25000"/>
                  </a:schemeClr>
                </a:solidFill>
              </a:defRPr>
            </a:lvl1pPr>
          </a:lstStyle>
          <a:p>
            <a:pPr lvl="0"/>
            <a:r>
              <a:rPr lang="en-US" dirty="0"/>
              <a:t>Click to edit text style</a:t>
            </a:r>
          </a:p>
        </p:txBody>
      </p:sp>
      <p:sp>
        <p:nvSpPr>
          <p:cNvPr id="21" name="Text Placeholder 10">
            <a:extLst>
              <a:ext uri="{FF2B5EF4-FFF2-40B4-BE49-F238E27FC236}">
                <a16:creationId xmlns:a16="http://schemas.microsoft.com/office/drawing/2014/main" id="{B8441375-8C84-C841-911D-88542B35A79F}"/>
              </a:ext>
            </a:extLst>
          </p:cNvPr>
          <p:cNvSpPr>
            <a:spLocks noGrp="1"/>
          </p:cNvSpPr>
          <p:nvPr>
            <p:ph type="body" sz="quarter" idx="19" hasCustomPrompt="1"/>
          </p:nvPr>
        </p:nvSpPr>
        <p:spPr>
          <a:xfrm>
            <a:off x="800099"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31" name="Content Placeholder 2">
            <a:extLst>
              <a:ext uri="{FF2B5EF4-FFF2-40B4-BE49-F238E27FC236}">
                <a16:creationId xmlns:a16="http://schemas.microsoft.com/office/drawing/2014/main" id="{1E5F7C37-B244-B142-A9A7-E1FAFB86BDB4}"/>
              </a:ext>
            </a:extLst>
          </p:cNvPr>
          <p:cNvSpPr>
            <a:spLocks noGrp="1"/>
          </p:cNvSpPr>
          <p:nvPr>
            <p:ph idx="20"/>
          </p:nvPr>
        </p:nvSpPr>
        <p:spPr>
          <a:xfrm>
            <a:off x="4412095"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dirty="0"/>
          </a:p>
        </p:txBody>
      </p:sp>
      <p:sp>
        <p:nvSpPr>
          <p:cNvPr id="32" name="Text Placeholder 2">
            <a:extLst>
              <a:ext uri="{FF2B5EF4-FFF2-40B4-BE49-F238E27FC236}">
                <a16:creationId xmlns:a16="http://schemas.microsoft.com/office/drawing/2014/main" id="{BB74CA02-6ACC-C34A-93C2-F1C4FBF691FB}"/>
              </a:ext>
            </a:extLst>
          </p:cNvPr>
          <p:cNvSpPr>
            <a:spLocks noGrp="1"/>
          </p:cNvSpPr>
          <p:nvPr>
            <p:ph type="body" sz="quarter" idx="21" hasCustomPrompt="1"/>
          </p:nvPr>
        </p:nvSpPr>
        <p:spPr>
          <a:xfrm>
            <a:off x="4412094" y="4601585"/>
            <a:ext cx="3367810" cy="1456300"/>
          </a:xfrm>
        </p:spPr>
        <p:txBody>
          <a:bodyPr/>
          <a:lstStyle>
            <a:lvl1pPr>
              <a:defRPr sz="1400">
                <a:solidFill>
                  <a:schemeClr val="tx1">
                    <a:lumMod val="75000"/>
                    <a:lumOff val="25000"/>
                  </a:schemeClr>
                </a:solidFill>
              </a:defRPr>
            </a:lvl1pPr>
          </a:lstStyle>
          <a:p>
            <a:pPr lvl="0"/>
            <a:r>
              <a:rPr lang="en-US" dirty="0"/>
              <a:t>Click to edit text style</a:t>
            </a:r>
          </a:p>
        </p:txBody>
      </p:sp>
      <p:sp>
        <p:nvSpPr>
          <p:cNvPr id="33" name="Text Placeholder 10">
            <a:extLst>
              <a:ext uri="{FF2B5EF4-FFF2-40B4-BE49-F238E27FC236}">
                <a16:creationId xmlns:a16="http://schemas.microsoft.com/office/drawing/2014/main" id="{F5CB8DA2-2802-6844-8B57-D6BA2C9B5B70}"/>
              </a:ext>
            </a:extLst>
          </p:cNvPr>
          <p:cNvSpPr>
            <a:spLocks noGrp="1"/>
          </p:cNvSpPr>
          <p:nvPr>
            <p:ph type="body" sz="quarter" idx="22" hasCustomPrompt="1"/>
          </p:nvPr>
        </p:nvSpPr>
        <p:spPr>
          <a:xfrm>
            <a:off x="4412094"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34" name="Content Placeholder 2">
            <a:extLst>
              <a:ext uri="{FF2B5EF4-FFF2-40B4-BE49-F238E27FC236}">
                <a16:creationId xmlns:a16="http://schemas.microsoft.com/office/drawing/2014/main" id="{BDC9F240-04D8-D943-A30D-C994E4F6D584}"/>
              </a:ext>
            </a:extLst>
          </p:cNvPr>
          <p:cNvSpPr>
            <a:spLocks noGrp="1"/>
          </p:cNvSpPr>
          <p:nvPr>
            <p:ph idx="23"/>
          </p:nvPr>
        </p:nvSpPr>
        <p:spPr>
          <a:xfrm>
            <a:off x="8003707"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dirty="0"/>
          </a:p>
        </p:txBody>
      </p:sp>
      <p:sp>
        <p:nvSpPr>
          <p:cNvPr id="35" name="Text Placeholder 2">
            <a:extLst>
              <a:ext uri="{FF2B5EF4-FFF2-40B4-BE49-F238E27FC236}">
                <a16:creationId xmlns:a16="http://schemas.microsoft.com/office/drawing/2014/main" id="{DB7BAAD2-9EFA-544C-A721-31CB8385573B}"/>
              </a:ext>
            </a:extLst>
          </p:cNvPr>
          <p:cNvSpPr>
            <a:spLocks noGrp="1"/>
          </p:cNvSpPr>
          <p:nvPr>
            <p:ph type="body" sz="quarter" idx="24" hasCustomPrompt="1"/>
          </p:nvPr>
        </p:nvSpPr>
        <p:spPr>
          <a:xfrm>
            <a:off x="8003706" y="4601585"/>
            <a:ext cx="3367810" cy="1456300"/>
          </a:xfrm>
        </p:spPr>
        <p:txBody>
          <a:bodyPr/>
          <a:lstStyle>
            <a:lvl1pPr>
              <a:defRPr sz="1400">
                <a:solidFill>
                  <a:schemeClr val="tx1">
                    <a:lumMod val="75000"/>
                    <a:lumOff val="25000"/>
                  </a:schemeClr>
                </a:solidFill>
              </a:defRPr>
            </a:lvl1pPr>
          </a:lstStyle>
          <a:p>
            <a:pPr lvl="0"/>
            <a:r>
              <a:rPr lang="en-US" dirty="0"/>
              <a:t>Click to edit text style</a:t>
            </a:r>
          </a:p>
        </p:txBody>
      </p:sp>
      <p:sp>
        <p:nvSpPr>
          <p:cNvPr id="36" name="Text Placeholder 10">
            <a:extLst>
              <a:ext uri="{FF2B5EF4-FFF2-40B4-BE49-F238E27FC236}">
                <a16:creationId xmlns:a16="http://schemas.microsoft.com/office/drawing/2014/main" id="{416148D1-6829-5046-B19C-F0DDDE27D466}"/>
              </a:ext>
            </a:extLst>
          </p:cNvPr>
          <p:cNvSpPr>
            <a:spLocks noGrp="1"/>
          </p:cNvSpPr>
          <p:nvPr>
            <p:ph type="body" sz="quarter" idx="25" hasCustomPrompt="1"/>
          </p:nvPr>
        </p:nvSpPr>
        <p:spPr>
          <a:xfrm>
            <a:off x="8003706"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15" name="Slide Number Placeholder 4">
            <a:extLst>
              <a:ext uri="{FF2B5EF4-FFF2-40B4-BE49-F238E27FC236}">
                <a16:creationId xmlns:a16="http://schemas.microsoft.com/office/drawing/2014/main" id="{2512D667-1F4D-4C45-A1D6-9FCC308BAF91}"/>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6" name="Title Placeholder 1">
            <a:extLst>
              <a:ext uri="{FF2B5EF4-FFF2-40B4-BE49-F238E27FC236}">
                <a16:creationId xmlns:a16="http://schemas.microsoft.com/office/drawing/2014/main" id="{F521415C-0030-704F-A772-071A6A0B4448}"/>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dirty="0"/>
              <a:t>Click to edit title style</a:t>
            </a:r>
          </a:p>
        </p:txBody>
      </p:sp>
      <p:cxnSp>
        <p:nvCxnSpPr>
          <p:cNvPr id="17" name="Straight Connector 16">
            <a:extLst>
              <a:ext uri="{FF2B5EF4-FFF2-40B4-BE49-F238E27FC236}">
                <a16:creationId xmlns:a16="http://schemas.microsoft.com/office/drawing/2014/main" id="{ABFDB84D-5A88-B346-8D06-F67B3F5DBC5C}"/>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963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11.sv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10.pn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01802-AD12-A14F-B8F8-0BBD77EB8027}"/>
              </a:ext>
            </a:extLst>
          </p:cNvPr>
          <p:cNvSpPr>
            <a:spLocks noGrp="1"/>
          </p:cNvSpPr>
          <p:nvPr>
            <p:ph type="title"/>
          </p:nvPr>
        </p:nvSpPr>
        <p:spPr>
          <a:xfrm>
            <a:off x="800100" y="636586"/>
            <a:ext cx="10553700" cy="1074519"/>
          </a:xfrm>
          <a:prstGeom prst="rect">
            <a:avLst/>
          </a:prstGeom>
        </p:spPr>
        <p:txBody>
          <a:bodyPr vert="horz" lIns="0" tIns="45720" rIns="91440" bIns="4572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CDFEB2-9325-5E46-8613-F4E89B140699}"/>
              </a:ext>
            </a:extLst>
          </p:cNvPr>
          <p:cNvSpPr>
            <a:spLocks noGrp="1"/>
          </p:cNvSpPr>
          <p:nvPr>
            <p:ph type="body" idx="1"/>
          </p:nvPr>
        </p:nvSpPr>
        <p:spPr>
          <a:xfrm>
            <a:off x="800100" y="1998482"/>
            <a:ext cx="10553700" cy="3996966"/>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sz="1400" dirty="0">
              <a:solidFill>
                <a:srgbClr val="544948"/>
              </a:solidFill>
              <a:latin typeface="Lato" panose="020F0502020204030203" pitchFamily="34" charset="77"/>
            </a:endParaRPr>
          </a:p>
        </p:txBody>
      </p:sp>
    </p:spTree>
    <p:extLst>
      <p:ext uri="{BB962C8B-B14F-4D97-AF65-F5344CB8AC3E}">
        <p14:creationId xmlns:p14="http://schemas.microsoft.com/office/powerpoint/2010/main" val="2684540695"/>
      </p:ext>
    </p:extLst>
  </p:cSld>
  <p:clrMap bg1="lt1" tx1="dk1" bg2="lt2" tx2="dk2" accent1="accent1" accent2="accent2" accent3="accent3" accent4="accent4" accent5="accent5" accent6="accent6" hlink="hlink" folHlink="folHlink"/>
  <p:sldLayoutIdLst>
    <p:sldLayoutId id="2147483662" r:id="rId1"/>
    <p:sldLayoutId id="2147483686" r:id="rId2"/>
    <p:sldLayoutId id="2147483691" r:id="rId3"/>
  </p:sldLayoutIdLst>
  <p:hf hdr="0" dt="0"/>
  <p:txStyles>
    <p:titleStyle>
      <a:lvl1pPr algn="l" defTabSz="914400" rtl="0" eaLnBrk="1" latinLnBrk="0" hangingPunct="1">
        <a:lnSpc>
          <a:spcPct val="90000"/>
        </a:lnSpc>
        <a:spcBef>
          <a:spcPct val="0"/>
        </a:spcBef>
        <a:buNone/>
        <a:defRPr sz="4800" kern="1200">
          <a:solidFill>
            <a:srgbClr val="8C1515"/>
          </a:solidFill>
          <a:latin typeface="Lato" panose="020F0502020204030203" pitchFamily="34" charset="77"/>
          <a:ea typeface="+mj-ea"/>
          <a:cs typeface="+mj-cs"/>
        </a:defRPr>
      </a:lvl1pPr>
    </p:titleStyle>
    <p:bodyStyle>
      <a:lvl1pPr marL="0" marR="0" indent="0" algn="l" defTabSz="914400" rtl="0" eaLnBrk="1" latinLnBrk="0" hangingPunct="1">
        <a:lnSpc>
          <a:spcPct val="100000"/>
        </a:lnSpc>
        <a:spcBef>
          <a:spcPts val="500"/>
        </a:spcBef>
        <a:spcAft>
          <a:spcPts val="0"/>
        </a:spcAft>
        <a:buFontTx/>
        <a:buNone/>
        <a:defRPr sz="1600" kern="1200">
          <a:solidFill>
            <a:schemeClr val="tx1">
              <a:lumMod val="75000"/>
              <a:lumOff val="25000"/>
            </a:schemeClr>
          </a:solidFill>
          <a:latin typeface="Lato" panose="020F0502020204030203" pitchFamily="34" charset="77"/>
          <a:ea typeface="+mn-ea"/>
          <a:cs typeface="+mn-cs"/>
        </a:defRPr>
      </a:lvl1pPr>
      <a:lvl2pPr marL="457200" marR="0" indent="-168275" algn="l" defTabSz="914400" rtl="0" eaLnBrk="1" latinLnBrk="0" hangingPunct="1">
        <a:lnSpc>
          <a:spcPct val="100000"/>
        </a:lnSpc>
        <a:spcBef>
          <a:spcPts val="500"/>
        </a:spcBef>
        <a:spcAft>
          <a:spcPts val="0"/>
        </a:spcAft>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2pPr>
      <a:lvl3pPr marL="858838" marR="0" indent="-168275" algn="l" defTabSz="914400" rtl="0" eaLnBrk="1" latinLnBrk="0" hangingPunct="1">
        <a:lnSpc>
          <a:spcPct val="100000"/>
        </a:lnSpc>
        <a:spcBef>
          <a:spcPts val="500"/>
        </a:spcBef>
        <a:spcAft>
          <a:spcPts val="0"/>
        </a:spcAft>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16038" indent="-168275" algn="l" defTabSz="914400" rtl="0" eaLnBrk="1" latinLnBrk="0" hangingPunct="1">
        <a:lnSpc>
          <a:spcPct val="100000"/>
        </a:lnSpc>
        <a:spcBef>
          <a:spcPts val="500"/>
        </a:spcBef>
        <a:buClr>
          <a:srgbClr val="B83A4B"/>
        </a:buClr>
        <a:buSzPct val="112000"/>
        <a:buFont typeface="Arial" panose="020B0604020202020204" pitchFamily="34" charset="0"/>
        <a:buChar char="•"/>
        <a:tabLst/>
        <a:defRPr sz="1400" kern="1200">
          <a:solidFill>
            <a:schemeClr val="tx1">
              <a:lumMod val="75000"/>
              <a:lumOff val="25000"/>
            </a:schemeClr>
          </a:solidFill>
          <a:latin typeface="Lato" panose="020F0502020204030203" pitchFamily="34" charset="77"/>
          <a:ea typeface="+mn-ea"/>
          <a:cs typeface="+mn-cs"/>
        </a:defRPr>
      </a:lvl4pPr>
      <a:lvl5pPr marL="1662113" indent="-168275" algn="l" defTabSz="914400" rtl="0" eaLnBrk="1" latinLnBrk="0" hangingPunct="1">
        <a:lnSpc>
          <a:spcPct val="100000"/>
        </a:lnSpc>
        <a:spcBef>
          <a:spcPts val="500"/>
        </a:spcBef>
        <a:buClr>
          <a:srgbClr val="B83A4B"/>
        </a:buClr>
        <a:buSzPct val="112000"/>
        <a:buFont typeface="Arial" panose="020B0604020202020204" pitchFamily="34" charset="0"/>
        <a:buChar char="•"/>
        <a:tabLst/>
        <a:defRPr sz="14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408">
          <p15:clr>
            <a:srgbClr val="F26B43"/>
          </p15:clr>
        </p15:guide>
        <p15:guide id="3" orient="horz" pos="1104">
          <p15:clr>
            <a:srgbClr val="F26B43"/>
          </p15:clr>
        </p15:guide>
        <p15:guide id="4" orient="horz" pos="1464">
          <p15:clr>
            <a:srgbClr val="F26B43"/>
          </p15:clr>
        </p15:guide>
        <p15:guide id="5" pos="3840">
          <p15:clr>
            <a:srgbClr val="F26B43"/>
          </p15:clr>
        </p15:guide>
        <p15:guide id="6" pos="504">
          <p15:clr>
            <a:srgbClr val="F26B43"/>
          </p15:clr>
        </p15:guide>
        <p15:guide id="7" pos="7152">
          <p15:clr>
            <a:srgbClr val="F26B43"/>
          </p15:clr>
        </p15:guide>
        <p15:guide id="8" orient="horz" pos="3984">
          <p15:clr>
            <a:srgbClr val="F26B43"/>
          </p15:clr>
        </p15:guide>
        <p15:guide id="9" orient="horz" pos="4128">
          <p15:clr>
            <a:srgbClr val="F26B43"/>
          </p15:clr>
        </p15:guide>
        <p15:guide id="10" orient="horz" pos="3816">
          <p15:clr>
            <a:srgbClr val="F26B43"/>
          </p15:clr>
        </p15:guide>
        <p15:guide id="11" pos="4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F486D22-965E-B74F-A14E-E7D480B7EB9B}"/>
              </a:ext>
            </a:extLst>
          </p:cNvPr>
          <p:cNvSpPr>
            <a:spLocks noGrp="1"/>
          </p:cNvSpPr>
          <p:nvPr>
            <p:ph type="title"/>
          </p:nvPr>
        </p:nvSpPr>
        <p:spPr>
          <a:xfrm>
            <a:off x="800100" y="636586"/>
            <a:ext cx="10553700" cy="1074519"/>
          </a:xfrm>
          <a:prstGeom prst="rect">
            <a:avLst/>
          </a:prstGeom>
        </p:spPr>
        <p:txBody>
          <a:bodyPr vert="horz" lIns="0" tIns="45720" rIns="91440" bIns="45720" rtlCol="0" anchor="b">
            <a:noAutofit/>
          </a:bodyPr>
          <a:lstStyle/>
          <a:p>
            <a:r>
              <a:rPr lang="en-US" dirty="0"/>
              <a:t>Click to edit master title style which can be up to two lines in length</a:t>
            </a:r>
          </a:p>
        </p:txBody>
      </p:sp>
      <p:sp>
        <p:nvSpPr>
          <p:cNvPr id="7" name="Text Placeholder 2">
            <a:extLst>
              <a:ext uri="{FF2B5EF4-FFF2-40B4-BE49-F238E27FC236}">
                <a16:creationId xmlns:a16="http://schemas.microsoft.com/office/drawing/2014/main" id="{8E8ED4D0-A088-4E43-A643-82D02D9DCF09}"/>
              </a:ext>
            </a:extLst>
          </p:cNvPr>
          <p:cNvSpPr>
            <a:spLocks noGrp="1"/>
          </p:cNvSpPr>
          <p:nvPr>
            <p:ph type="body" idx="1"/>
          </p:nvPr>
        </p:nvSpPr>
        <p:spPr>
          <a:xfrm>
            <a:off x="800100" y="1998482"/>
            <a:ext cx="10553700" cy="3996966"/>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sz="1400" dirty="0">
              <a:solidFill>
                <a:srgbClr val="544948"/>
              </a:solidFill>
              <a:latin typeface="Lato" panose="020F0502020204030203" pitchFamily="34" charset="77"/>
            </a:endParaRPr>
          </a:p>
        </p:txBody>
      </p:sp>
      <p:sp>
        <p:nvSpPr>
          <p:cNvPr id="5" name="Slide Number Placeholder 4">
            <a:extLst>
              <a:ext uri="{FF2B5EF4-FFF2-40B4-BE49-F238E27FC236}">
                <a16:creationId xmlns:a16="http://schemas.microsoft.com/office/drawing/2014/main" id="{B628C64E-5A0F-004B-AD71-844ED76B0075}"/>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pic>
        <p:nvPicPr>
          <p:cNvPr id="10" name="Graphic 9">
            <a:extLst>
              <a:ext uri="{FF2B5EF4-FFF2-40B4-BE49-F238E27FC236}">
                <a16:creationId xmlns:a16="http://schemas.microsoft.com/office/drawing/2014/main" id="{E82EF3B1-B7F3-6A49-97F8-8CA00A6E0C1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88670" y="6361842"/>
            <a:ext cx="643152" cy="212519"/>
          </a:xfrm>
          <a:prstGeom prst="rect">
            <a:avLst/>
          </a:prstGeom>
        </p:spPr>
      </p:pic>
    </p:spTree>
    <p:extLst>
      <p:ext uri="{BB962C8B-B14F-4D97-AF65-F5344CB8AC3E}">
        <p14:creationId xmlns:p14="http://schemas.microsoft.com/office/powerpoint/2010/main" val="3640593580"/>
      </p:ext>
    </p:extLst>
  </p:cSld>
  <p:clrMap bg1="lt1" tx1="dk1" bg2="lt2" tx2="dk2" accent1="accent1" accent2="accent2" accent3="accent3" accent4="accent4" accent5="accent5" accent6="accent6" hlink="hlink" folHlink="folHlink"/>
  <p:sldLayoutIdLst>
    <p:sldLayoutId id="2147483669" r:id="rId1"/>
    <p:sldLayoutId id="2147483688" r:id="rId2"/>
    <p:sldLayoutId id="2147483689" r:id="rId3"/>
    <p:sldLayoutId id="2147483651" r:id="rId4"/>
    <p:sldLayoutId id="2147483652" r:id="rId5"/>
    <p:sldLayoutId id="2147483660" r:id="rId6"/>
    <p:sldLayoutId id="2147483692" r:id="rId7"/>
    <p:sldLayoutId id="2147483693" r:id="rId8"/>
    <p:sldLayoutId id="2147483694" r:id="rId9"/>
  </p:sldLayoutIdLst>
  <p:hf hdr="0" dt="0"/>
  <p:txStyles>
    <p:titleStyle>
      <a:lvl1pPr algn="l" defTabSz="914400" rtl="0" eaLnBrk="1" latinLnBrk="0" hangingPunct="1">
        <a:lnSpc>
          <a:spcPct val="90000"/>
        </a:lnSpc>
        <a:spcBef>
          <a:spcPct val="0"/>
        </a:spcBef>
        <a:buNone/>
        <a:defRPr sz="3600" b="0" i="0" kern="1200">
          <a:solidFill>
            <a:srgbClr val="8C1515"/>
          </a:solidFill>
          <a:latin typeface="Lato" panose="020F0502020204030203" pitchFamily="34" charset="77"/>
          <a:ea typeface="+mj-ea"/>
          <a:cs typeface="+mj-cs"/>
        </a:defRPr>
      </a:lvl1pPr>
    </p:titleStyle>
    <p:bodyStyle>
      <a:lvl1pPr marL="0" indent="0" algn="l" defTabSz="914400" rtl="0" eaLnBrk="1" latinLnBrk="0" hangingPunct="1">
        <a:lnSpc>
          <a:spcPct val="120000"/>
        </a:lnSpc>
        <a:spcBef>
          <a:spcPts val="1000"/>
        </a:spcBef>
        <a:buClr>
          <a:srgbClr val="B83A4B"/>
        </a:buClr>
        <a:buFontTx/>
        <a:buNone/>
        <a:defRPr sz="16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081214" y="1066800"/>
            <a:ext cx="8008937" cy="1716088"/>
          </a:xfrm>
        </p:spPr>
        <p:txBody>
          <a:bodyPr/>
          <a:lstStyle/>
          <a:p>
            <a:br>
              <a:rPr lang="en-US" dirty="0"/>
            </a:br>
            <a:br>
              <a:rPr lang="en-US" dirty="0"/>
            </a:br>
            <a:endParaRPr lang="en-US" sz="2400" dirty="0"/>
          </a:p>
        </p:txBody>
      </p:sp>
      <p:sp>
        <p:nvSpPr>
          <p:cNvPr id="8" name="Text Placeholder 7"/>
          <p:cNvSpPr>
            <a:spLocks noGrp="1"/>
          </p:cNvSpPr>
          <p:nvPr>
            <p:ph type="body" sz="quarter" idx="11"/>
          </p:nvPr>
        </p:nvSpPr>
        <p:spPr>
          <a:xfrm>
            <a:off x="2326880" y="3768857"/>
            <a:ext cx="8008937" cy="1016889"/>
          </a:xfrm>
        </p:spPr>
        <p:txBody>
          <a:bodyPr/>
          <a:lstStyle/>
          <a:p>
            <a:pPr algn="ctr"/>
            <a:r>
              <a:rPr lang="en-US" sz="3600" dirty="0">
                <a:latin typeface="+mj-lt"/>
              </a:rPr>
              <a:t>U.S. High Energy Physics Program</a:t>
            </a:r>
          </a:p>
          <a:p>
            <a:pPr algn="ctr"/>
            <a:r>
              <a:rPr lang="en-US" sz="3600" dirty="0">
                <a:latin typeface="+mj-lt"/>
              </a:rPr>
              <a:t>HEPAP View</a:t>
            </a:r>
          </a:p>
        </p:txBody>
      </p:sp>
      <p:sp>
        <p:nvSpPr>
          <p:cNvPr id="3" name="TextBox 2"/>
          <p:cNvSpPr txBox="1"/>
          <p:nvPr/>
        </p:nvSpPr>
        <p:spPr>
          <a:xfrm>
            <a:off x="8367685" y="5246537"/>
            <a:ext cx="1611660" cy="646331"/>
          </a:xfrm>
          <a:prstGeom prst="rect">
            <a:avLst/>
          </a:prstGeom>
          <a:noFill/>
        </p:spPr>
        <p:txBody>
          <a:bodyPr wrap="none" rtlCol="0">
            <a:spAutoFit/>
          </a:bodyPr>
          <a:lstStyle/>
          <a:p>
            <a:r>
              <a:rPr lang="en-US" dirty="0"/>
              <a:t>JoAnne Hewett</a:t>
            </a:r>
          </a:p>
          <a:p>
            <a:r>
              <a:rPr lang="en-US" dirty="0"/>
              <a:t>May 2023</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576" y="5239347"/>
            <a:ext cx="1524000" cy="152082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092" y="5349033"/>
            <a:ext cx="1499576" cy="1411139"/>
          </a:xfrm>
          <a:prstGeom prst="rect">
            <a:avLst/>
          </a:prstGeom>
        </p:spPr>
      </p:pic>
      <p:pic>
        <p:nvPicPr>
          <p:cNvPr id="9" name="Picture 8" descr="A close-up of a logo&#10;&#10;Description automatically generated with low confidence">
            <a:extLst>
              <a:ext uri="{FF2B5EF4-FFF2-40B4-BE49-F238E27FC236}">
                <a16:creationId xmlns:a16="http://schemas.microsoft.com/office/drawing/2014/main" id="{C9C2E4E5-318E-0BB0-ABF8-FBA103F6B5C3}"/>
              </a:ext>
            </a:extLst>
          </p:cNvPr>
          <p:cNvPicPr>
            <a:picLocks noChangeAspect="1"/>
          </p:cNvPicPr>
          <p:nvPr/>
        </p:nvPicPr>
        <p:blipFill>
          <a:blip r:embed="rId5"/>
          <a:stretch>
            <a:fillRect/>
          </a:stretch>
        </p:blipFill>
        <p:spPr>
          <a:xfrm>
            <a:off x="-1" y="-260755"/>
            <a:ext cx="12178107" cy="3977990"/>
          </a:xfrm>
          <a:prstGeom prst="rect">
            <a:avLst/>
          </a:prstGeom>
        </p:spPr>
      </p:pic>
    </p:spTree>
    <p:extLst>
      <p:ext uri="{BB962C8B-B14F-4D97-AF65-F5344CB8AC3E}">
        <p14:creationId xmlns:p14="http://schemas.microsoft.com/office/powerpoint/2010/main" val="4008067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1FB662-054F-94F1-78AB-615D12A03FC0}"/>
              </a:ext>
            </a:extLst>
          </p:cNvPr>
          <p:cNvSpPr>
            <a:spLocks noGrp="1"/>
          </p:cNvSpPr>
          <p:nvPr>
            <p:ph type="body" sz="quarter" idx="13"/>
          </p:nvPr>
        </p:nvSpPr>
        <p:spPr/>
        <p:txBody>
          <a:bodyPr/>
          <a:lstStyle/>
          <a:p>
            <a:r>
              <a:rPr lang="en-US" dirty="0"/>
              <a:t>Take a long-term view without budgetary constraints</a:t>
            </a:r>
          </a:p>
        </p:txBody>
      </p:sp>
      <p:sp>
        <p:nvSpPr>
          <p:cNvPr id="3" name="Title 2">
            <a:extLst>
              <a:ext uri="{FF2B5EF4-FFF2-40B4-BE49-F238E27FC236}">
                <a16:creationId xmlns:a16="http://schemas.microsoft.com/office/drawing/2014/main" id="{1CCB9843-132F-05B1-FA56-B1530D83D8BC}"/>
              </a:ext>
            </a:extLst>
          </p:cNvPr>
          <p:cNvSpPr>
            <a:spLocks noGrp="1"/>
          </p:cNvSpPr>
          <p:nvPr>
            <p:ph type="title"/>
          </p:nvPr>
        </p:nvSpPr>
        <p:spPr/>
        <p:txBody>
          <a:bodyPr>
            <a:normAutofit fontScale="90000"/>
          </a:bodyPr>
          <a:lstStyle/>
          <a:p>
            <a:r>
              <a:rPr lang="en-US" dirty="0"/>
              <a:t>EPP2024:  Elementary Particle Physics:  Progress and Promise</a:t>
            </a:r>
          </a:p>
        </p:txBody>
      </p:sp>
      <p:sp>
        <p:nvSpPr>
          <p:cNvPr id="5" name="Slide Number Placeholder 4">
            <a:extLst>
              <a:ext uri="{FF2B5EF4-FFF2-40B4-BE49-F238E27FC236}">
                <a16:creationId xmlns:a16="http://schemas.microsoft.com/office/drawing/2014/main" id="{BC170841-3F1E-6355-1E62-D577C1AE5897}"/>
              </a:ext>
            </a:extLst>
          </p:cNvPr>
          <p:cNvSpPr>
            <a:spLocks noGrp="1"/>
          </p:cNvSpPr>
          <p:nvPr>
            <p:ph type="sldNum" sz="quarter" idx="4"/>
          </p:nvPr>
        </p:nvSpPr>
        <p:spPr/>
        <p:txBody>
          <a:bodyPr/>
          <a:lstStyle/>
          <a:p>
            <a:fld id="{52B60363-7E9F-BF4A-894A-A30319D3939A}" type="slidenum">
              <a:rPr lang="en-US" smtClean="0"/>
              <a:pPr/>
              <a:t>10</a:t>
            </a:fld>
            <a:endParaRPr lang="en-US" dirty="0"/>
          </a:p>
        </p:txBody>
      </p:sp>
      <p:pic>
        <p:nvPicPr>
          <p:cNvPr id="7" name="Picture 6" descr="A white paper with black text&#10;&#10;Description automatically generated with low confidence">
            <a:extLst>
              <a:ext uri="{FF2B5EF4-FFF2-40B4-BE49-F238E27FC236}">
                <a16:creationId xmlns:a16="http://schemas.microsoft.com/office/drawing/2014/main" id="{257CB453-A5FD-CC63-450F-359AD90D8FFE}"/>
              </a:ext>
            </a:extLst>
          </p:cNvPr>
          <p:cNvPicPr>
            <a:picLocks noChangeAspect="1"/>
          </p:cNvPicPr>
          <p:nvPr/>
        </p:nvPicPr>
        <p:blipFill>
          <a:blip r:embed="rId2"/>
          <a:stretch>
            <a:fillRect/>
          </a:stretch>
        </p:blipFill>
        <p:spPr>
          <a:xfrm>
            <a:off x="901700" y="1842586"/>
            <a:ext cx="10490200" cy="4622800"/>
          </a:xfrm>
          <a:prstGeom prst="rect">
            <a:avLst/>
          </a:prstGeom>
        </p:spPr>
      </p:pic>
    </p:spTree>
    <p:extLst>
      <p:ext uri="{BB962C8B-B14F-4D97-AF65-F5344CB8AC3E}">
        <p14:creationId xmlns:p14="http://schemas.microsoft.com/office/powerpoint/2010/main" val="2228351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34BB28-29C0-B980-283B-C01F0AEBCC1D}"/>
              </a:ext>
            </a:extLst>
          </p:cNvPr>
          <p:cNvPicPr>
            <a:picLocks noChangeAspect="1"/>
          </p:cNvPicPr>
          <p:nvPr/>
        </p:nvPicPr>
        <p:blipFill>
          <a:blip r:embed="rId2"/>
          <a:stretch>
            <a:fillRect/>
          </a:stretch>
        </p:blipFill>
        <p:spPr>
          <a:xfrm>
            <a:off x="6096000" y="1272209"/>
            <a:ext cx="5921710" cy="5510069"/>
          </a:xfrm>
          <a:prstGeom prst="rect">
            <a:avLst/>
          </a:prstGeom>
        </p:spPr>
      </p:pic>
      <p:sp>
        <p:nvSpPr>
          <p:cNvPr id="2" name="Text Placeholder 1">
            <a:extLst>
              <a:ext uri="{FF2B5EF4-FFF2-40B4-BE49-F238E27FC236}">
                <a16:creationId xmlns:a16="http://schemas.microsoft.com/office/drawing/2014/main" id="{3EA0E972-712E-7FB2-8460-57AD04CD427A}"/>
              </a:ext>
            </a:extLst>
          </p:cNvPr>
          <p:cNvSpPr>
            <a:spLocks noGrp="1"/>
          </p:cNvSpPr>
          <p:nvPr>
            <p:ph type="body" sz="quarter" idx="13"/>
          </p:nvPr>
        </p:nvSpPr>
        <p:spPr/>
        <p:txBody>
          <a:bodyPr/>
          <a:lstStyle/>
          <a:p>
            <a:r>
              <a:rPr lang="en-US" dirty="0"/>
              <a:t>Charge emphasizes that particle physics is global</a:t>
            </a:r>
          </a:p>
        </p:txBody>
      </p:sp>
      <p:sp>
        <p:nvSpPr>
          <p:cNvPr id="3" name="Title 2">
            <a:extLst>
              <a:ext uri="{FF2B5EF4-FFF2-40B4-BE49-F238E27FC236}">
                <a16:creationId xmlns:a16="http://schemas.microsoft.com/office/drawing/2014/main" id="{1328E7E9-7814-F614-E54B-65D6AA07A026}"/>
              </a:ext>
            </a:extLst>
          </p:cNvPr>
          <p:cNvSpPr>
            <a:spLocks noGrp="1"/>
          </p:cNvSpPr>
          <p:nvPr>
            <p:ph type="title"/>
          </p:nvPr>
        </p:nvSpPr>
        <p:spPr/>
        <p:txBody>
          <a:bodyPr/>
          <a:lstStyle/>
          <a:p>
            <a:r>
              <a:rPr lang="en-US" dirty="0"/>
              <a:t>HEPAP Subpanel:  International Benchmarking</a:t>
            </a:r>
          </a:p>
        </p:txBody>
      </p:sp>
      <p:sp>
        <p:nvSpPr>
          <p:cNvPr id="5" name="Slide Number Placeholder 4">
            <a:extLst>
              <a:ext uri="{FF2B5EF4-FFF2-40B4-BE49-F238E27FC236}">
                <a16:creationId xmlns:a16="http://schemas.microsoft.com/office/drawing/2014/main" id="{5330B6E2-4A1A-ABCA-97FD-4A28F4684109}"/>
              </a:ext>
            </a:extLst>
          </p:cNvPr>
          <p:cNvSpPr>
            <a:spLocks noGrp="1"/>
          </p:cNvSpPr>
          <p:nvPr>
            <p:ph type="sldNum" sz="quarter" idx="4"/>
          </p:nvPr>
        </p:nvSpPr>
        <p:spPr/>
        <p:txBody>
          <a:bodyPr/>
          <a:lstStyle/>
          <a:p>
            <a:fld id="{52B60363-7E9F-BF4A-894A-A30319D3939A}" type="slidenum">
              <a:rPr lang="en-US" smtClean="0"/>
              <a:pPr/>
              <a:t>11</a:t>
            </a:fld>
            <a:endParaRPr lang="en-US" dirty="0"/>
          </a:p>
        </p:txBody>
      </p:sp>
      <p:pic>
        <p:nvPicPr>
          <p:cNvPr id="7" name="Picture 6">
            <a:extLst>
              <a:ext uri="{FF2B5EF4-FFF2-40B4-BE49-F238E27FC236}">
                <a16:creationId xmlns:a16="http://schemas.microsoft.com/office/drawing/2014/main" id="{A3A003F5-AA1F-650F-94A8-CAD66556179E}"/>
              </a:ext>
            </a:extLst>
          </p:cNvPr>
          <p:cNvPicPr>
            <a:picLocks noChangeAspect="1"/>
          </p:cNvPicPr>
          <p:nvPr/>
        </p:nvPicPr>
        <p:blipFill>
          <a:blip r:embed="rId3"/>
          <a:stretch>
            <a:fillRect/>
          </a:stretch>
        </p:blipFill>
        <p:spPr>
          <a:xfrm>
            <a:off x="1273598" y="1720061"/>
            <a:ext cx="3857006" cy="4998791"/>
          </a:xfrm>
          <a:prstGeom prst="rect">
            <a:avLst/>
          </a:prstGeom>
        </p:spPr>
      </p:pic>
      <p:sp>
        <p:nvSpPr>
          <p:cNvPr id="8" name="TextBox 7">
            <a:extLst>
              <a:ext uri="{FF2B5EF4-FFF2-40B4-BE49-F238E27FC236}">
                <a16:creationId xmlns:a16="http://schemas.microsoft.com/office/drawing/2014/main" id="{B733AFF4-EB07-0104-A251-32B95F844011}"/>
              </a:ext>
            </a:extLst>
          </p:cNvPr>
          <p:cNvSpPr txBox="1"/>
          <p:nvPr/>
        </p:nvSpPr>
        <p:spPr>
          <a:xfrm>
            <a:off x="4599954" y="5675244"/>
            <a:ext cx="184731" cy="369332"/>
          </a:xfrm>
          <a:prstGeom prst="rect">
            <a:avLst/>
          </a:prstGeom>
          <a:solidFill>
            <a:schemeClr val="bg1"/>
          </a:solidFill>
        </p:spPr>
        <p:txBody>
          <a:bodyPr wrap="none" rtlCol="0">
            <a:spAutoFit/>
          </a:bodyPr>
          <a:lstStyle/>
          <a:p>
            <a:endParaRPr lang="en-US" dirty="0"/>
          </a:p>
        </p:txBody>
      </p:sp>
      <p:sp>
        <p:nvSpPr>
          <p:cNvPr id="9" name="TextBox 8">
            <a:extLst>
              <a:ext uri="{FF2B5EF4-FFF2-40B4-BE49-F238E27FC236}">
                <a16:creationId xmlns:a16="http://schemas.microsoft.com/office/drawing/2014/main" id="{102647C3-2A6B-2DC2-D14C-54ECAAD49A54}"/>
              </a:ext>
            </a:extLst>
          </p:cNvPr>
          <p:cNvSpPr txBox="1"/>
          <p:nvPr/>
        </p:nvSpPr>
        <p:spPr>
          <a:xfrm>
            <a:off x="5038238" y="5563118"/>
            <a:ext cx="184731" cy="369332"/>
          </a:xfrm>
          <a:prstGeom prst="rect">
            <a:avLst/>
          </a:prstGeom>
          <a:solidFill>
            <a:schemeClr val="bg1"/>
          </a:solidFill>
        </p:spPr>
        <p:txBody>
          <a:bodyPr wrap="none" rtlCol="0">
            <a:spAutoFit/>
          </a:bodyPr>
          <a:lstStyle/>
          <a:p>
            <a:endParaRPr lang="en-US" dirty="0"/>
          </a:p>
        </p:txBody>
      </p:sp>
      <p:sp>
        <p:nvSpPr>
          <p:cNvPr id="10" name="TextBox 9">
            <a:extLst>
              <a:ext uri="{FF2B5EF4-FFF2-40B4-BE49-F238E27FC236}">
                <a16:creationId xmlns:a16="http://schemas.microsoft.com/office/drawing/2014/main" id="{4DE8E589-2F25-2CF2-88B1-109A6A895ADA}"/>
              </a:ext>
            </a:extLst>
          </p:cNvPr>
          <p:cNvSpPr txBox="1"/>
          <p:nvPr/>
        </p:nvSpPr>
        <p:spPr>
          <a:xfrm>
            <a:off x="10269171" y="400318"/>
            <a:ext cx="1624997" cy="523220"/>
          </a:xfrm>
          <a:prstGeom prst="rect">
            <a:avLst/>
          </a:prstGeom>
          <a:noFill/>
        </p:spPr>
        <p:txBody>
          <a:bodyPr wrap="none" rtlCol="0">
            <a:spAutoFit/>
          </a:bodyPr>
          <a:lstStyle/>
          <a:p>
            <a:r>
              <a:rPr lang="en-US" sz="1400" dirty="0">
                <a:solidFill>
                  <a:srgbClr val="0070C0"/>
                </a:solidFill>
              </a:rPr>
              <a:t>B. Fleming</a:t>
            </a:r>
          </a:p>
          <a:p>
            <a:r>
              <a:rPr lang="en-US" sz="1400" dirty="0">
                <a:solidFill>
                  <a:srgbClr val="0070C0"/>
                </a:solidFill>
              </a:rPr>
              <a:t>2022 HEPAP update</a:t>
            </a:r>
          </a:p>
        </p:txBody>
      </p:sp>
    </p:spTree>
    <p:extLst>
      <p:ext uri="{BB962C8B-B14F-4D97-AF65-F5344CB8AC3E}">
        <p14:creationId xmlns:p14="http://schemas.microsoft.com/office/powerpoint/2010/main" val="278844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43209A-5FFE-1FF0-A3A0-39D7A16B9575}"/>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E32CFFEB-1F8E-C4E0-74F8-882B02A390C1}"/>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A99D6F39-6B03-0420-AF2E-41D2405C0030}"/>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8FA001D5-EFE6-DC1A-632F-52D0DCEFE9E8}"/>
              </a:ext>
            </a:extLst>
          </p:cNvPr>
          <p:cNvSpPr>
            <a:spLocks noGrp="1"/>
          </p:cNvSpPr>
          <p:nvPr>
            <p:ph type="sldNum" sz="quarter" idx="4"/>
          </p:nvPr>
        </p:nvSpPr>
        <p:spPr/>
        <p:txBody>
          <a:bodyPr/>
          <a:lstStyle/>
          <a:p>
            <a:fld id="{52B60363-7E9F-BF4A-894A-A30319D3939A}" type="slidenum">
              <a:rPr lang="en-US" smtClean="0"/>
              <a:pPr/>
              <a:t>12</a:t>
            </a:fld>
            <a:endParaRPr lang="en-US" dirty="0"/>
          </a:p>
        </p:txBody>
      </p:sp>
      <p:pic>
        <p:nvPicPr>
          <p:cNvPr id="7" name="Picture 6">
            <a:extLst>
              <a:ext uri="{FF2B5EF4-FFF2-40B4-BE49-F238E27FC236}">
                <a16:creationId xmlns:a16="http://schemas.microsoft.com/office/drawing/2014/main" id="{21FB4083-71BC-8472-70DC-8CA638A79F78}"/>
              </a:ext>
            </a:extLst>
          </p:cNvPr>
          <p:cNvPicPr>
            <a:picLocks noChangeAspect="1"/>
          </p:cNvPicPr>
          <p:nvPr/>
        </p:nvPicPr>
        <p:blipFill>
          <a:blip r:embed="rId2"/>
          <a:stretch>
            <a:fillRect/>
          </a:stretch>
        </p:blipFill>
        <p:spPr>
          <a:xfrm>
            <a:off x="0" y="9407"/>
            <a:ext cx="12192000" cy="6839185"/>
          </a:xfrm>
          <a:prstGeom prst="rect">
            <a:avLst/>
          </a:prstGeom>
        </p:spPr>
      </p:pic>
      <p:sp>
        <p:nvSpPr>
          <p:cNvPr id="8" name="TextBox 7">
            <a:extLst>
              <a:ext uri="{FF2B5EF4-FFF2-40B4-BE49-F238E27FC236}">
                <a16:creationId xmlns:a16="http://schemas.microsoft.com/office/drawing/2014/main" id="{D235C5B2-89ED-7DB2-EC29-B851F84264DE}"/>
              </a:ext>
            </a:extLst>
          </p:cNvPr>
          <p:cNvSpPr txBox="1"/>
          <p:nvPr/>
        </p:nvSpPr>
        <p:spPr>
          <a:xfrm>
            <a:off x="8428382" y="6378939"/>
            <a:ext cx="3560718" cy="369332"/>
          </a:xfrm>
          <a:prstGeom prst="rect">
            <a:avLst/>
          </a:prstGeom>
          <a:noFill/>
        </p:spPr>
        <p:txBody>
          <a:bodyPr wrap="none" rtlCol="0">
            <a:spAutoFit/>
          </a:bodyPr>
          <a:lstStyle/>
          <a:p>
            <a:r>
              <a:rPr lang="en-US" dirty="0">
                <a:solidFill>
                  <a:srgbClr val="0070C0"/>
                </a:solidFill>
              </a:rPr>
              <a:t>FESAC also received a similar charge</a:t>
            </a:r>
          </a:p>
        </p:txBody>
      </p:sp>
    </p:spTree>
    <p:extLst>
      <p:ext uri="{BB962C8B-B14F-4D97-AF65-F5344CB8AC3E}">
        <p14:creationId xmlns:p14="http://schemas.microsoft.com/office/powerpoint/2010/main" val="4087188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76D5E6-D975-2A35-02C4-171B319AA934}"/>
              </a:ext>
            </a:extLst>
          </p:cNvPr>
          <p:cNvSpPr>
            <a:spLocks noGrp="1"/>
          </p:cNvSpPr>
          <p:nvPr>
            <p:ph type="body" sz="quarter" idx="18"/>
          </p:nvPr>
        </p:nvSpPr>
        <p:spPr>
          <a:xfrm>
            <a:off x="6234169" y="1923593"/>
            <a:ext cx="5157788" cy="4454961"/>
          </a:xfrm>
        </p:spPr>
        <p:txBody>
          <a:bodyPr/>
          <a:lstStyle/>
          <a:p>
            <a:r>
              <a:rPr lang="en-US" dirty="0"/>
              <a:t>Expertise spans across 2014 P5 science drivers</a:t>
            </a:r>
          </a:p>
          <a:p>
            <a:pPr marL="285750" indent="-285750">
              <a:buFont typeface="Arial" panose="020B0604020202020204" pitchFamily="34" charset="0"/>
              <a:buChar char="•"/>
            </a:pPr>
            <a:r>
              <a:rPr lang="en-US" dirty="0"/>
              <a:t>Co-Chairs:  Bonnie Fleming, (FNAL/</a:t>
            </a:r>
            <a:r>
              <a:rPr lang="en-US" dirty="0" err="1"/>
              <a:t>Uchicago</a:t>
            </a:r>
            <a:r>
              <a:rPr lang="en-US" dirty="0"/>
              <a:t>), Patricia McBride (FNAL),</a:t>
            </a:r>
          </a:p>
          <a:p>
            <a:pPr marL="285750" indent="-285750">
              <a:buFont typeface="Arial" panose="020B0604020202020204" pitchFamily="34" charset="0"/>
              <a:buChar char="•"/>
            </a:pPr>
            <a:r>
              <a:rPr lang="en-US" dirty="0"/>
              <a:t>Mei Bai (SLAC, Marcela </a:t>
            </a:r>
            <a:r>
              <a:rPr lang="en-US" dirty="0" err="1"/>
              <a:t>Carena</a:t>
            </a:r>
            <a:r>
              <a:rPr lang="en-US" dirty="0"/>
              <a:t> (FNAL), Scott </a:t>
            </a:r>
            <a:r>
              <a:rPr lang="en-US" dirty="0" err="1"/>
              <a:t>Dodelson</a:t>
            </a:r>
            <a:r>
              <a:rPr lang="en-US" dirty="0"/>
              <a:t> (CMU), Dan Dwyer (LBNL), Tova Holmes (UTK), Tsuyoshi </a:t>
            </a:r>
            <a:r>
              <a:rPr lang="en-US" dirty="0" err="1"/>
              <a:t>Nakaya</a:t>
            </a:r>
            <a:r>
              <a:rPr lang="en-US" dirty="0"/>
              <a:t> (Kyoto), Andy Lankford (UCI), Wim </a:t>
            </a:r>
            <a:r>
              <a:rPr lang="en-US" dirty="0" err="1"/>
              <a:t>Leemans</a:t>
            </a:r>
            <a:r>
              <a:rPr lang="en-US" dirty="0"/>
              <a:t> (DESY), Reina Maruyama (Yale), </a:t>
            </a:r>
            <a:r>
              <a:rPr lang="en-US" dirty="0" err="1"/>
              <a:t>Sekazi</a:t>
            </a:r>
            <a:r>
              <a:rPr lang="en-US" dirty="0"/>
              <a:t> </a:t>
            </a:r>
            <a:r>
              <a:rPr lang="en-US" dirty="0" err="1"/>
              <a:t>Mtingwa</a:t>
            </a:r>
            <a:r>
              <a:rPr lang="en-US" dirty="0"/>
              <a:t> (NRC), Brian Nord (FNAL), Ian </a:t>
            </a:r>
            <a:r>
              <a:rPr lang="en-US" dirty="0" err="1"/>
              <a:t>Shipsey</a:t>
            </a:r>
            <a:r>
              <a:rPr lang="en-US" dirty="0"/>
              <a:t> (Oxford), Stefan </a:t>
            </a:r>
            <a:r>
              <a:rPr lang="en-US" dirty="0" err="1"/>
              <a:t>Soldner</a:t>
            </a:r>
            <a:r>
              <a:rPr lang="en-US" dirty="0"/>
              <a:t>-Rembold (Manchester), Lindley Winslow (MIT)</a:t>
            </a:r>
          </a:p>
          <a:p>
            <a:pPr marL="285750" indent="-285750">
              <a:buFont typeface="Arial" panose="020B0604020202020204" pitchFamily="34" charset="0"/>
              <a:buChar char="•"/>
            </a:pPr>
            <a:r>
              <a:rPr lang="en-US" dirty="0"/>
              <a:t>Ex-officio: JoAnne Hewett (SLAC)</a:t>
            </a:r>
          </a:p>
        </p:txBody>
      </p:sp>
      <p:sp>
        <p:nvSpPr>
          <p:cNvPr id="3" name="Text Placeholder 2">
            <a:extLst>
              <a:ext uri="{FF2B5EF4-FFF2-40B4-BE49-F238E27FC236}">
                <a16:creationId xmlns:a16="http://schemas.microsoft.com/office/drawing/2014/main" id="{D5A09F34-9CA9-03EB-D2FB-2CA3B452A3F0}"/>
              </a:ext>
            </a:extLst>
          </p:cNvPr>
          <p:cNvSpPr>
            <a:spLocks noGrp="1"/>
          </p:cNvSpPr>
          <p:nvPr>
            <p:ph type="body" sz="quarter" idx="19"/>
          </p:nvPr>
        </p:nvSpPr>
        <p:spPr>
          <a:xfrm>
            <a:off x="800043" y="1714881"/>
            <a:ext cx="5157788" cy="4454951"/>
          </a:xfrm>
        </p:spPr>
        <p:txBody>
          <a:bodyPr/>
          <a:lstStyle/>
          <a:p>
            <a:r>
              <a:rPr lang="en-US" sz="1800" dirty="0">
                <a:solidFill>
                  <a:srgbClr val="0070C0"/>
                </a:solidFill>
              </a:rPr>
              <a:t>Charge questions principal points</a:t>
            </a:r>
          </a:p>
          <a:p>
            <a:pPr marL="285750" indent="-285750">
              <a:buFont typeface="Arial" panose="020B0604020202020204" pitchFamily="34" charset="0"/>
              <a:buChar char="•"/>
            </a:pPr>
            <a:r>
              <a:rPr lang="en-US" dirty="0"/>
              <a:t>U.S. as a partner of choice</a:t>
            </a:r>
          </a:p>
          <a:p>
            <a:pPr marL="285750" indent="-285750">
              <a:buFont typeface="Arial" panose="020B0604020202020204" pitchFamily="34" charset="0"/>
              <a:buChar char="•"/>
            </a:pPr>
            <a:r>
              <a:rPr lang="en-US" dirty="0"/>
              <a:t>Identify U.S. leadership areas</a:t>
            </a:r>
          </a:p>
          <a:p>
            <a:pPr marL="285750" indent="-285750">
              <a:buFont typeface="Arial" panose="020B0604020202020204" pitchFamily="34" charset="0"/>
              <a:buChar char="•"/>
            </a:pPr>
            <a:r>
              <a:rPr lang="en-US" dirty="0"/>
              <a:t>Recruit and train the best talent</a:t>
            </a:r>
          </a:p>
          <a:p>
            <a:endParaRPr lang="en-US" sz="1000" dirty="0"/>
          </a:p>
          <a:p>
            <a:r>
              <a:rPr lang="en-US" sz="1800" dirty="0">
                <a:solidFill>
                  <a:srgbClr val="0070C0"/>
                </a:solidFill>
              </a:rPr>
              <a:t>4 sub-committees</a:t>
            </a:r>
          </a:p>
          <a:p>
            <a:pPr marL="285750" indent="-285750">
              <a:buFont typeface="Arial" panose="020B0604020202020204" pitchFamily="34" charset="0"/>
              <a:buChar char="•"/>
            </a:pPr>
            <a:r>
              <a:rPr lang="en-US" dirty="0"/>
              <a:t>Big experiments</a:t>
            </a:r>
          </a:p>
          <a:p>
            <a:pPr marL="285750" indent="-285750">
              <a:buFont typeface="Arial" panose="020B0604020202020204" pitchFamily="34" charset="0"/>
              <a:buChar char="•"/>
            </a:pPr>
            <a:r>
              <a:rPr lang="en-US" dirty="0"/>
              <a:t>Small experiments</a:t>
            </a:r>
          </a:p>
          <a:p>
            <a:pPr marL="285750" indent="-285750">
              <a:buFont typeface="Arial" panose="020B0604020202020204" pitchFamily="34" charset="0"/>
              <a:buChar char="•"/>
            </a:pPr>
            <a:r>
              <a:rPr lang="en-US" dirty="0"/>
              <a:t>Accelerator program</a:t>
            </a:r>
          </a:p>
          <a:p>
            <a:pPr marL="285750" indent="-285750">
              <a:buFont typeface="Arial" panose="020B0604020202020204" pitchFamily="34" charset="0"/>
              <a:buChar char="•"/>
            </a:pPr>
            <a:r>
              <a:rPr lang="en-US" dirty="0"/>
              <a:t>Workforce</a:t>
            </a:r>
          </a:p>
        </p:txBody>
      </p:sp>
      <p:sp>
        <p:nvSpPr>
          <p:cNvPr id="4" name="Text Placeholder 3">
            <a:extLst>
              <a:ext uri="{FF2B5EF4-FFF2-40B4-BE49-F238E27FC236}">
                <a16:creationId xmlns:a16="http://schemas.microsoft.com/office/drawing/2014/main" id="{A2B1EBE9-AF7F-87C1-89B0-23244197502B}"/>
              </a:ext>
            </a:extLst>
          </p:cNvPr>
          <p:cNvSpPr>
            <a:spLocks noGrp="1"/>
          </p:cNvSpPr>
          <p:nvPr>
            <p:ph type="body" sz="quarter" idx="13"/>
          </p:nvPr>
        </p:nvSpPr>
        <p:spPr/>
        <p:txBody>
          <a:bodyPr/>
          <a:lstStyle/>
          <a:p>
            <a:r>
              <a:rPr lang="en-US" dirty="0"/>
              <a:t>Subpanel focus areas</a:t>
            </a:r>
          </a:p>
        </p:txBody>
      </p:sp>
      <p:sp>
        <p:nvSpPr>
          <p:cNvPr id="5" name="Text Placeholder 4">
            <a:extLst>
              <a:ext uri="{FF2B5EF4-FFF2-40B4-BE49-F238E27FC236}">
                <a16:creationId xmlns:a16="http://schemas.microsoft.com/office/drawing/2014/main" id="{4E40F5F6-2B75-AF20-9D29-F40CF77A6A13}"/>
              </a:ext>
            </a:extLst>
          </p:cNvPr>
          <p:cNvSpPr>
            <a:spLocks noGrp="1"/>
          </p:cNvSpPr>
          <p:nvPr>
            <p:ph type="body" sz="quarter" idx="16"/>
          </p:nvPr>
        </p:nvSpPr>
        <p:spPr/>
        <p:txBody>
          <a:bodyPr/>
          <a:lstStyle/>
          <a:p>
            <a:r>
              <a:rPr lang="en-US" dirty="0"/>
              <a:t>Subpanel members – draw across national and international experience</a:t>
            </a:r>
          </a:p>
        </p:txBody>
      </p:sp>
      <p:sp>
        <p:nvSpPr>
          <p:cNvPr id="6" name="Title 5">
            <a:extLst>
              <a:ext uri="{FF2B5EF4-FFF2-40B4-BE49-F238E27FC236}">
                <a16:creationId xmlns:a16="http://schemas.microsoft.com/office/drawing/2014/main" id="{45AA771A-628D-D682-D96F-B8B014559213}"/>
              </a:ext>
            </a:extLst>
          </p:cNvPr>
          <p:cNvSpPr>
            <a:spLocks noGrp="1"/>
          </p:cNvSpPr>
          <p:nvPr>
            <p:ph type="title"/>
          </p:nvPr>
        </p:nvSpPr>
        <p:spPr/>
        <p:txBody>
          <a:bodyPr/>
          <a:lstStyle/>
          <a:p>
            <a:r>
              <a:rPr lang="en-US" dirty="0"/>
              <a:t>Benchmarking subpanel organization</a:t>
            </a:r>
          </a:p>
        </p:txBody>
      </p:sp>
      <p:sp>
        <p:nvSpPr>
          <p:cNvPr id="7" name="Slide Number Placeholder 6">
            <a:extLst>
              <a:ext uri="{FF2B5EF4-FFF2-40B4-BE49-F238E27FC236}">
                <a16:creationId xmlns:a16="http://schemas.microsoft.com/office/drawing/2014/main" id="{197B30C8-9525-BA51-D69E-0F1B46D9446A}"/>
              </a:ext>
            </a:extLst>
          </p:cNvPr>
          <p:cNvSpPr>
            <a:spLocks noGrp="1"/>
          </p:cNvSpPr>
          <p:nvPr>
            <p:ph type="sldNum" sz="quarter" idx="4"/>
          </p:nvPr>
        </p:nvSpPr>
        <p:spPr/>
        <p:txBody>
          <a:bodyPr/>
          <a:lstStyle/>
          <a:p>
            <a:fld id="{52B60363-7E9F-BF4A-894A-A30319D3939A}" type="slidenum">
              <a:rPr lang="en-US" smtClean="0"/>
              <a:pPr/>
              <a:t>13</a:t>
            </a:fld>
            <a:endParaRPr lang="en-US" dirty="0"/>
          </a:p>
        </p:txBody>
      </p:sp>
      <p:pic>
        <p:nvPicPr>
          <p:cNvPr id="9" name="Picture 8">
            <a:extLst>
              <a:ext uri="{FF2B5EF4-FFF2-40B4-BE49-F238E27FC236}">
                <a16:creationId xmlns:a16="http://schemas.microsoft.com/office/drawing/2014/main" id="{0B9B857C-EF6B-655B-FBFC-E80155A23BFA}"/>
              </a:ext>
            </a:extLst>
          </p:cNvPr>
          <p:cNvPicPr>
            <a:picLocks noChangeAspect="1"/>
          </p:cNvPicPr>
          <p:nvPr/>
        </p:nvPicPr>
        <p:blipFill>
          <a:blip r:embed="rId2"/>
          <a:stretch>
            <a:fillRect/>
          </a:stretch>
        </p:blipFill>
        <p:spPr>
          <a:xfrm>
            <a:off x="3581401" y="6475325"/>
            <a:ext cx="5681317" cy="276644"/>
          </a:xfrm>
          <a:prstGeom prst="rect">
            <a:avLst/>
          </a:prstGeom>
        </p:spPr>
      </p:pic>
    </p:spTree>
    <p:extLst>
      <p:ext uri="{BB962C8B-B14F-4D97-AF65-F5344CB8AC3E}">
        <p14:creationId xmlns:p14="http://schemas.microsoft.com/office/powerpoint/2010/main" val="3574275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2C6CCF-3330-EBCF-7C24-1D186FDBE3AB}"/>
              </a:ext>
            </a:extLst>
          </p:cNvPr>
          <p:cNvSpPr>
            <a:spLocks noGrp="1"/>
          </p:cNvSpPr>
          <p:nvPr>
            <p:ph type="body" sz="quarter" idx="13"/>
          </p:nvPr>
        </p:nvSpPr>
        <p:spPr/>
        <p:txBody>
          <a:bodyPr/>
          <a:lstStyle/>
          <a:p>
            <a:r>
              <a:rPr lang="en-US" dirty="0"/>
              <a:t>The community is patiently and anxiously waiting!</a:t>
            </a:r>
          </a:p>
        </p:txBody>
      </p:sp>
      <p:sp>
        <p:nvSpPr>
          <p:cNvPr id="3" name="Title 2">
            <a:extLst>
              <a:ext uri="{FF2B5EF4-FFF2-40B4-BE49-F238E27FC236}">
                <a16:creationId xmlns:a16="http://schemas.microsoft.com/office/drawing/2014/main" id="{57AD4FE1-137F-3C9B-EDD8-B1EAC0F5B23C}"/>
              </a:ext>
            </a:extLst>
          </p:cNvPr>
          <p:cNvSpPr>
            <a:spLocks noGrp="1"/>
          </p:cNvSpPr>
          <p:nvPr>
            <p:ph type="title"/>
          </p:nvPr>
        </p:nvSpPr>
        <p:spPr/>
        <p:txBody>
          <a:bodyPr/>
          <a:lstStyle/>
          <a:p>
            <a:r>
              <a:rPr lang="en-US" dirty="0"/>
              <a:t>Report to be delivered at next HEPAP meeting</a:t>
            </a:r>
          </a:p>
        </p:txBody>
      </p:sp>
      <p:sp>
        <p:nvSpPr>
          <p:cNvPr id="5" name="Slide Number Placeholder 4">
            <a:extLst>
              <a:ext uri="{FF2B5EF4-FFF2-40B4-BE49-F238E27FC236}">
                <a16:creationId xmlns:a16="http://schemas.microsoft.com/office/drawing/2014/main" id="{3F7DA963-E993-66FF-2AB8-7263DFA19AD9}"/>
              </a:ext>
            </a:extLst>
          </p:cNvPr>
          <p:cNvSpPr>
            <a:spLocks noGrp="1"/>
          </p:cNvSpPr>
          <p:nvPr>
            <p:ph type="sldNum" sz="quarter" idx="4"/>
          </p:nvPr>
        </p:nvSpPr>
        <p:spPr/>
        <p:txBody>
          <a:bodyPr/>
          <a:lstStyle/>
          <a:p>
            <a:fld id="{52B60363-7E9F-BF4A-894A-A30319D3939A}" type="slidenum">
              <a:rPr lang="en-US" smtClean="0"/>
              <a:pPr/>
              <a:t>14</a:t>
            </a:fld>
            <a:endParaRPr lang="en-US" dirty="0"/>
          </a:p>
        </p:txBody>
      </p:sp>
      <p:pic>
        <p:nvPicPr>
          <p:cNvPr id="7" name="Picture 6">
            <a:extLst>
              <a:ext uri="{FF2B5EF4-FFF2-40B4-BE49-F238E27FC236}">
                <a16:creationId xmlns:a16="http://schemas.microsoft.com/office/drawing/2014/main" id="{FCEF9852-4D8C-0ED0-50B0-BC916055C982}"/>
              </a:ext>
            </a:extLst>
          </p:cNvPr>
          <p:cNvPicPr>
            <a:picLocks noChangeAspect="1"/>
          </p:cNvPicPr>
          <p:nvPr/>
        </p:nvPicPr>
        <p:blipFill>
          <a:blip r:embed="rId2"/>
          <a:stretch>
            <a:fillRect/>
          </a:stretch>
        </p:blipFill>
        <p:spPr>
          <a:xfrm>
            <a:off x="3419062" y="1828245"/>
            <a:ext cx="5939438" cy="4454579"/>
          </a:xfrm>
          <a:prstGeom prst="rect">
            <a:avLst/>
          </a:prstGeom>
        </p:spPr>
      </p:pic>
    </p:spTree>
    <p:extLst>
      <p:ext uri="{BB962C8B-B14F-4D97-AF65-F5344CB8AC3E}">
        <p14:creationId xmlns:p14="http://schemas.microsoft.com/office/powerpoint/2010/main" val="2037169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413AAC-331A-67AB-4039-FE55AD30A7C3}"/>
              </a:ext>
            </a:extLst>
          </p:cNvPr>
          <p:cNvSpPr>
            <a:spLocks noGrp="1"/>
          </p:cNvSpPr>
          <p:nvPr>
            <p:ph type="body" sz="quarter" idx="13"/>
          </p:nvPr>
        </p:nvSpPr>
        <p:spPr/>
        <p:txBody>
          <a:bodyPr/>
          <a:lstStyle/>
          <a:p>
            <a:r>
              <a:rPr lang="en-US" dirty="0"/>
              <a:t>Organized by FNAL, LHC, and SLAC users communities</a:t>
            </a:r>
          </a:p>
        </p:txBody>
      </p:sp>
      <p:sp>
        <p:nvSpPr>
          <p:cNvPr id="3" name="Title 2">
            <a:extLst>
              <a:ext uri="{FF2B5EF4-FFF2-40B4-BE49-F238E27FC236}">
                <a16:creationId xmlns:a16="http://schemas.microsoft.com/office/drawing/2014/main" id="{76C31F6C-3979-A362-5C78-C1E327E2EA59}"/>
              </a:ext>
            </a:extLst>
          </p:cNvPr>
          <p:cNvSpPr>
            <a:spLocks noGrp="1"/>
          </p:cNvSpPr>
          <p:nvPr>
            <p:ph type="title"/>
          </p:nvPr>
        </p:nvSpPr>
        <p:spPr/>
        <p:txBody>
          <a:bodyPr/>
          <a:lstStyle/>
          <a:p>
            <a:r>
              <a:rPr lang="en-US" dirty="0"/>
              <a:t>HEP Community Congressional Annual Visit</a:t>
            </a:r>
          </a:p>
        </p:txBody>
      </p:sp>
      <p:sp>
        <p:nvSpPr>
          <p:cNvPr id="4" name="Text Placeholder 3">
            <a:extLst>
              <a:ext uri="{FF2B5EF4-FFF2-40B4-BE49-F238E27FC236}">
                <a16:creationId xmlns:a16="http://schemas.microsoft.com/office/drawing/2014/main" id="{322BF01A-597C-88BC-4B41-9862FCBCB4CE}"/>
              </a:ext>
            </a:extLst>
          </p:cNvPr>
          <p:cNvSpPr>
            <a:spLocks noGrp="1"/>
          </p:cNvSpPr>
          <p:nvPr>
            <p:ph type="body" sz="quarter" idx="16"/>
          </p:nvPr>
        </p:nvSpPr>
        <p:spPr/>
        <p:txBody>
          <a:bodyPr/>
          <a:lstStyle/>
          <a:p>
            <a:pPr algn="ctr"/>
            <a:r>
              <a:rPr lang="en-US" sz="2000" dirty="0"/>
              <a:t>Objectives of the activity</a:t>
            </a:r>
          </a:p>
        </p:txBody>
      </p:sp>
      <p:sp>
        <p:nvSpPr>
          <p:cNvPr id="5" name="Slide Number Placeholder 4">
            <a:extLst>
              <a:ext uri="{FF2B5EF4-FFF2-40B4-BE49-F238E27FC236}">
                <a16:creationId xmlns:a16="http://schemas.microsoft.com/office/drawing/2014/main" id="{E776AEA7-61E7-33B3-37B9-10876CE897BE}"/>
              </a:ext>
            </a:extLst>
          </p:cNvPr>
          <p:cNvSpPr>
            <a:spLocks noGrp="1"/>
          </p:cNvSpPr>
          <p:nvPr>
            <p:ph type="sldNum" sz="quarter" idx="4"/>
          </p:nvPr>
        </p:nvSpPr>
        <p:spPr/>
        <p:txBody>
          <a:bodyPr/>
          <a:lstStyle/>
          <a:p>
            <a:fld id="{52B60363-7E9F-BF4A-894A-A30319D3939A}" type="slidenum">
              <a:rPr lang="en-US" smtClean="0"/>
              <a:pPr/>
              <a:t>15</a:t>
            </a:fld>
            <a:endParaRPr lang="en-US" dirty="0"/>
          </a:p>
        </p:txBody>
      </p:sp>
      <p:pic>
        <p:nvPicPr>
          <p:cNvPr id="7" name="Picture 6" descr="A picture containing text, screenshot, font, number&#10;&#10;Description automatically generated">
            <a:extLst>
              <a:ext uri="{FF2B5EF4-FFF2-40B4-BE49-F238E27FC236}">
                <a16:creationId xmlns:a16="http://schemas.microsoft.com/office/drawing/2014/main" id="{27E0255D-8EAB-3117-E318-0A97945CCE98}"/>
              </a:ext>
            </a:extLst>
          </p:cNvPr>
          <p:cNvPicPr>
            <a:picLocks noChangeAspect="1"/>
          </p:cNvPicPr>
          <p:nvPr/>
        </p:nvPicPr>
        <p:blipFill>
          <a:blip r:embed="rId2"/>
          <a:stretch>
            <a:fillRect/>
          </a:stretch>
        </p:blipFill>
        <p:spPr>
          <a:xfrm>
            <a:off x="800100" y="2155054"/>
            <a:ext cx="10553700" cy="3902846"/>
          </a:xfrm>
          <a:prstGeom prst="rect">
            <a:avLst/>
          </a:prstGeom>
        </p:spPr>
      </p:pic>
    </p:spTree>
    <p:extLst>
      <p:ext uri="{BB962C8B-B14F-4D97-AF65-F5344CB8AC3E}">
        <p14:creationId xmlns:p14="http://schemas.microsoft.com/office/powerpoint/2010/main" val="2418712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6A917-92A4-4435-EADA-8B019C94B293}"/>
              </a:ext>
            </a:extLst>
          </p:cNvPr>
          <p:cNvSpPr>
            <a:spLocks noGrp="1"/>
          </p:cNvSpPr>
          <p:nvPr>
            <p:ph type="title"/>
          </p:nvPr>
        </p:nvSpPr>
        <p:spPr/>
        <p:txBody>
          <a:bodyPr/>
          <a:lstStyle/>
          <a:p>
            <a:r>
              <a:rPr lang="en-US" dirty="0"/>
              <a:t>2021 Annual visit congressional office coverage</a:t>
            </a:r>
          </a:p>
        </p:txBody>
      </p:sp>
      <p:sp>
        <p:nvSpPr>
          <p:cNvPr id="5" name="Slide Number Placeholder 4">
            <a:extLst>
              <a:ext uri="{FF2B5EF4-FFF2-40B4-BE49-F238E27FC236}">
                <a16:creationId xmlns:a16="http://schemas.microsoft.com/office/drawing/2014/main" id="{596DCE55-CFC5-87E9-6ECB-60BC1D98B484}"/>
              </a:ext>
            </a:extLst>
          </p:cNvPr>
          <p:cNvSpPr>
            <a:spLocks noGrp="1"/>
          </p:cNvSpPr>
          <p:nvPr>
            <p:ph type="sldNum" sz="quarter" idx="4"/>
          </p:nvPr>
        </p:nvSpPr>
        <p:spPr/>
        <p:txBody>
          <a:bodyPr/>
          <a:lstStyle/>
          <a:p>
            <a:fld id="{52B60363-7E9F-BF4A-894A-A30319D3939A}" type="slidenum">
              <a:rPr lang="en-US" smtClean="0"/>
              <a:pPr/>
              <a:t>16</a:t>
            </a:fld>
            <a:endParaRPr lang="en-US" dirty="0"/>
          </a:p>
        </p:txBody>
      </p:sp>
      <p:pic>
        <p:nvPicPr>
          <p:cNvPr id="7" name="Picture 6" descr="A map of the united states&#10;&#10;Description automatically generated with low confidence">
            <a:extLst>
              <a:ext uri="{FF2B5EF4-FFF2-40B4-BE49-F238E27FC236}">
                <a16:creationId xmlns:a16="http://schemas.microsoft.com/office/drawing/2014/main" id="{CFD9963B-58CF-CB2F-B666-FE5EF2D10A7C}"/>
              </a:ext>
            </a:extLst>
          </p:cNvPr>
          <p:cNvPicPr>
            <a:picLocks noChangeAspect="1"/>
          </p:cNvPicPr>
          <p:nvPr/>
        </p:nvPicPr>
        <p:blipFill>
          <a:blip r:embed="rId2"/>
          <a:stretch>
            <a:fillRect/>
          </a:stretch>
        </p:blipFill>
        <p:spPr>
          <a:xfrm>
            <a:off x="1026459" y="1617467"/>
            <a:ext cx="10139082" cy="4520407"/>
          </a:xfrm>
          <a:prstGeom prst="rect">
            <a:avLst/>
          </a:prstGeom>
        </p:spPr>
      </p:pic>
    </p:spTree>
    <p:extLst>
      <p:ext uri="{BB962C8B-B14F-4D97-AF65-F5344CB8AC3E}">
        <p14:creationId xmlns:p14="http://schemas.microsoft.com/office/powerpoint/2010/main" val="336655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057CE0-B1D6-C9D5-ADBB-079EBE7B0654}"/>
              </a:ext>
            </a:extLst>
          </p:cNvPr>
          <p:cNvSpPr>
            <a:spLocks noGrp="1"/>
          </p:cNvSpPr>
          <p:nvPr>
            <p:ph type="body" sz="quarter" idx="13"/>
          </p:nvPr>
        </p:nvSpPr>
        <p:spPr/>
        <p:txBody>
          <a:bodyPr/>
          <a:lstStyle/>
          <a:p>
            <a:r>
              <a:rPr lang="en-US" dirty="0"/>
              <a:t>Thanks to the community for their tremendous effort in executing the planning process!</a:t>
            </a:r>
          </a:p>
        </p:txBody>
      </p:sp>
      <p:sp>
        <p:nvSpPr>
          <p:cNvPr id="3" name="Title 2">
            <a:extLst>
              <a:ext uri="{FF2B5EF4-FFF2-40B4-BE49-F238E27FC236}">
                <a16:creationId xmlns:a16="http://schemas.microsoft.com/office/drawing/2014/main" id="{61963AA0-45DD-7255-35FF-41E1023D76F8}"/>
              </a:ext>
            </a:extLst>
          </p:cNvPr>
          <p:cNvSpPr>
            <a:spLocks noGrp="1"/>
          </p:cNvSpPr>
          <p:nvPr>
            <p:ph type="title"/>
          </p:nvPr>
        </p:nvSpPr>
        <p:spPr/>
        <p:txBody>
          <a:bodyPr/>
          <a:lstStyle/>
          <a:p>
            <a:r>
              <a:rPr lang="en-US" dirty="0"/>
              <a:t>Summary</a:t>
            </a:r>
          </a:p>
        </p:txBody>
      </p:sp>
      <p:sp>
        <p:nvSpPr>
          <p:cNvPr id="4" name="Text Placeholder 3">
            <a:extLst>
              <a:ext uri="{FF2B5EF4-FFF2-40B4-BE49-F238E27FC236}">
                <a16:creationId xmlns:a16="http://schemas.microsoft.com/office/drawing/2014/main" id="{ED0261EB-C57C-6AE1-B41F-4ADCACB9E542}"/>
              </a:ext>
            </a:extLst>
          </p:cNvPr>
          <p:cNvSpPr>
            <a:spLocks noGrp="1"/>
          </p:cNvSpPr>
          <p:nvPr>
            <p:ph type="body" sz="quarter" idx="16"/>
          </p:nvPr>
        </p:nvSpPr>
        <p:spPr/>
        <p:txBody>
          <a:bodyPr/>
          <a:lstStyle/>
          <a:p>
            <a:r>
              <a:rPr lang="en-US" dirty="0"/>
              <a:t>Next round of strategic planning is almost complete</a:t>
            </a:r>
          </a:p>
          <a:p>
            <a:r>
              <a:rPr lang="en-US" dirty="0"/>
              <a:t>Several reports will be completed soon to guide our path forward</a:t>
            </a:r>
          </a:p>
        </p:txBody>
      </p:sp>
      <p:sp>
        <p:nvSpPr>
          <p:cNvPr id="5" name="Slide Number Placeholder 4">
            <a:extLst>
              <a:ext uri="{FF2B5EF4-FFF2-40B4-BE49-F238E27FC236}">
                <a16:creationId xmlns:a16="http://schemas.microsoft.com/office/drawing/2014/main" id="{A1B33983-1F42-95EC-A2CB-C6B41DE6D06C}"/>
              </a:ext>
            </a:extLst>
          </p:cNvPr>
          <p:cNvSpPr>
            <a:spLocks noGrp="1"/>
          </p:cNvSpPr>
          <p:nvPr>
            <p:ph type="sldNum" sz="quarter" idx="4"/>
          </p:nvPr>
        </p:nvSpPr>
        <p:spPr/>
        <p:txBody>
          <a:bodyPr/>
          <a:lstStyle/>
          <a:p>
            <a:fld id="{52B60363-7E9F-BF4A-894A-A30319D3939A}" type="slidenum">
              <a:rPr lang="en-US" smtClean="0"/>
              <a:pPr/>
              <a:t>17</a:t>
            </a:fld>
            <a:endParaRPr lang="en-US" dirty="0"/>
          </a:p>
        </p:txBody>
      </p:sp>
    </p:spTree>
    <p:extLst>
      <p:ext uri="{BB962C8B-B14F-4D97-AF65-F5344CB8AC3E}">
        <p14:creationId xmlns:p14="http://schemas.microsoft.com/office/powerpoint/2010/main" val="1978363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D85E1F-AF7C-F143-AD83-0E2B754FE2F7}"/>
              </a:ext>
            </a:extLst>
          </p:cNvPr>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a:extLst>
              <a:ext uri="{FF2B5EF4-FFF2-40B4-BE49-F238E27FC236}">
                <a16:creationId xmlns:a16="http://schemas.microsoft.com/office/drawing/2014/main" id="{B75ACF08-6A49-2D47-9932-B3022444ED0D}"/>
              </a:ext>
            </a:extLst>
          </p:cNvPr>
          <p:cNvSpPr>
            <a:spLocks noGrp="1"/>
          </p:cNvSpPr>
          <p:nvPr>
            <p:ph type="title"/>
          </p:nvPr>
        </p:nvSpPr>
        <p:spPr>
          <a:xfrm>
            <a:off x="687239" y="-86798"/>
            <a:ext cx="10553700" cy="1074519"/>
          </a:xfrm>
        </p:spPr>
        <p:txBody>
          <a:bodyPr/>
          <a:lstStyle/>
          <a:p>
            <a:r>
              <a:rPr lang="en-US" dirty="0"/>
              <a:t>HEPAP 2019 Assessment on P5 Plan Progress</a:t>
            </a:r>
          </a:p>
        </p:txBody>
      </p:sp>
      <p:sp>
        <p:nvSpPr>
          <p:cNvPr id="4" name="Content Placeholder 3">
            <a:extLst>
              <a:ext uri="{FF2B5EF4-FFF2-40B4-BE49-F238E27FC236}">
                <a16:creationId xmlns:a16="http://schemas.microsoft.com/office/drawing/2014/main" id="{EEE3BD75-D938-D94D-81C9-34DCAB06BC79}"/>
              </a:ext>
            </a:extLst>
          </p:cNvPr>
          <p:cNvSpPr>
            <a:spLocks noGrp="1"/>
          </p:cNvSpPr>
          <p:nvPr>
            <p:ph sz="quarter" idx="14"/>
          </p:nvPr>
        </p:nvSpPr>
        <p:spPr>
          <a:xfrm>
            <a:off x="687239" y="1342016"/>
            <a:ext cx="6041366" cy="5065522"/>
          </a:xfrm>
        </p:spPr>
        <p:txBody>
          <a:bodyPr>
            <a:normAutofit fontScale="92500"/>
          </a:bodyPr>
          <a:lstStyle/>
          <a:p>
            <a:r>
              <a:rPr lang="en-US" dirty="0">
                <a:solidFill>
                  <a:schemeClr val="accent5">
                    <a:lumMod val="75000"/>
                  </a:schemeClr>
                </a:solidFill>
              </a:rPr>
              <a:t>Year-long evaluation of progress, halfway into plan’s decadal horizon </a:t>
            </a:r>
          </a:p>
          <a:p>
            <a:pPr lvl="1"/>
            <a:r>
              <a:rPr lang="en-US" dirty="0"/>
              <a:t>Status of the implementation of the P5 vision</a:t>
            </a:r>
          </a:p>
          <a:p>
            <a:pPr lvl="1"/>
            <a:r>
              <a:rPr lang="en-US" dirty="0"/>
              <a:t>Status of the science drivers in 2019</a:t>
            </a:r>
          </a:p>
          <a:p>
            <a:pPr lvl="1"/>
            <a:r>
              <a:rPr lang="en-US" dirty="0"/>
              <a:t>Checks and balances in carrying out the plan</a:t>
            </a:r>
          </a:p>
          <a:p>
            <a:r>
              <a:rPr lang="en-US" dirty="0">
                <a:solidFill>
                  <a:schemeClr val="accent5">
                    <a:lumMod val="75000"/>
                  </a:schemeClr>
                </a:solidFill>
              </a:rPr>
              <a:t>Criteria for Evaluation</a:t>
            </a:r>
          </a:p>
          <a:p>
            <a:pPr lvl="1" indent="-342900"/>
            <a:r>
              <a:rPr lang="en-US" dirty="0"/>
              <a:t>Realization of science impact </a:t>
            </a:r>
          </a:p>
          <a:p>
            <a:pPr lvl="1"/>
            <a:r>
              <a:rPr lang="en-US" dirty="0"/>
              <a:t>Engagement of global partners</a:t>
            </a:r>
          </a:p>
          <a:p>
            <a:pPr lvl="1"/>
            <a:r>
              <a:rPr lang="en-US" dirty="0"/>
              <a:t>Sustained productivity – science results and construction of projects </a:t>
            </a:r>
          </a:p>
          <a:p>
            <a:pPr lvl="1"/>
            <a:r>
              <a:rPr lang="en-US" dirty="0"/>
              <a:t>Balance of project scales</a:t>
            </a:r>
          </a:p>
          <a:p>
            <a:pPr lvl="1"/>
            <a:r>
              <a:rPr lang="en-US" dirty="0"/>
              <a:t>Balance of components: research, operations, &amp; projects</a:t>
            </a:r>
          </a:p>
          <a:p>
            <a:endParaRPr lang="en-US" dirty="0"/>
          </a:p>
        </p:txBody>
      </p:sp>
      <p:pic>
        <p:nvPicPr>
          <p:cNvPr id="6" name="Picture 5" descr="Text&#10;&#10;Description automatically generated">
            <a:extLst>
              <a:ext uri="{FF2B5EF4-FFF2-40B4-BE49-F238E27FC236}">
                <a16:creationId xmlns:a16="http://schemas.microsoft.com/office/drawing/2014/main" id="{A07BDCB0-1594-B948-AFAA-B5B9FC9BBF3C}"/>
              </a:ext>
            </a:extLst>
          </p:cNvPr>
          <p:cNvPicPr>
            <a:picLocks noChangeAspect="1"/>
          </p:cNvPicPr>
          <p:nvPr/>
        </p:nvPicPr>
        <p:blipFill>
          <a:blip r:embed="rId3"/>
          <a:stretch>
            <a:fillRect/>
          </a:stretch>
        </p:blipFill>
        <p:spPr>
          <a:xfrm>
            <a:off x="7625751" y="1342016"/>
            <a:ext cx="4068788" cy="5246990"/>
          </a:xfrm>
          <a:prstGeom prst="rect">
            <a:avLst/>
          </a:prstGeom>
        </p:spPr>
      </p:pic>
      <p:sp>
        <p:nvSpPr>
          <p:cNvPr id="7" name="TextBox 6">
            <a:extLst>
              <a:ext uri="{FF2B5EF4-FFF2-40B4-BE49-F238E27FC236}">
                <a16:creationId xmlns:a16="http://schemas.microsoft.com/office/drawing/2014/main" id="{C0EDFC2D-9338-274E-8FBF-5757FE8CC6FB}"/>
              </a:ext>
            </a:extLst>
          </p:cNvPr>
          <p:cNvSpPr txBox="1"/>
          <p:nvPr/>
        </p:nvSpPr>
        <p:spPr>
          <a:xfrm>
            <a:off x="2389517" y="6532066"/>
            <a:ext cx="8295669" cy="276999"/>
          </a:xfrm>
          <a:prstGeom prst="rect">
            <a:avLst/>
          </a:prstGeom>
          <a:noFill/>
        </p:spPr>
        <p:txBody>
          <a:bodyPr wrap="none" rtlCol="0">
            <a:spAutoFit/>
          </a:bodyPr>
          <a:lstStyle/>
          <a:p>
            <a:r>
              <a:rPr lang="en-US" sz="1200" dirty="0"/>
              <a:t>https://</a:t>
            </a:r>
            <a:r>
              <a:rPr lang="en-US" sz="1200" dirty="0" err="1"/>
              <a:t>science.osti.gov</a:t>
            </a:r>
            <a:r>
              <a:rPr lang="en-US" sz="1200" dirty="0"/>
              <a:t>/-/media/hep/</a:t>
            </a:r>
            <a:r>
              <a:rPr lang="en-US" sz="1200" dirty="0" err="1"/>
              <a:t>hepap</a:t>
            </a:r>
            <a:r>
              <a:rPr lang="en-US" sz="1200" dirty="0"/>
              <a:t>/pdf/Reports/HEPAP-Assessment-of-Progress-on-2014-P5-Report-(2020).pdf</a:t>
            </a:r>
          </a:p>
        </p:txBody>
      </p:sp>
    </p:spTree>
    <p:extLst>
      <p:ext uri="{BB962C8B-B14F-4D97-AF65-F5344CB8AC3E}">
        <p14:creationId xmlns:p14="http://schemas.microsoft.com/office/powerpoint/2010/main" val="1238814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19D293-655E-1E42-88D5-AC06F855C32D}"/>
              </a:ext>
            </a:extLst>
          </p:cNvPr>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a:extLst>
              <a:ext uri="{FF2B5EF4-FFF2-40B4-BE49-F238E27FC236}">
                <a16:creationId xmlns:a16="http://schemas.microsoft.com/office/drawing/2014/main" id="{D4BD2BF3-B08B-F346-87AE-EAE1F4A52ADB}"/>
              </a:ext>
            </a:extLst>
          </p:cNvPr>
          <p:cNvSpPr>
            <a:spLocks noGrp="1"/>
          </p:cNvSpPr>
          <p:nvPr>
            <p:ph type="title"/>
          </p:nvPr>
        </p:nvSpPr>
        <p:spPr>
          <a:xfrm>
            <a:off x="668692" y="-168227"/>
            <a:ext cx="10553700" cy="1074519"/>
          </a:xfrm>
        </p:spPr>
        <p:txBody>
          <a:bodyPr/>
          <a:lstStyle/>
          <a:p>
            <a:r>
              <a:rPr lang="en-US" dirty="0"/>
              <a:t>HEPAP Assessment Conclusions</a:t>
            </a:r>
          </a:p>
        </p:txBody>
      </p:sp>
      <p:sp>
        <p:nvSpPr>
          <p:cNvPr id="4" name="Content Placeholder 3">
            <a:extLst>
              <a:ext uri="{FF2B5EF4-FFF2-40B4-BE49-F238E27FC236}">
                <a16:creationId xmlns:a16="http://schemas.microsoft.com/office/drawing/2014/main" id="{72668B59-69A7-8543-A2C3-6ADEE654D15A}"/>
              </a:ext>
            </a:extLst>
          </p:cNvPr>
          <p:cNvSpPr>
            <a:spLocks noGrp="1"/>
          </p:cNvSpPr>
          <p:nvPr>
            <p:ph sz="quarter" idx="14"/>
          </p:nvPr>
        </p:nvSpPr>
        <p:spPr>
          <a:xfrm>
            <a:off x="602429" y="1407486"/>
            <a:ext cx="5181600" cy="5065522"/>
          </a:xfrm>
        </p:spPr>
        <p:txBody>
          <a:bodyPr>
            <a:normAutofit/>
          </a:bodyPr>
          <a:lstStyle/>
          <a:p>
            <a:pPr marL="342900" indent="-342900">
              <a:buFont typeface="Arial" panose="020B0604020202020204" pitchFamily="34" charset="0"/>
              <a:buChar char="•"/>
            </a:pPr>
            <a:r>
              <a:rPr lang="en-US" dirty="0">
                <a:solidFill>
                  <a:schemeClr val="accent5">
                    <a:lumMod val="75000"/>
                  </a:schemeClr>
                </a:solidFill>
              </a:rPr>
              <a:t>Five science drivers continue to describe the most urgent questions in our field</a:t>
            </a:r>
          </a:p>
          <a:p>
            <a:pPr marL="342900" indent="-342900">
              <a:buFont typeface="Arial" panose="020B0604020202020204" pitchFamily="34" charset="0"/>
              <a:buChar char="•"/>
            </a:pPr>
            <a:r>
              <a:rPr lang="en-US" dirty="0"/>
              <a:t>DOE and NSF have closely followed the advice given in the report and have been successfully executing the plan</a:t>
            </a:r>
          </a:p>
          <a:p>
            <a:pPr marL="342900" indent="-342900">
              <a:buFont typeface="Arial" panose="020B0604020202020204" pitchFamily="34" charset="0"/>
              <a:buChar char="•"/>
            </a:pPr>
            <a:r>
              <a:rPr lang="en-US" dirty="0">
                <a:solidFill>
                  <a:schemeClr val="accent5">
                    <a:lumMod val="75000"/>
                  </a:schemeClr>
                </a:solidFill>
              </a:rPr>
              <a:t>LBNF/DUNE construction is further along than envisioned by P5 thanks to generous DOE Office of Science budgets.  Timely construction is critical to achieving our national priorities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5" name="Content Placeholder 4">
            <a:extLst>
              <a:ext uri="{FF2B5EF4-FFF2-40B4-BE49-F238E27FC236}">
                <a16:creationId xmlns:a16="http://schemas.microsoft.com/office/drawing/2014/main" id="{D18C86DD-8B78-664F-8D8E-2A1354A1E3DD}"/>
              </a:ext>
            </a:extLst>
          </p:cNvPr>
          <p:cNvSpPr>
            <a:spLocks noGrp="1"/>
          </p:cNvSpPr>
          <p:nvPr>
            <p:ph sz="quarter" idx="15"/>
          </p:nvPr>
        </p:nvSpPr>
        <p:spPr>
          <a:xfrm>
            <a:off x="6242842" y="1407486"/>
            <a:ext cx="5040509" cy="4544222"/>
          </a:xfrm>
        </p:spPr>
        <p:txBody>
          <a:bodyPr>
            <a:normAutofit/>
          </a:bodyPr>
          <a:lstStyle/>
          <a:p>
            <a:pPr marL="342900" indent="-342900">
              <a:buFont typeface="Arial" panose="020B0604020202020204" pitchFamily="34" charset="0"/>
              <a:buChar char="•"/>
            </a:pPr>
            <a:r>
              <a:rPr lang="en-US" dirty="0"/>
              <a:t>While investments over past 5 </a:t>
            </a:r>
            <a:r>
              <a:rPr lang="en-US" dirty="0" err="1"/>
              <a:t>yrs</a:t>
            </a:r>
            <a:r>
              <a:rPr lang="en-US" dirty="0"/>
              <a:t> have focused on construction, it will be important to balance. The components of the HEP budget to continue successful execution of the plan.  Operations of newly constructed experiments require full support to reap their scientific goals and HEP research program needs strong support to fully execute the plan.</a:t>
            </a:r>
          </a:p>
        </p:txBody>
      </p:sp>
      <p:sp>
        <p:nvSpPr>
          <p:cNvPr id="6" name="TextBox 5">
            <a:extLst>
              <a:ext uri="{FF2B5EF4-FFF2-40B4-BE49-F238E27FC236}">
                <a16:creationId xmlns:a16="http://schemas.microsoft.com/office/drawing/2014/main" id="{950FD64E-2036-3619-BBF6-A9CF87993A1C}"/>
              </a:ext>
            </a:extLst>
          </p:cNvPr>
          <p:cNvSpPr txBox="1"/>
          <p:nvPr/>
        </p:nvSpPr>
        <p:spPr>
          <a:xfrm>
            <a:off x="602429" y="6364941"/>
            <a:ext cx="10919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30068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EB2112-F1E8-235B-C845-4C3D8D7B9309}"/>
              </a:ext>
            </a:extLst>
          </p:cNvPr>
          <p:cNvSpPr>
            <a:spLocks noGrp="1"/>
          </p:cNvSpPr>
          <p:nvPr>
            <p:ph type="body" sz="quarter" idx="18"/>
          </p:nvPr>
        </p:nvSpPr>
        <p:spPr>
          <a:xfrm>
            <a:off x="800100" y="1602938"/>
            <a:ext cx="5017994" cy="4454961"/>
          </a:xfrm>
        </p:spPr>
        <p:txBody>
          <a:bodyPr/>
          <a:lstStyle/>
          <a:p>
            <a:r>
              <a:rPr lang="en-US" dirty="0"/>
              <a:t>The High Energy Physics Advisory Panel </a:t>
            </a:r>
            <a:r>
              <a:rPr lang="en-US" b="1" dirty="0"/>
              <a:t>provides advice and recommendations</a:t>
            </a:r>
            <a:r>
              <a:rPr lang="en-US" dirty="0"/>
              <a:t> to the Director, Office of Science (DOE), and the Assistant Director, Mathematical &amp; Physical Sciences Directorate (NSF), on the national high energy physics program, which encompasses the conduct of experimental and theoretical high energy physics research, advanced technology R&amp;D, as well as accelerator stewardship R&amp;D and scientific computing. </a:t>
            </a:r>
          </a:p>
        </p:txBody>
      </p:sp>
      <p:sp>
        <p:nvSpPr>
          <p:cNvPr id="3" name="Text Placeholder 2">
            <a:extLst>
              <a:ext uri="{FF2B5EF4-FFF2-40B4-BE49-F238E27FC236}">
                <a16:creationId xmlns:a16="http://schemas.microsoft.com/office/drawing/2014/main" id="{B969414F-8030-4E1F-97C9-D2F382B61980}"/>
              </a:ext>
            </a:extLst>
          </p:cNvPr>
          <p:cNvSpPr>
            <a:spLocks noGrp="1"/>
          </p:cNvSpPr>
          <p:nvPr>
            <p:ph type="body" sz="quarter" idx="19"/>
          </p:nvPr>
        </p:nvSpPr>
        <p:spPr>
          <a:xfrm>
            <a:off x="6096000" y="1602938"/>
            <a:ext cx="6006353" cy="4454951"/>
          </a:xfrm>
        </p:spPr>
        <p:txBody>
          <a:bodyPr/>
          <a:lstStyle/>
          <a:p>
            <a:pPr marL="342900" indent="-342900">
              <a:buClr>
                <a:srgbClr val="0070C0"/>
              </a:buClr>
              <a:buFont typeface="Arial" panose="020B0604020202020204" pitchFamily="34" charset="0"/>
              <a:buChar char="•"/>
            </a:pPr>
            <a:r>
              <a:rPr lang="en-US" b="1" dirty="0"/>
              <a:t>Periodic</a:t>
            </a:r>
            <a:r>
              <a:rPr lang="en-US" dirty="0"/>
              <a:t> </a:t>
            </a:r>
            <a:r>
              <a:rPr lang="en-US" b="1" dirty="0"/>
              <a:t>reviews of the program </a:t>
            </a:r>
            <a:r>
              <a:rPr lang="en-US" dirty="0"/>
              <a:t>and recommendations of any changes considered desirable on the basis of scientific and technological advances or other factors such as current projected budgets and status of other international high energy physics efforts </a:t>
            </a:r>
            <a:r>
              <a:rPr lang="en-US" dirty="0">
                <a:solidFill>
                  <a:srgbClr val="0070C0"/>
                </a:solidFill>
              </a:rPr>
              <a:t>(2019 assessment)</a:t>
            </a:r>
          </a:p>
          <a:p>
            <a:pPr marL="342900" indent="-342900">
              <a:buFont typeface="Arial" panose="020B0604020202020204" pitchFamily="34" charset="0"/>
              <a:buChar char="•"/>
            </a:pPr>
            <a:r>
              <a:rPr lang="en-US" dirty="0"/>
              <a:t> </a:t>
            </a:r>
            <a:r>
              <a:rPr lang="en-US" b="1" dirty="0"/>
              <a:t>Advice on competing long-range plans, priorities, and strategies </a:t>
            </a:r>
            <a:r>
              <a:rPr lang="en-US" dirty="0"/>
              <a:t>for the national high energy physics program, including relationships of higher energy physics with other fields of science. </a:t>
            </a:r>
            <a:r>
              <a:rPr lang="en-US" dirty="0">
                <a:solidFill>
                  <a:srgbClr val="0070C0"/>
                </a:solidFill>
              </a:rPr>
              <a:t>(2023 P5 subpanel)</a:t>
            </a:r>
          </a:p>
          <a:p>
            <a:pPr marL="342900" indent="-342900">
              <a:buFont typeface="Arial" panose="020B0604020202020204" pitchFamily="34" charset="0"/>
              <a:buChar char="•"/>
            </a:pPr>
            <a:r>
              <a:rPr lang="en-US" b="1" dirty="0"/>
              <a:t> Advice on recommended appropriate levels of funding </a:t>
            </a:r>
            <a:r>
              <a:rPr lang="en-US" dirty="0"/>
              <a:t>to assure a leadership position and to help maintain appropriate balance among the various elements of the program </a:t>
            </a:r>
            <a:r>
              <a:rPr lang="en-US" dirty="0">
                <a:solidFill>
                  <a:srgbClr val="0070C0"/>
                </a:solidFill>
              </a:rPr>
              <a:t>(2023 international benchmarking subpanel)</a:t>
            </a:r>
          </a:p>
          <a:p>
            <a:pPr marL="342900" indent="-342900">
              <a:buFont typeface="Arial" panose="020B0604020202020204" pitchFamily="34" charset="0"/>
              <a:buChar char="•"/>
            </a:pPr>
            <a:r>
              <a:rPr lang="en-US" b="1" dirty="0"/>
              <a:t>Advice on any issues relating to the program as requested </a:t>
            </a:r>
            <a:r>
              <a:rPr lang="en-US" dirty="0"/>
              <a:t>by the Director, Office of Science (DOE), and the Assistant Director, Mathematical &amp; Physical Sciences Directorate (NSF).</a:t>
            </a:r>
          </a:p>
        </p:txBody>
      </p:sp>
      <p:sp>
        <p:nvSpPr>
          <p:cNvPr id="4" name="Text Placeholder 3">
            <a:extLst>
              <a:ext uri="{FF2B5EF4-FFF2-40B4-BE49-F238E27FC236}">
                <a16:creationId xmlns:a16="http://schemas.microsoft.com/office/drawing/2014/main" id="{020BAAFF-37C4-3171-AA0E-BE5F85AFCED4}"/>
              </a:ext>
            </a:extLst>
          </p:cNvPr>
          <p:cNvSpPr>
            <a:spLocks noGrp="1"/>
          </p:cNvSpPr>
          <p:nvPr>
            <p:ph type="body" sz="quarter" idx="13"/>
          </p:nvPr>
        </p:nvSpPr>
        <p:spPr/>
        <p:txBody>
          <a:bodyPr/>
          <a:lstStyle/>
          <a:p>
            <a:r>
              <a:rPr lang="en-US" dirty="0"/>
              <a:t>Objectives and scope of activities</a:t>
            </a:r>
          </a:p>
        </p:txBody>
      </p:sp>
      <p:sp>
        <p:nvSpPr>
          <p:cNvPr id="5" name="Text Placeholder 4">
            <a:extLst>
              <a:ext uri="{FF2B5EF4-FFF2-40B4-BE49-F238E27FC236}">
                <a16:creationId xmlns:a16="http://schemas.microsoft.com/office/drawing/2014/main" id="{7261695C-18FB-FBFF-E4F1-575B1E0962DA}"/>
              </a:ext>
            </a:extLst>
          </p:cNvPr>
          <p:cNvSpPr>
            <a:spLocks noGrp="1"/>
          </p:cNvSpPr>
          <p:nvPr>
            <p:ph type="body" sz="quarter" idx="16"/>
          </p:nvPr>
        </p:nvSpPr>
        <p:spPr/>
        <p:txBody>
          <a:bodyPr/>
          <a:lstStyle/>
          <a:p>
            <a:r>
              <a:rPr lang="en-US" dirty="0"/>
              <a:t>Panel activities include</a:t>
            </a:r>
          </a:p>
        </p:txBody>
      </p:sp>
      <p:sp>
        <p:nvSpPr>
          <p:cNvPr id="6" name="Title 5">
            <a:extLst>
              <a:ext uri="{FF2B5EF4-FFF2-40B4-BE49-F238E27FC236}">
                <a16:creationId xmlns:a16="http://schemas.microsoft.com/office/drawing/2014/main" id="{C76B2B1E-EF16-3195-632F-6AE8E7D1FBCA}"/>
              </a:ext>
            </a:extLst>
          </p:cNvPr>
          <p:cNvSpPr>
            <a:spLocks noGrp="1"/>
          </p:cNvSpPr>
          <p:nvPr>
            <p:ph type="title"/>
          </p:nvPr>
        </p:nvSpPr>
        <p:spPr/>
        <p:txBody>
          <a:bodyPr/>
          <a:lstStyle/>
          <a:p>
            <a:r>
              <a:rPr lang="en-US" dirty="0"/>
              <a:t>What is HEPAP’s role?</a:t>
            </a:r>
          </a:p>
        </p:txBody>
      </p:sp>
      <p:sp>
        <p:nvSpPr>
          <p:cNvPr id="7" name="Slide Number Placeholder 6">
            <a:extLst>
              <a:ext uri="{FF2B5EF4-FFF2-40B4-BE49-F238E27FC236}">
                <a16:creationId xmlns:a16="http://schemas.microsoft.com/office/drawing/2014/main" id="{3093F4BB-7B68-253F-141E-755E54981AA1}"/>
              </a:ext>
            </a:extLst>
          </p:cNvPr>
          <p:cNvSpPr>
            <a:spLocks noGrp="1"/>
          </p:cNvSpPr>
          <p:nvPr>
            <p:ph type="sldNum" sz="quarter" idx="4"/>
          </p:nvPr>
        </p:nvSpPr>
        <p:spPr/>
        <p:txBody>
          <a:bodyPr/>
          <a:lstStyle/>
          <a:p>
            <a:fld id="{52B60363-7E9F-BF4A-894A-A30319D3939A}" type="slidenum">
              <a:rPr lang="en-US" smtClean="0"/>
              <a:pPr/>
              <a:t>2</a:t>
            </a:fld>
            <a:endParaRPr lang="en-US" dirty="0"/>
          </a:p>
        </p:txBody>
      </p:sp>
    </p:spTree>
    <p:extLst>
      <p:ext uri="{BB962C8B-B14F-4D97-AF65-F5344CB8AC3E}">
        <p14:creationId xmlns:p14="http://schemas.microsoft.com/office/powerpoint/2010/main" val="343687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9C5912-715B-4186-A3DA-B85BF102200C}"/>
              </a:ext>
            </a:extLst>
          </p:cNvPr>
          <p:cNvSpPr>
            <a:spLocks noGrp="1"/>
          </p:cNvSpPr>
          <p:nvPr>
            <p:ph type="body" sz="quarter" idx="13"/>
          </p:nvPr>
        </p:nvSpPr>
        <p:spPr>
          <a:xfrm>
            <a:off x="800099" y="1110216"/>
            <a:ext cx="11122959" cy="398482"/>
          </a:xfrm>
        </p:spPr>
        <p:txBody>
          <a:bodyPr/>
          <a:lstStyle/>
          <a:p>
            <a:r>
              <a:rPr lang="en-US" dirty="0"/>
              <a:t>The U.S. High Energy Physics program is guided by the strategic plan laid out in the 2014 P5 report</a:t>
            </a:r>
          </a:p>
          <a:p>
            <a:endParaRPr lang="en-US" dirty="0"/>
          </a:p>
        </p:txBody>
      </p:sp>
      <p:sp>
        <p:nvSpPr>
          <p:cNvPr id="3" name="Title 2">
            <a:extLst>
              <a:ext uri="{FF2B5EF4-FFF2-40B4-BE49-F238E27FC236}">
                <a16:creationId xmlns:a16="http://schemas.microsoft.com/office/drawing/2014/main" id="{3621ADA8-A778-C5E5-F95B-FED2D21DF76D}"/>
              </a:ext>
            </a:extLst>
          </p:cNvPr>
          <p:cNvSpPr>
            <a:spLocks noGrp="1"/>
          </p:cNvSpPr>
          <p:nvPr>
            <p:ph type="title"/>
          </p:nvPr>
        </p:nvSpPr>
        <p:spPr/>
        <p:txBody>
          <a:bodyPr>
            <a:normAutofit/>
          </a:bodyPr>
          <a:lstStyle/>
          <a:p>
            <a:r>
              <a:rPr lang="en-US" dirty="0"/>
              <a:t>U.S. HEP Strategic Planning Process</a:t>
            </a:r>
          </a:p>
        </p:txBody>
      </p:sp>
      <p:sp>
        <p:nvSpPr>
          <p:cNvPr id="4" name="Text Placeholder 3">
            <a:extLst>
              <a:ext uri="{FF2B5EF4-FFF2-40B4-BE49-F238E27FC236}">
                <a16:creationId xmlns:a16="http://schemas.microsoft.com/office/drawing/2014/main" id="{B56407EE-1BB9-7767-032F-5AB85DE092CB}"/>
              </a:ext>
            </a:extLst>
          </p:cNvPr>
          <p:cNvSpPr>
            <a:spLocks noGrp="1"/>
          </p:cNvSpPr>
          <p:nvPr>
            <p:ph type="body" sz="quarter" idx="16"/>
          </p:nvPr>
        </p:nvSpPr>
        <p:spPr/>
        <p:txBody>
          <a:bodyPr/>
          <a:lstStyle/>
          <a:p>
            <a:r>
              <a:rPr lang="en-US" sz="2000" dirty="0">
                <a:solidFill>
                  <a:srgbClr val="0070C0"/>
                </a:solidFill>
              </a:rPr>
              <a:t>Community Driven Strategic Process</a:t>
            </a:r>
          </a:p>
          <a:p>
            <a:pPr lvl="1"/>
            <a:r>
              <a:rPr lang="en-US" dirty="0">
                <a:solidFill>
                  <a:srgbClr val="C00000"/>
                </a:solidFill>
              </a:rPr>
              <a:t>“Snowmass” 2013:</a:t>
            </a:r>
            <a:r>
              <a:rPr lang="en-US" dirty="0">
                <a:solidFill>
                  <a:srgbClr val="011DA4"/>
                </a:solidFill>
              </a:rPr>
              <a:t> </a:t>
            </a:r>
            <a:r>
              <a:rPr lang="en-US" dirty="0">
                <a:solidFill>
                  <a:schemeClr val="tx1"/>
                </a:solidFill>
              </a:rPr>
              <a:t>a year-long community-wide study of science opportunities, organized by the Division of Particles and Fields of the American Physical Society </a:t>
            </a:r>
          </a:p>
          <a:p>
            <a:pPr lvl="1"/>
            <a:r>
              <a:rPr lang="en-US" dirty="0">
                <a:solidFill>
                  <a:srgbClr val="C00000"/>
                </a:solidFill>
              </a:rPr>
              <a:t>Particle Physics Project Prioritization Panel (P5) 2014:</a:t>
            </a:r>
            <a:r>
              <a:rPr lang="en-US" dirty="0">
                <a:solidFill>
                  <a:srgbClr val="011DA4"/>
                </a:solidFill>
              </a:rPr>
              <a:t> </a:t>
            </a:r>
            <a:r>
              <a:rPr lang="en-US" dirty="0">
                <a:solidFill>
                  <a:schemeClr val="tx1"/>
                </a:solidFill>
              </a:rPr>
              <a:t>High Energy Physics Advisory Panel (HEPAP) subpanel, prioritized scientific opportunities outlined in the Snowmass study within a budget framework</a:t>
            </a:r>
          </a:p>
          <a:p>
            <a:r>
              <a:rPr lang="en-US" sz="2000" dirty="0">
                <a:solidFill>
                  <a:srgbClr val="0070C0"/>
                </a:solidFill>
              </a:rPr>
              <a:t>Dovetailed with</a:t>
            </a:r>
          </a:p>
          <a:p>
            <a:pPr lvl="1"/>
            <a:r>
              <a:rPr lang="en-US" dirty="0">
                <a:solidFill>
                  <a:schemeClr val="tx1"/>
                </a:solidFill>
              </a:rPr>
              <a:t>2010 Astronomy &amp; Astrophysics Decadal Survey </a:t>
            </a:r>
          </a:p>
          <a:p>
            <a:pPr lvl="1"/>
            <a:r>
              <a:rPr lang="en-US" dirty="0">
                <a:solidFill>
                  <a:schemeClr val="tx1"/>
                </a:solidFill>
              </a:rPr>
              <a:t>2013 European Strategy for Particle Physics</a:t>
            </a:r>
          </a:p>
          <a:p>
            <a:endParaRPr lang="en-US" dirty="0"/>
          </a:p>
        </p:txBody>
      </p:sp>
      <p:sp>
        <p:nvSpPr>
          <p:cNvPr id="5" name="Slide Number Placeholder 4">
            <a:extLst>
              <a:ext uri="{FF2B5EF4-FFF2-40B4-BE49-F238E27FC236}">
                <a16:creationId xmlns:a16="http://schemas.microsoft.com/office/drawing/2014/main" id="{CA70472A-57B6-3164-6C26-1F6529AE7EAF}"/>
              </a:ext>
            </a:extLst>
          </p:cNvPr>
          <p:cNvSpPr>
            <a:spLocks noGrp="1"/>
          </p:cNvSpPr>
          <p:nvPr>
            <p:ph type="sldNum" sz="quarter" idx="4"/>
          </p:nvPr>
        </p:nvSpPr>
        <p:spPr/>
        <p:txBody>
          <a:bodyPr/>
          <a:lstStyle/>
          <a:p>
            <a:fld id="{52B60363-7E9F-BF4A-894A-A30319D3939A}" type="slidenum">
              <a:rPr lang="en-US" smtClean="0"/>
              <a:pPr/>
              <a:t>3</a:t>
            </a:fld>
            <a:endParaRPr lang="en-US" dirty="0"/>
          </a:p>
        </p:txBody>
      </p:sp>
      <p:sp>
        <p:nvSpPr>
          <p:cNvPr id="7" name="TextBox 6">
            <a:extLst>
              <a:ext uri="{FF2B5EF4-FFF2-40B4-BE49-F238E27FC236}">
                <a16:creationId xmlns:a16="http://schemas.microsoft.com/office/drawing/2014/main" id="{F9A66929-26FE-2917-AA96-7F7A96094005}"/>
              </a:ext>
            </a:extLst>
          </p:cNvPr>
          <p:cNvSpPr txBox="1"/>
          <p:nvPr/>
        </p:nvSpPr>
        <p:spPr>
          <a:xfrm>
            <a:off x="3021107" y="5873234"/>
            <a:ext cx="6454588" cy="369332"/>
          </a:xfrm>
          <a:prstGeom prst="rect">
            <a:avLst/>
          </a:prstGeom>
          <a:noFill/>
          <a:ln w="28575">
            <a:solidFill>
              <a:srgbClr val="0070C0"/>
            </a:solidFill>
          </a:ln>
        </p:spPr>
        <p:txBody>
          <a:bodyPr wrap="square">
            <a:spAutoFit/>
          </a:bodyPr>
          <a:lstStyle/>
          <a:p>
            <a:pPr algn="ctr"/>
            <a:r>
              <a:rPr lang="en-US" sz="1800" dirty="0"/>
              <a:t>Process defines strategic plan for U.S. HEP for the decade</a:t>
            </a:r>
          </a:p>
        </p:txBody>
      </p:sp>
    </p:spTree>
    <p:extLst>
      <p:ext uri="{BB962C8B-B14F-4D97-AF65-F5344CB8AC3E}">
        <p14:creationId xmlns:p14="http://schemas.microsoft.com/office/powerpoint/2010/main" val="255297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089EA-171E-9B1D-A256-6349C126F268}"/>
              </a:ext>
            </a:extLst>
          </p:cNvPr>
          <p:cNvSpPr>
            <a:spLocks noGrp="1"/>
          </p:cNvSpPr>
          <p:nvPr>
            <p:ph type="body" sz="quarter" idx="13"/>
          </p:nvPr>
        </p:nvSpPr>
        <p:spPr/>
        <p:txBody>
          <a:bodyPr/>
          <a:lstStyle/>
          <a:p>
            <a:r>
              <a:rPr lang="en-US" dirty="0"/>
              <a:t>52% increase in DOE HEP budget in last 8 years</a:t>
            </a:r>
          </a:p>
        </p:txBody>
      </p:sp>
      <p:sp>
        <p:nvSpPr>
          <p:cNvPr id="3" name="Title 2">
            <a:extLst>
              <a:ext uri="{FF2B5EF4-FFF2-40B4-BE49-F238E27FC236}">
                <a16:creationId xmlns:a16="http://schemas.microsoft.com/office/drawing/2014/main" id="{D052959C-F951-34CF-FCD1-8686DBA67A26}"/>
              </a:ext>
            </a:extLst>
          </p:cNvPr>
          <p:cNvSpPr>
            <a:spLocks noGrp="1"/>
          </p:cNvSpPr>
          <p:nvPr>
            <p:ph type="title"/>
          </p:nvPr>
        </p:nvSpPr>
        <p:spPr/>
        <p:txBody>
          <a:bodyPr>
            <a:normAutofit fontScale="90000"/>
          </a:bodyPr>
          <a:lstStyle/>
          <a:p>
            <a:r>
              <a:rPr lang="en-US" dirty="0"/>
              <a:t>U.S. Administration and Congress have supported the P5 Plan</a:t>
            </a:r>
          </a:p>
        </p:txBody>
      </p:sp>
      <p:sp>
        <p:nvSpPr>
          <p:cNvPr id="4" name="Text Placeholder 3">
            <a:extLst>
              <a:ext uri="{FF2B5EF4-FFF2-40B4-BE49-F238E27FC236}">
                <a16:creationId xmlns:a16="http://schemas.microsoft.com/office/drawing/2014/main" id="{5024B2ED-6382-B12A-671B-4FEDB5E680B5}"/>
              </a:ext>
            </a:extLst>
          </p:cNvPr>
          <p:cNvSpPr>
            <a:spLocks noGrp="1"/>
          </p:cNvSpPr>
          <p:nvPr>
            <p:ph type="body" sz="quarter" idx="16"/>
          </p:nvPr>
        </p:nvSpPr>
        <p:spPr>
          <a:xfrm>
            <a:off x="9027458" y="1826748"/>
            <a:ext cx="2245659" cy="4452832"/>
          </a:xfrm>
        </p:spPr>
        <p:txBody>
          <a:bodyPr/>
          <a:lstStyle/>
          <a:p>
            <a:r>
              <a:rPr lang="en-US" sz="1800" dirty="0">
                <a:solidFill>
                  <a:srgbClr val="0070C0"/>
                </a:solidFill>
              </a:rPr>
              <a:t>P5 Plan elements</a:t>
            </a:r>
          </a:p>
          <a:p>
            <a:pPr marL="285750" indent="-285750">
              <a:buClr>
                <a:srgbClr val="0070C0"/>
              </a:buClr>
              <a:buFont typeface="Arial" panose="020B0604020202020204" pitchFamily="34" charset="0"/>
              <a:buChar char="•"/>
            </a:pPr>
            <a:r>
              <a:rPr lang="en-US" dirty="0"/>
              <a:t>Particle Physics is global</a:t>
            </a:r>
          </a:p>
          <a:p>
            <a:pPr marL="285750" indent="-285750">
              <a:buClr>
                <a:srgbClr val="0070C0"/>
              </a:buClr>
              <a:buFont typeface="Arial" panose="020B0604020202020204" pitchFamily="34" charset="0"/>
              <a:buChar char="•"/>
            </a:pPr>
            <a:r>
              <a:rPr lang="en-US" dirty="0"/>
              <a:t>Community made difficult choices</a:t>
            </a:r>
          </a:p>
          <a:p>
            <a:pPr marL="285750" indent="-285750">
              <a:buClr>
                <a:srgbClr val="0070C0"/>
              </a:buClr>
              <a:buFont typeface="Arial" panose="020B0604020202020204" pitchFamily="34" charset="0"/>
              <a:buChar char="•"/>
            </a:pPr>
            <a:r>
              <a:rPr lang="en-US" dirty="0"/>
              <a:t>Increase investment in construction</a:t>
            </a:r>
          </a:p>
        </p:txBody>
      </p:sp>
      <p:sp>
        <p:nvSpPr>
          <p:cNvPr id="5" name="Slide Number Placeholder 4">
            <a:extLst>
              <a:ext uri="{FF2B5EF4-FFF2-40B4-BE49-F238E27FC236}">
                <a16:creationId xmlns:a16="http://schemas.microsoft.com/office/drawing/2014/main" id="{554B9C08-0526-5420-AFE1-80A6D220B1FD}"/>
              </a:ext>
            </a:extLst>
          </p:cNvPr>
          <p:cNvSpPr>
            <a:spLocks noGrp="1"/>
          </p:cNvSpPr>
          <p:nvPr>
            <p:ph type="sldNum" sz="quarter" idx="4"/>
          </p:nvPr>
        </p:nvSpPr>
        <p:spPr/>
        <p:txBody>
          <a:bodyPr/>
          <a:lstStyle/>
          <a:p>
            <a:fld id="{52B60363-7E9F-BF4A-894A-A30319D3939A}" type="slidenum">
              <a:rPr lang="en-US" smtClean="0"/>
              <a:pPr/>
              <a:t>4</a:t>
            </a:fld>
            <a:endParaRPr lang="en-US" dirty="0"/>
          </a:p>
        </p:txBody>
      </p:sp>
      <p:pic>
        <p:nvPicPr>
          <p:cNvPr id="7" name="Picture 6" descr="A picture containing text, screenshot, line, plot&#10;&#10;Description automatically generated">
            <a:extLst>
              <a:ext uri="{FF2B5EF4-FFF2-40B4-BE49-F238E27FC236}">
                <a16:creationId xmlns:a16="http://schemas.microsoft.com/office/drawing/2014/main" id="{46A81817-7EE4-5A63-7B2D-A8B620C8AFE7}"/>
              </a:ext>
            </a:extLst>
          </p:cNvPr>
          <p:cNvPicPr>
            <a:picLocks noChangeAspect="1"/>
          </p:cNvPicPr>
          <p:nvPr/>
        </p:nvPicPr>
        <p:blipFill>
          <a:blip r:embed="rId2"/>
          <a:stretch>
            <a:fillRect/>
          </a:stretch>
        </p:blipFill>
        <p:spPr>
          <a:xfrm>
            <a:off x="1259541" y="1601438"/>
            <a:ext cx="7283824" cy="4989861"/>
          </a:xfrm>
          <a:prstGeom prst="rect">
            <a:avLst/>
          </a:prstGeom>
        </p:spPr>
      </p:pic>
    </p:spTree>
    <p:extLst>
      <p:ext uri="{BB962C8B-B14F-4D97-AF65-F5344CB8AC3E}">
        <p14:creationId xmlns:p14="http://schemas.microsoft.com/office/powerpoint/2010/main" val="1922666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AF4FAD-32A8-C1C6-EC61-2F73CAD9B7F2}"/>
              </a:ext>
            </a:extLst>
          </p:cNvPr>
          <p:cNvSpPr>
            <a:spLocks noGrp="1"/>
          </p:cNvSpPr>
          <p:nvPr>
            <p:ph type="title"/>
          </p:nvPr>
        </p:nvSpPr>
        <p:spPr/>
        <p:txBody>
          <a:bodyPr/>
          <a:lstStyle/>
          <a:p>
            <a:r>
              <a:rPr lang="en-US" dirty="0"/>
              <a:t>P5 Plan in 2023:  9 years in</a:t>
            </a:r>
          </a:p>
        </p:txBody>
      </p:sp>
      <p:sp>
        <p:nvSpPr>
          <p:cNvPr id="4" name="Text Placeholder 3">
            <a:extLst>
              <a:ext uri="{FF2B5EF4-FFF2-40B4-BE49-F238E27FC236}">
                <a16:creationId xmlns:a16="http://schemas.microsoft.com/office/drawing/2014/main" id="{1AAACDE0-6314-CAF7-AEB4-4365F6504E5D}"/>
              </a:ext>
            </a:extLst>
          </p:cNvPr>
          <p:cNvSpPr>
            <a:spLocks noGrp="1"/>
          </p:cNvSpPr>
          <p:nvPr>
            <p:ph type="body" sz="quarter" idx="16"/>
          </p:nvPr>
        </p:nvSpPr>
        <p:spPr>
          <a:xfrm>
            <a:off x="6096000" y="1202584"/>
            <a:ext cx="5719482" cy="4452832"/>
          </a:xfrm>
        </p:spPr>
        <p:txBody>
          <a:bodyPr/>
          <a:lstStyle/>
          <a:p>
            <a:pPr marL="53975">
              <a:lnSpc>
                <a:spcPct val="110000"/>
              </a:lnSpc>
            </a:pPr>
            <a:r>
              <a:rPr lang="en-US" sz="2000" dirty="0">
                <a:solidFill>
                  <a:schemeClr val="accent5">
                    <a:lumMod val="75000"/>
                  </a:schemeClr>
                </a:solidFill>
              </a:rPr>
              <a:t>P5 projects report card:</a:t>
            </a:r>
          </a:p>
          <a:p>
            <a:pPr>
              <a:lnSpc>
                <a:spcPct val="110000"/>
              </a:lnSpc>
            </a:pPr>
            <a:r>
              <a:rPr lang="en-US" dirty="0"/>
              <a:t>9 Projects have been completed (and transitioned to commissioning &amp; operations) </a:t>
            </a:r>
          </a:p>
          <a:p>
            <a:pPr lvl="1">
              <a:lnSpc>
                <a:spcPct val="110000"/>
              </a:lnSpc>
            </a:pPr>
            <a:r>
              <a:rPr lang="en-US" sz="1400" dirty="0">
                <a:solidFill>
                  <a:schemeClr val="accent6">
                    <a:lumMod val="50000"/>
                  </a:schemeClr>
                </a:solidFill>
              </a:rPr>
              <a:t>Belle-2, Muon g-2, Phase I ATLAS, Phase I CMS, DESI, LZ, FACET-II, </a:t>
            </a:r>
            <a:r>
              <a:rPr lang="en-US" sz="1400" dirty="0" err="1">
                <a:solidFill>
                  <a:schemeClr val="accent6">
                    <a:lumMod val="50000"/>
                  </a:schemeClr>
                </a:solidFill>
              </a:rPr>
              <a:t>LSSTCamera</a:t>
            </a:r>
            <a:r>
              <a:rPr lang="en-US" sz="1400" dirty="0">
                <a:solidFill>
                  <a:schemeClr val="accent6">
                    <a:lumMod val="50000"/>
                  </a:schemeClr>
                </a:solidFill>
              </a:rPr>
              <a:t>, </a:t>
            </a:r>
            <a:r>
              <a:rPr lang="en-US" sz="1400" dirty="0" err="1">
                <a:solidFill>
                  <a:schemeClr val="accent6">
                    <a:lumMod val="50000"/>
                  </a:schemeClr>
                </a:solidFill>
              </a:rPr>
              <a:t>sCDMS</a:t>
            </a:r>
            <a:endParaRPr lang="en-US" sz="1400" dirty="0">
              <a:solidFill>
                <a:schemeClr val="accent6">
                  <a:lumMod val="50000"/>
                </a:schemeClr>
              </a:solidFill>
            </a:endParaRPr>
          </a:p>
          <a:p>
            <a:pPr lvl="1">
              <a:lnSpc>
                <a:spcPct val="110000"/>
              </a:lnSpc>
            </a:pPr>
            <a:endParaRPr lang="en-US" sz="1200" dirty="0">
              <a:solidFill>
                <a:schemeClr val="accent6">
                  <a:lumMod val="50000"/>
                </a:schemeClr>
              </a:solidFill>
            </a:endParaRPr>
          </a:p>
          <a:p>
            <a:pPr>
              <a:lnSpc>
                <a:spcPct val="100000"/>
              </a:lnSpc>
            </a:pPr>
            <a:r>
              <a:rPr lang="en-US" dirty="0"/>
              <a:t>5 Projects at CD-2/3 (Baseline/Construction)</a:t>
            </a:r>
          </a:p>
          <a:p>
            <a:pPr lvl="1">
              <a:lnSpc>
                <a:spcPct val="100000"/>
              </a:lnSpc>
            </a:pPr>
            <a:r>
              <a:rPr lang="en-US" sz="1400" dirty="0">
                <a:solidFill>
                  <a:schemeClr val="accent6">
                    <a:lumMod val="50000"/>
                  </a:schemeClr>
                </a:solidFill>
              </a:rPr>
              <a:t>HL-AUP, HL-LHC ATLAS, HL-LHC CMS, Mu2e, PIP-II</a:t>
            </a:r>
          </a:p>
          <a:p>
            <a:pPr lvl="1">
              <a:lnSpc>
                <a:spcPct val="100000"/>
              </a:lnSpc>
            </a:pPr>
            <a:endParaRPr lang="en-US" sz="1200" dirty="0">
              <a:solidFill>
                <a:schemeClr val="accent6">
                  <a:lumMod val="50000"/>
                </a:schemeClr>
              </a:solidFill>
            </a:endParaRPr>
          </a:p>
          <a:p>
            <a:pPr>
              <a:lnSpc>
                <a:spcPct val="100000"/>
              </a:lnSpc>
            </a:pPr>
            <a:r>
              <a:rPr lang="en-US" dirty="0"/>
              <a:t>1 Projects at CD-1 (preparing for baseline)</a:t>
            </a:r>
          </a:p>
          <a:p>
            <a:pPr lvl="1">
              <a:lnSpc>
                <a:spcPct val="100000"/>
              </a:lnSpc>
            </a:pPr>
            <a:r>
              <a:rPr lang="en-US" sz="1400" dirty="0">
                <a:solidFill>
                  <a:schemeClr val="accent6">
                    <a:lumMod val="50000"/>
                  </a:schemeClr>
                </a:solidFill>
              </a:rPr>
              <a:t>LBNF/DUNE </a:t>
            </a:r>
          </a:p>
          <a:p>
            <a:pPr lvl="1">
              <a:lnSpc>
                <a:spcPct val="100000"/>
              </a:lnSpc>
            </a:pPr>
            <a:endParaRPr lang="en-US" sz="1200" dirty="0"/>
          </a:p>
          <a:p>
            <a:pPr>
              <a:lnSpc>
                <a:spcPct val="100000"/>
              </a:lnSpc>
            </a:pPr>
            <a:r>
              <a:rPr lang="en-US" dirty="0"/>
              <a:t>2 Projects at CD-0</a:t>
            </a:r>
          </a:p>
          <a:p>
            <a:pPr marL="742950" lvl="1" indent="-285750">
              <a:lnSpc>
                <a:spcPct val="100000"/>
              </a:lnSpc>
            </a:pPr>
            <a:r>
              <a:rPr lang="en-US" sz="1400" dirty="0">
                <a:solidFill>
                  <a:schemeClr val="accent6">
                    <a:lumMod val="50000"/>
                  </a:schemeClr>
                </a:solidFill>
              </a:rPr>
              <a:t>CMB-S4 </a:t>
            </a:r>
          </a:p>
          <a:p>
            <a:pPr marL="742950" lvl="1" indent="-285750">
              <a:lnSpc>
                <a:spcPct val="100000"/>
              </a:lnSpc>
            </a:pPr>
            <a:r>
              <a:rPr lang="en-US" sz="1400" dirty="0">
                <a:solidFill>
                  <a:schemeClr val="accent6">
                    <a:lumMod val="50000"/>
                  </a:schemeClr>
                </a:solidFill>
              </a:rPr>
              <a:t>Accelerator Control Operations and Research Network at FNAL</a:t>
            </a:r>
            <a:endParaRPr lang="en-US" sz="800" dirty="0"/>
          </a:p>
          <a:p>
            <a:pPr>
              <a:lnSpc>
                <a:spcPct val="100000"/>
              </a:lnSpc>
            </a:pPr>
            <a:r>
              <a:rPr lang="en-US" sz="1800" dirty="0"/>
              <a:t>Broad portfolio of small projects from R&amp;D phase to operations </a:t>
            </a:r>
          </a:p>
          <a:p>
            <a:endParaRPr lang="en-US" dirty="0"/>
          </a:p>
        </p:txBody>
      </p:sp>
      <p:sp>
        <p:nvSpPr>
          <p:cNvPr id="5" name="Slide Number Placeholder 4">
            <a:extLst>
              <a:ext uri="{FF2B5EF4-FFF2-40B4-BE49-F238E27FC236}">
                <a16:creationId xmlns:a16="http://schemas.microsoft.com/office/drawing/2014/main" id="{BAE1FDD2-E748-2825-A809-C60E636210DB}"/>
              </a:ext>
            </a:extLst>
          </p:cNvPr>
          <p:cNvSpPr>
            <a:spLocks noGrp="1"/>
          </p:cNvSpPr>
          <p:nvPr>
            <p:ph type="sldNum" sz="quarter" idx="4"/>
          </p:nvPr>
        </p:nvSpPr>
        <p:spPr/>
        <p:txBody>
          <a:bodyPr/>
          <a:lstStyle/>
          <a:p>
            <a:fld id="{52B60363-7E9F-BF4A-894A-A30319D3939A}" type="slidenum">
              <a:rPr lang="en-US" smtClean="0"/>
              <a:pPr/>
              <a:t>5</a:t>
            </a:fld>
            <a:endParaRPr lang="en-US" dirty="0"/>
          </a:p>
        </p:txBody>
      </p:sp>
      <p:pic>
        <p:nvPicPr>
          <p:cNvPr id="6" name="Picture 5">
            <a:extLst>
              <a:ext uri="{FF2B5EF4-FFF2-40B4-BE49-F238E27FC236}">
                <a16:creationId xmlns:a16="http://schemas.microsoft.com/office/drawing/2014/main" id="{AFF93A1A-2419-F89B-A0DF-A6A4A500BA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024" y="1024217"/>
            <a:ext cx="5029199" cy="5746899"/>
          </a:xfrm>
          <a:prstGeom prst="rect">
            <a:avLst/>
          </a:prstGeom>
        </p:spPr>
      </p:pic>
      <p:cxnSp>
        <p:nvCxnSpPr>
          <p:cNvPr id="7" name="Straight Connector 6">
            <a:extLst>
              <a:ext uri="{FF2B5EF4-FFF2-40B4-BE49-F238E27FC236}">
                <a16:creationId xmlns:a16="http://schemas.microsoft.com/office/drawing/2014/main" id="{32685A8E-05CF-0246-F65C-934FDDE1710E}"/>
              </a:ext>
            </a:extLst>
          </p:cNvPr>
          <p:cNvCxnSpPr/>
          <p:nvPr/>
        </p:nvCxnSpPr>
        <p:spPr>
          <a:xfrm>
            <a:off x="4738884" y="1469263"/>
            <a:ext cx="0" cy="434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F85FE3B-03AA-E3AA-F42A-2E937786F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497" y="0"/>
            <a:ext cx="1270958" cy="1254096"/>
          </a:xfrm>
          <a:prstGeom prst="rect">
            <a:avLst/>
          </a:prstGeom>
        </p:spPr>
      </p:pic>
    </p:spTree>
    <p:extLst>
      <p:ext uri="{BB962C8B-B14F-4D97-AF65-F5344CB8AC3E}">
        <p14:creationId xmlns:p14="http://schemas.microsoft.com/office/powerpoint/2010/main" val="1664758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10BBAF-CBDA-5D4F-BAD9-143EF39A5A2D}"/>
              </a:ext>
            </a:extLst>
          </p:cNvPr>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a:extLst>
              <a:ext uri="{FF2B5EF4-FFF2-40B4-BE49-F238E27FC236}">
                <a16:creationId xmlns:a16="http://schemas.microsoft.com/office/drawing/2014/main" id="{C19462B4-4A88-D840-97B3-D2AA95B4C8FF}"/>
              </a:ext>
            </a:extLst>
          </p:cNvPr>
          <p:cNvSpPr>
            <a:spLocks noGrp="1"/>
          </p:cNvSpPr>
          <p:nvPr>
            <p:ph type="title"/>
          </p:nvPr>
        </p:nvSpPr>
        <p:spPr>
          <a:xfrm>
            <a:off x="670983" y="-118056"/>
            <a:ext cx="10553700" cy="1074519"/>
          </a:xfrm>
        </p:spPr>
        <p:txBody>
          <a:bodyPr/>
          <a:lstStyle/>
          <a:p>
            <a:r>
              <a:rPr lang="en-US" dirty="0"/>
              <a:t>New DOE Programs/Initiatives since P5:  Science is Dynamic!</a:t>
            </a:r>
          </a:p>
        </p:txBody>
      </p:sp>
      <p:sp>
        <p:nvSpPr>
          <p:cNvPr id="4" name="Content Placeholder 3">
            <a:extLst>
              <a:ext uri="{FF2B5EF4-FFF2-40B4-BE49-F238E27FC236}">
                <a16:creationId xmlns:a16="http://schemas.microsoft.com/office/drawing/2014/main" id="{AC3DB466-3DD9-2C41-9539-9C515A8EB0CD}"/>
              </a:ext>
            </a:extLst>
          </p:cNvPr>
          <p:cNvSpPr>
            <a:spLocks noGrp="1"/>
          </p:cNvSpPr>
          <p:nvPr>
            <p:ph sz="quarter" idx="14"/>
          </p:nvPr>
        </p:nvSpPr>
        <p:spPr>
          <a:xfrm>
            <a:off x="576372" y="1091183"/>
            <a:ext cx="10811933" cy="5485325"/>
          </a:xfrm>
        </p:spPr>
        <p:txBody>
          <a:bodyPr>
            <a:normAutofit/>
          </a:bodyPr>
          <a:lstStyle/>
          <a:p>
            <a:r>
              <a:rPr lang="en-US" dirty="0">
                <a:solidFill>
                  <a:schemeClr val="accent5">
                    <a:lumMod val="75000"/>
                  </a:schemeClr>
                </a:solidFill>
              </a:rPr>
              <a:t>New programs envisioned by small projects portfolio in 2014 P5 report</a:t>
            </a:r>
          </a:p>
          <a:p>
            <a:pPr marL="342900" indent="-342900">
              <a:buFont typeface="Arial" panose="020B0604020202020204" pitchFamily="34" charset="0"/>
              <a:buChar char="•"/>
            </a:pPr>
            <a:r>
              <a:rPr lang="en-US" dirty="0">
                <a:solidFill>
                  <a:schemeClr val="accent5">
                    <a:lumMod val="75000"/>
                  </a:schemeClr>
                </a:solidFill>
              </a:rPr>
              <a:t>Quantum Information Science</a:t>
            </a:r>
          </a:p>
          <a:p>
            <a:pPr marL="800100" lvl="1" indent="-342900"/>
            <a:r>
              <a:rPr lang="en-US" dirty="0" err="1"/>
              <a:t>QuantISED</a:t>
            </a:r>
            <a:r>
              <a:rPr lang="en-US" dirty="0"/>
              <a:t> program </a:t>
            </a:r>
          </a:p>
          <a:p>
            <a:pPr marL="800100" lvl="1" indent="-342900"/>
            <a:r>
              <a:rPr lang="en-US" dirty="0"/>
              <a:t>5 DOE National QIS Research Centers with strong HEP participation</a:t>
            </a:r>
          </a:p>
          <a:p>
            <a:pPr marL="342900" indent="-342900">
              <a:buFont typeface="Arial" panose="020B0604020202020204" pitchFamily="34" charset="0"/>
              <a:buChar char="•"/>
            </a:pPr>
            <a:r>
              <a:rPr lang="en-US" dirty="0">
                <a:solidFill>
                  <a:schemeClr val="accent5">
                    <a:lumMod val="75000"/>
                  </a:schemeClr>
                </a:solidFill>
              </a:rPr>
              <a:t>Artificial Intelligence/Machine Learning</a:t>
            </a:r>
          </a:p>
          <a:p>
            <a:pPr marL="800100" lvl="1" indent="-342900"/>
            <a:r>
              <a:rPr lang="en-US" dirty="0"/>
              <a:t>Emergent new program</a:t>
            </a:r>
          </a:p>
          <a:p>
            <a:pPr marL="342900" indent="-342900">
              <a:buFont typeface="Arial" panose="020B0604020202020204" pitchFamily="34" charset="0"/>
              <a:buChar char="•"/>
            </a:pPr>
            <a:r>
              <a:rPr lang="en-US" dirty="0">
                <a:solidFill>
                  <a:schemeClr val="accent5">
                    <a:lumMod val="75000"/>
                  </a:schemeClr>
                </a:solidFill>
              </a:rPr>
              <a:t>Dark Matter New Initiatives</a:t>
            </a:r>
          </a:p>
          <a:p>
            <a:pPr marL="800100" lvl="1" indent="-342900"/>
            <a:r>
              <a:rPr lang="en-US" dirty="0"/>
              <a:t>R&amp;D Funded for 6 novel small-</a:t>
            </a:r>
            <a:r>
              <a:rPr lang="en-US" dirty="0" err="1"/>
              <a:t>exp’t</a:t>
            </a:r>
            <a:r>
              <a:rPr lang="en-US" dirty="0"/>
              <a:t> concepts</a:t>
            </a:r>
          </a:p>
          <a:p>
            <a:pPr marL="800100" lvl="1" indent="-342900"/>
            <a:r>
              <a:rPr lang="en-US" dirty="0"/>
              <a:t>3 Priority Research Directions identified in 2018</a:t>
            </a:r>
          </a:p>
          <a:p>
            <a:pPr marL="800100" lvl="1" indent="-342900"/>
            <a:r>
              <a:rPr lang="en-US" dirty="0">
                <a:solidFill>
                  <a:srgbClr val="C00000"/>
                </a:solidFill>
              </a:rPr>
              <a:t>There is more to Dark Matter than WIMPS!</a:t>
            </a:r>
          </a:p>
          <a:p>
            <a:pPr marL="342900" indent="-342900">
              <a:buFont typeface="Arial" panose="020B0604020202020204" pitchFamily="34" charset="0"/>
              <a:buChar char="•"/>
            </a:pPr>
            <a:r>
              <a:rPr lang="en-US" dirty="0">
                <a:solidFill>
                  <a:schemeClr val="accent5">
                    <a:lumMod val="75000"/>
                  </a:schemeClr>
                </a:solidFill>
              </a:rPr>
              <a:t>Microelectronics</a:t>
            </a:r>
          </a:p>
          <a:p>
            <a:pPr marL="342900" indent="-342900">
              <a:buFont typeface="Arial" panose="020B0604020202020204" pitchFamily="34" charset="0"/>
              <a:buChar char="•"/>
            </a:pPr>
            <a:r>
              <a:rPr lang="en-US" dirty="0">
                <a:solidFill>
                  <a:schemeClr val="accent5">
                    <a:lumMod val="75000"/>
                  </a:schemeClr>
                </a:solidFill>
              </a:rPr>
              <a:t>Accelerator Science and Technology</a:t>
            </a:r>
          </a:p>
          <a:p>
            <a:pPr marL="342900" indent="-342900">
              <a:buFont typeface="Arial" panose="020B0604020202020204" pitchFamily="34" charset="0"/>
              <a:buChar char="•"/>
            </a:pPr>
            <a:r>
              <a:rPr lang="en-US" dirty="0">
                <a:solidFill>
                  <a:schemeClr val="accent5">
                    <a:lumMod val="75000"/>
                  </a:schemeClr>
                </a:solidFill>
              </a:rPr>
              <a:t>RENEW</a:t>
            </a:r>
          </a:p>
        </p:txBody>
      </p:sp>
      <p:pic>
        <p:nvPicPr>
          <p:cNvPr id="6" name="Picture 5" descr="Graphical user interface&#10;&#10;Description automatically generated">
            <a:extLst>
              <a:ext uri="{FF2B5EF4-FFF2-40B4-BE49-F238E27FC236}">
                <a16:creationId xmlns:a16="http://schemas.microsoft.com/office/drawing/2014/main" id="{AF1BCA1E-A127-7746-A236-4023654EA924}"/>
              </a:ext>
            </a:extLst>
          </p:cNvPr>
          <p:cNvPicPr>
            <a:picLocks noChangeAspect="1"/>
          </p:cNvPicPr>
          <p:nvPr/>
        </p:nvPicPr>
        <p:blipFill>
          <a:blip r:embed="rId2"/>
          <a:stretch>
            <a:fillRect/>
          </a:stretch>
        </p:blipFill>
        <p:spPr>
          <a:xfrm>
            <a:off x="10584611" y="1291229"/>
            <a:ext cx="1607388" cy="2035834"/>
          </a:xfrm>
          <a:prstGeom prst="rect">
            <a:avLst/>
          </a:prstGeom>
        </p:spPr>
      </p:pic>
      <p:pic>
        <p:nvPicPr>
          <p:cNvPr id="8" name="D2A6F981-B3BD-4553-9142-89E7E2C4A208" descr="DD9113DF-1562-44CB-9495-B32E4D885AAC@slac">
            <a:extLst>
              <a:ext uri="{FF2B5EF4-FFF2-40B4-BE49-F238E27FC236}">
                <a16:creationId xmlns:a16="http://schemas.microsoft.com/office/drawing/2014/main" id="{DC73A559-AE5B-8149-B08C-DDDA9957F59E}"/>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572819" y="3492232"/>
            <a:ext cx="4495612" cy="127882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E116087-09B2-434B-8612-A78B0C75D634}"/>
              </a:ext>
            </a:extLst>
          </p:cNvPr>
          <p:cNvPicPr>
            <a:picLocks noChangeAspect="1"/>
          </p:cNvPicPr>
          <p:nvPr/>
        </p:nvPicPr>
        <p:blipFill>
          <a:blip r:embed="rId4"/>
          <a:stretch>
            <a:fillRect/>
          </a:stretch>
        </p:blipFill>
        <p:spPr>
          <a:xfrm>
            <a:off x="10584611" y="4798862"/>
            <a:ext cx="1607388" cy="2059138"/>
          </a:xfrm>
          <a:prstGeom prst="rect">
            <a:avLst/>
          </a:prstGeom>
        </p:spPr>
      </p:pic>
    </p:spTree>
    <p:extLst>
      <p:ext uri="{BB962C8B-B14F-4D97-AF65-F5344CB8AC3E}">
        <p14:creationId xmlns:p14="http://schemas.microsoft.com/office/powerpoint/2010/main" val="548374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9C5912-715B-4186-A3DA-B85BF102200C}"/>
              </a:ext>
            </a:extLst>
          </p:cNvPr>
          <p:cNvSpPr>
            <a:spLocks noGrp="1"/>
          </p:cNvSpPr>
          <p:nvPr>
            <p:ph type="body" sz="quarter" idx="13"/>
          </p:nvPr>
        </p:nvSpPr>
        <p:spPr>
          <a:xfrm>
            <a:off x="800099" y="1110216"/>
            <a:ext cx="11122959" cy="398482"/>
          </a:xfrm>
        </p:spPr>
        <p:txBody>
          <a:bodyPr/>
          <a:lstStyle/>
          <a:p>
            <a:r>
              <a:rPr lang="en-US" dirty="0"/>
              <a:t>The U.S. High Energy Physics program will be guided by the strategic plan laid out in the 2023 P5 report</a:t>
            </a:r>
          </a:p>
          <a:p>
            <a:endParaRPr lang="en-US" dirty="0"/>
          </a:p>
        </p:txBody>
      </p:sp>
      <p:sp>
        <p:nvSpPr>
          <p:cNvPr id="3" name="Title 2">
            <a:extLst>
              <a:ext uri="{FF2B5EF4-FFF2-40B4-BE49-F238E27FC236}">
                <a16:creationId xmlns:a16="http://schemas.microsoft.com/office/drawing/2014/main" id="{3621ADA8-A778-C5E5-F95B-FED2D21DF76D}"/>
              </a:ext>
            </a:extLst>
          </p:cNvPr>
          <p:cNvSpPr>
            <a:spLocks noGrp="1"/>
          </p:cNvSpPr>
          <p:nvPr>
            <p:ph type="title"/>
          </p:nvPr>
        </p:nvSpPr>
        <p:spPr>
          <a:xfrm>
            <a:off x="800100" y="266701"/>
            <a:ext cx="10782300" cy="632152"/>
          </a:xfrm>
        </p:spPr>
        <p:txBody>
          <a:bodyPr>
            <a:normAutofit/>
          </a:bodyPr>
          <a:lstStyle/>
          <a:p>
            <a:r>
              <a:rPr lang="en-US" dirty="0"/>
              <a:t>Next U.S. HEP Strategic Planning Process almost complete!</a:t>
            </a:r>
          </a:p>
        </p:txBody>
      </p:sp>
      <p:sp>
        <p:nvSpPr>
          <p:cNvPr id="4" name="Text Placeholder 3">
            <a:extLst>
              <a:ext uri="{FF2B5EF4-FFF2-40B4-BE49-F238E27FC236}">
                <a16:creationId xmlns:a16="http://schemas.microsoft.com/office/drawing/2014/main" id="{B56407EE-1BB9-7767-032F-5AB85DE092CB}"/>
              </a:ext>
            </a:extLst>
          </p:cNvPr>
          <p:cNvSpPr>
            <a:spLocks noGrp="1"/>
          </p:cNvSpPr>
          <p:nvPr>
            <p:ph type="body" sz="quarter" idx="16"/>
          </p:nvPr>
        </p:nvSpPr>
        <p:spPr>
          <a:xfrm>
            <a:off x="800100" y="1829992"/>
            <a:ext cx="10553700" cy="4452832"/>
          </a:xfrm>
        </p:spPr>
        <p:txBody>
          <a:bodyPr/>
          <a:lstStyle/>
          <a:p>
            <a:r>
              <a:rPr lang="en-US" sz="2000" dirty="0">
                <a:solidFill>
                  <a:srgbClr val="0070C0"/>
                </a:solidFill>
              </a:rPr>
              <a:t>Community Driven Strategic Process</a:t>
            </a:r>
          </a:p>
          <a:p>
            <a:pPr lvl="1"/>
            <a:r>
              <a:rPr lang="en-US" b="1" dirty="0">
                <a:solidFill>
                  <a:srgbClr val="C00000"/>
                </a:solidFill>
              </a:rPr>
              <a:t>“Snowmass” 2020-2022</a:t>
            </a:r>
            <a:r>
              <a:rPr lang="en-US" dirty="0">
                <a:solidFill>
                  <a:srgbClr val="C00000"/>
                </a:solidFill>
              </a:rPr>
              <a:t>:</a:t>
            </a:r>
            <a:r>
              <a:rPr lang="en-US" dirty="0">
                <a:solidFill>
                  <a:srgbClr val="011DA4"/>
                </a:solidFill>
              </a:rPr>
              <a:t> </a:t>
            </a:r>
            <a:r>
              <a:rPr lang="en-US" dirty="0">
                <a:solidFill>
                  <a:schemeClr val="tx1"/>
                </a:solidFill>
              </a:rPr>
              <a:t>2 years-long community-wide study of science opportunities, organized by the Division of Particles and Fields of the American Physical Society </a:t>
            </a:r>
          </a:p>
          <a:p>
            <a:pPr lvl="1"/>
            <a:r>
              <a:rPr lang="en-US" b="1" dirty="0">
                <a:solidFill>
                  <a:srgbClr val="C00000"/>
                </a:solidFill>
              </a:rPr>
              <a:t>Particle Physics Project Prioritization Panel (P5) 2023:</a:t>
            </a:r>
            <a:r>
              <a:rPr lang="en-US" b="1" dirty="0">
                <a:solidFill>
                  <a:srgbClr val="011DA4"/>
                </a:solidFill>
              </a:rPr>
              <a:t> </a:t>
            </a:r>
            <a:r>
              <a:rPr lang="en-US" dirty="0">
                <a:solidFill>
                  <a:schemeClr val="tx1"/>
                </a:solidFill>
              </a:rPr>
              <a:t>High Energy Physics Advisory Panel (HEPAP) subpanel, prioritized scientific opportunities outlined in the Snowmass study within a budget framework</a:t>
            </a:r>
          </a:p>
          <a:p>
            <a:r>
              <a:rPr lang="en-US" sz="2000" dirty="0">
                <a:solidFill>
                  <a:srgbClr val="0070C0"/>
                </a:solidFill>
              </a:rPr>
              <a:t>Dovetailed with</a:t>
            </a:r>
          </a:p>
          <a:p>
            <a:pPr lvl="1"/>
            <a:r>
              <a:rPr lang="en-US" b="1" dirty="0">
                <a:solidFill>
                  <a:schemeClr val="tx1"/>
                </a:solidFill>
              </a:rPr>
              <a:t>2021</a:t>
            </a:r>
            <a:r>
              <a:rPr lang="en-US" dirty="0">
                <a:solidFill>
                  <a:schemeClr val="tx1"/>
                </a:solidFill>
              </a:rPr>
              <a:t> Astronomy &amp; Astrophysics Decadal Survey </a:t>
            </a:r>
          </a:p>
          <a:p>
            <a:pPr lvl="1"/>
            <a:r>
              <a:rPr lang="en-US" b="1" dirty="0">
                <a:solidFill>
                  <a:schemeClr val="tx1"/>
                </a:solidFill>
              </a:rPr>
              <a:t>2020</a:t>
            </a:r>
            <a:r>
              <a:rPr lang="en-US" dirty="0">
                <a:solidFill>
                  <a:schemeClr val="tx1"/>
                </a:solidFill>
              </a:rPr>
              <a:t> European Update on Strategy for Particle Physics</a:t>
            </a:r>
          </a:p>
          <a:p>
            <a:endParaRPr lang="en-US" dirty="0"/>
          </a:p>
        </p:txBody>
      </p:sp>
      <p:sp>
        <p:nvSpPr>
          <p:cNvPr id="5" name="Slide Number Placeholder 4">
            <a:extLst>
              <a:ext uri="{FF2B5EF4-FFF2-40B4-BE49-F238E27FC236}">
                <a16:creationId xmlns:a16="http://schemas.microsoft.com/office/drawing/2014/main" id="{CA70472A-57B6-3164-6C26-1F6529AE7EAF}"/>
              </a:ext>
            </a:extLst>
          </p:cNvPr>
          <p:cNvSpPr>
            <a:spLocks noGrp="1"/>
          </p:cNvSpPr>
          <p:nvPr>
            <p:ph type="sldNum" sz="quarter" idx="4"/>
          </p:nvPr>
        </p:nvSpPr>
        <p:spPr/>
        <p:txBody>
          <a:bodyPr/>
          <a:lstStyle/>
          <a:p>
            <a:fld id="{52B60363-7E9F-BF4A-894A-A30319D3939A}" type="slidenum">
              <a:rPr lang="en-US" smtClean="0"/>
              <a:pPr/>
              <a:t>7</a:t>
            </a:fld>
            <a:endParaRPr lang="en-US" dirty="0"/>
          </a:p>
        </p:txBody>
      </p:sp>
      <p:pic>
        <p:nvPicPr>
          <p:cNvPr id="6" name="Picture 5">
            <a:extLst>
              <a:ext uri="{FF2B5EF4-FFF2-40B4-BE49-F238E27FC236}">
                <a16:creationId xmlns:a16="http://schemas.microsoft.com/office/drawing/2014/main" id="{7450CEFB-9AF5-0088-8541-276C1DF8968B}"/>
              </a:ext>
            </a:extLst>
          </p:cNvPr>
          <p:cNvPicPr>
            <a:picLocks noChangeAspect="1"/>
          </p:cNvPicPr>
          <p:nvPr/>
        </p:nvPicPr>
        <p:blipFill>
          <a:blip r:embed="rId2"/>
          <a:stretch>
            <a:fillRect/>
          </a:stretch>
        </p:blipFill>
        <p:spPr>
          <a:xfrm>
            <a:off x="7392072" y="3926608"/>
            <a:ext cx="2177752" cy="1633880"/>
          </a:xfrm>
          <a:prstGeom prst="rect">
            <a:avLst/>
          </a:prstGeom>
        </p:spPr>
      </p:pic>
      <p:pic>
        <p:nvPicPr>
          <p:cNvPr id="9" name="Picture 8" descr="A picture containing text, screenshot, graphic design, logo&#10;&#10;Description automatically generated">
            <a:extLst>
              <a:ext uri="{FF2B5EF4-FFF2-40B4-BE49-F238E27FC236}">
                <a16:creationId xmlns:a16="http://schemas.microsoft.com/office/drawing/2014/main" id="{2502BEE9-FE6E-56D3-2C52-E5EB42C221AB}"/>
              </a:ext>
            </a:extLst>
          </p:cNvPr>
          <p:cNvPicPr>
            <a:picLocks noChangeAspect="1"/>
          </p:cNvPicPr>
          <p:nvPr/>
        </p:nvPicPr>
        <p:blipFill>
          <a:blip r:embed="rId3"/>
          <a:stretch>
            <a:fillRect/>
          </a:stretch>
        </p:blipFill>
        <p:spPr>
          <a:xfrm>
            <a:off x="9811207" y="3926608"/>
            <a:ext cx="1412605" cy="2081570"/>
          </a:xfrm>
          <a:prstGeom prst="rect">
            <a:avLst/>
          </a:prstGeom>
        </p:spPr>
      </p:pic>
    </p:spTree>
    <p:extLst>
      <p:ext uri="{BB962C8B-B14F-4D97-AF65-F5344CB8AC3E}">
        <p14:creationId xmlns:p14="http://schemas.microsoft.com/office/powerpoint/2010/main" val="287308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8D722D-478D-45E2-73B3-330FC9E5C911}"/>
              </a:ext>
            </a:extLst>
          </p:cNvPr>
          <p:cNvSpPr>
            <a:spLocks noGrp="1"/>
          </p:cNvSpPr>
          <p:nvPr>
            <p:ph type="body" sz="quarter" idx="13"/>
          </p:nvPr>
        </p:nvSpPr>
        <p:spPr/>
        <p:txBody>
          <a:bodyPr/>
          <a:lstStyle/>
          <a:p>
            <a:r>
              <a:rPr lang="en-US" dirty="0"/>
              <a:t>Merge aspirations of Snowmass Community Study with realistic budget scenarios </a:t>
            </a:r>
          </a:p>
        </p:txBody>
      </p:sp>
      <p:sp>
        <p:nvSpPr>
          <p:cNvPr id="3" name="Title 2">
            <a:extLst>
              <a:ext uri="{FF2B5EF4-FFF2-40B4-BE49-F238E27FC236}">
                <a16:creationId xmlns:a16="http://schemas.microsoft.com/office/drawing/2014/main" id="{D5123C26-B73A-A19F-C05E-369345715A7D}"/>
              </a:ext>
            </a:extLst>
          </p:cNvPr>
          <p:cNvSpPr>
            <a:spLocks noGrp="1"/>
          </p:cNvSpPr>
          <p:nvPr>
            <p:ph type="title"/>
          </p:nvPr>
        </p:nvSpPr>
        <p:spPr/>
        <p:txBody>
          <a:bodyPr/>
          <a:lstStyle/>
          <a:p>
            <a:r>
              <a:rPr lang="en-US" dirty="0"/>
              <a:t>P5 Charge</a:t>
            </a:r>
          </a:p>
        </p:txBody>
      </p:sp>
      <p:sp>
        <p:nvSpPr>
          <p:cNvPr id="5" name="Slide Number Placeholder 4">
            <a:extLst>
              <a:ext uri="{FF2B5EF4-FFF2-40B4-BE49-F238E27FC236}">
                <a16:creationId xmlns:a16="http://schemas.microsoft.com/office/drawing/2014/main" id="{E4118B0B-2793-FACC-8C50-0EDE84A38981}"/>
              </a:ext>
            </a:extLst>
          </p:cNvPr>
          <p:cNvSpPr>
            <a:spLocks noGrp="1"/>
          </p:cNvSpPr>
          <p:nvPr>
            <p:ph type="sldNum" sz="quarter" idx="4"/>
          </p:nvPr>
        </p:nvSpPr>
        <p:spPr/>
        <p:txBody>
          <a:bodyPr/>
          <a:lstStyle/>
          <a:p>
            <a:fld id="{52B60363-7E9F-BF4A-894A-A30319D3939A}" type="slidenum">
              <a:rPr lang="en-US" smtClean="0"/>
              <a:pPr/>
              <a:t>8</a:t>
            </a:fld>
            <a:endParaRPr lang="en-US" dirty="0"/>
          </a:p>
        </p:txBody>
      </p:sp>
      <p:pic>
        <p:nvPicPr>
          <p:cNvPr id="9" name="Picture 8" descr="A picture containing text, screenshot, line, plot&#10;&#10;Description automatically generated">
            <a:extLst>
              <a:ext uri="{FF2B5EF4-FFF2-40B4-BE49-F238E27FC236}">
                <a16:creationId xmlns:a16="http://schemas.microsoft.com/office/drawing/2014/main" id="{412A8FD2-4599-42FC-5EDB-36FCC1252081}"/>
              </a:ext>
            </a:extLst>
          </p:cNvPr>
          <p:cNvPicPr>
            <a:picLocks noChangeAspect="1"/>
          </p:cNvPicPr>
          <p:nvPr/>
        </p:nvPicPr>
        <p:blipFill>
          <a:blip r:embed="rId2"/>
          <a:stretch>
            <a:fillRect/>
          </a:stretch>
        </p:blipFill>
        <p:spPr>
          <a:xfrm>
            <a:off x="5019516" y="3538237"/>
            <a:ext cx="7172484" cy="3319763"/>
          </a:xfrm>
          <a:prstGeom prst="rect">
            <a:avLst/>
          </a:prstGeom>
        </p:spPr>
      </p:pic>
      <p:pic>
        <p:nvPicPr>
          <p:cNvPr id="7" name="Picture 6" descr="A picture containing text, receipt, screenshot, font&#10;&#10;Description automatically generated">
            <a:extLst>
              <a:ext uri="{FF2B5EF4-FFF2-40B4-BE49-F238E27FC236}">
                <a16:creationId xmlns:a16="http://schemas.microsoft.com/office/drawing/2014/main" id="{C89ACB29-F1A2-16F6-4D86-6026F0DCDB1E}"/>
              </a:ext>
            </a:extLst>
          </p:cNvPr>
          <p:cNvPicPr>
            <a:picLocks noChangeAspect="1"/>
          </p:cNvPicPr>
          <p:nvPr/>
        </p:nvPicPr>
        <p:blipFill>
          <a:blip r:embed="rId3"/>
          <a:stretch>
            <a:fillRect/>
          </a:stretch>
        </p:blipFill>
        <p:spPr>
          <a:xfrm>
            <a:off x="354479" y="1508698"/>
            <a:ext cx="7561356" cy="2881059"/>
          </a:xfrm>
          <a:prstGeom prst="rect">
            <a:avLst/>
          </a:prstGeom>
        </p:spPr>
      </p:pic>
      <p:sp>
        <p:nvSpPr>
          <p:cNvPr id="10" name="TextBox 9">
            <a:extLst>
              <a:ext uri="{FF2B5EF4-FFF2-40B4-BE49-F238E27FC236}">
                <a16:creationId xmlns:a16="http://schemas.microsoft.com/office/drawing/2014/main" id="{6FF251AB-5B72-8838-CBA9-D20D6DFABF79}"/>
              </a:ext>
            </a:extLst>
          </p:cNvPr>
          <p:cNvSpPr txBox="1"/>
          <p:nvPr/>
        </p:nvSpPr>
        <p:spPr>
          <a:xfrm>
            <a:off x="7844117" y="2118543"/>
            <a:ext cx="2545977" cy="584775"/>
          </a:xfrm>
          <a:prstGeom prst="rect">
            <a:avLst/>
          </a:prstGeom>
          <a:noFill/>
        </p:spPr>
        <p:txBody>
          <a:bodyPr wrap="square" rtlCol="0">
            <a:spAutoFit/>
          </a:bodyPr>
          <a:lstStyle/>
          <a:p>
            <a:r>
              <a:rPr lang="en-US" sz="1600" dirty="0">
                <a:solidFill>
                  <a:schemeClr val="tx1">
                    <a:lumMod val="75000"/>
                    <a:lumOff val="25000"/>
                  </a:schemeClr>
                </a:solidFill>
              </a:rPr>
              <a:t>Snowmass Summary Report, Butler </a:t>
            </a:r>
            <a:r>
              <a:rPr lang="en-US" sz="1600" dirty="0" err="1">
                <a:solidFill>
                  <a:schemeClr val="tx1">
                    <a:lumMod val="75000"/>
                    <a:lumOff val="25000"/>
                  </a:schemeClr>
                </a:solidFill>
              </a:rPr>
              <a:t>etal</a:t>
            </a:r>
            <a:endParaRPr lang="en-US" sz="1600" dirty="0">
              <a:solidFill>
                <a:schemeClr val="tx1">
                  <a:lumMod val="75000"/>
                  <a:lumOff val="25000"/>
                </a:schemeClr>
              </a:solidFill>
            </a:endParaRPr>
          </a:p>
        </p:txBody>
      </p:sp>
      <p:sp>
        <p:nvSpPr>
          <p:cNvPr id="11" name="TextBox 10">
            <a:extLst>
              <a:ext uri="{FF2B5EF4-FFF2-40B4-BE49-F238E27FC236}">
                <a16:creationId xmlns:a16="http://schemas.microsoft.com/office/drawing/2014/main" id="{E562E273-1640-5A87-C7B3-7E1A9A4D55C0}"/>
              </a:ext>
            </a:extLst>
          </p:cNvPr>
          <p:cNvSpPr txBox="1"/>
          <p:nvPr/>
        </p:nvSpPr>
        <p:spPr>
          <a:xfrm>
            <a:off x="9982200" y="3230347"/>
            <a:ext cx="1876219" cy="338554"/>
          </a:xfrm>
          <a:prstGeom prst="rect">
            <a:avLst/>
          </a:prstGeom>
          <a:noFill/>
        </p:spPr>
        <p:txBody>
          <a:bodyPr wrap="none" rtlCol="0">
            <a:spAutoFit/>
          </a:bodyPr>
          <a:lstStyle/>
          <a:p>
            <a:r>
              <a:rPr lang="en-US" sz="1600" dirty="0">
                <a:solidFill>
                  <a:schemeClr val="tx1">
                    <a:lumMod val="75000"/>
                    <a:lumOff val="25000"/>
                  </a:schemeClr>
                </a:solidFill>
              </a:rPr>
              <a:t>P5 Budget Scenarios</a:t>
            </a:r>
          </a:p>
        </p:txBody>
      </p:sp>
    </p:spTree>
    <p:extLst>
      <p:ext uri="{BB962C8B-B14F-4D97-AF65-F5344CB8AC3E}">
        <p14:creationId xmlns:p14="http://schemas.microsoft.com/office/powerpoint/2010/main" val="120098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71A2AE-227B-5D55-718E-6F1002CC08BA}"/>
              </a:ext>
            </a:extLst>
          </p:cNvPr>
          <p:cNvSpPr>
            <a:spLocks noGrp="1"/>
          </p:cNvSpPr>
          <p:nvPr>
            <p:ph type="body" sz="quarter" idx="13"/>
          </p:nvPr>
        </p:nvSpPr>
        <p:spPr/>
        <p:txBody>
          <a:bodyPr/>
          <a:lstStyle/>
          <a:p>
            <a:r>
              <a:rPr lang="en-US" dirty="0"/>
              <a:t>P5 report submitted to HEPAP Fall 2023 (by Dec 21, 2023)</a:t>
            </a:r>
          </a:p>
        </p:txBody>
      </p:sp>
      <p:sp>
        <p:nvSpPr>
          <p:cNvPr id="3" name="Title 2">
            <a:extLst>
              <a:ext uri="{FF2B5EF4-FFF2-40B4-BE49-F238E27FC236}">
                <a16:creationId xmlns:a16="http://schemas.microsoft.com/office/drawing/2014/main" id="{8D03F2BA-8C6A-B0DB-0C1A-BD76BEB4BD5F}"/>
              </a:ext>
            </a:extLst>
          </p:cNvPr>
          <p:cNvSpPr>
            <a:spLocks noGrp="1"/>
          </p:cNvSpPr>
          <p:nvPr>
            <p:ph type="title"/>
          </p:nvPr>
        </p:nvSpPr>
        <p:spPr/>
        <p:txBody>
          <a:bodyPr/>
          <a:lstStyle/>
          <a:p>
            <a:r>
              <a:rPr lang="en-US" dirty="0"/>
              <a:t>Reports timeline</a:t>
            </a:r>
          </a:p>
        </p:txBody>
      </p:sp>
      <p:sp>
        <p:nvSpPr>
          <p:cNvPr id="5" name="Slide Number Placeholder 4">
            <a:extLst>
              <a:ext uri="{FF2B5EF4-FFF2-40B4-BE49-F238E27FC236}">
                <a16:creationId xmlns:a16="http://schemas.microsoft.com/office/drawing/2014/main" id="{7EDC2FEC-AB3E-0806-8732-02C3543C9C43}"/>
              </a:ext>
            </a:extLst>
          </p:cNvPr>
          <p:cNvSpPr>
            <a:spLocks noGrp="1"/>
          </p:cNvSpPr>
          <p:nvPr>
            <p:ph type="sldNum" sz="quarter" idx="4"/>
          </p:nvPr>
        </p:nvSpPr>
        <p:spPr/>
        <p:txBody>
          <a:bodyPr/>
          <a:lstStyle/>
          <a:p>
            <a:fld id="{52B60363-7E9F-BF4A-894A-A30319D3939A}" type="slidenum">
              <a:rPr lang="en-US" smtClean="0"/>
              <a:pPr/>
              <a:t>9</a:t>
            </a:fld>
            <a:endParaRPr lang="en-US" dirty="0"/>
          </a:p>
        </p:txBody>
      </p:sp>
      <p:pic>
        <p:nvPicPr>
          <p:cNvPr id="7" name="Picture 6" descr="A picture containing text, screenshot, font, line&#10;&#10;Description automatically generated">
            <a:extLst>
              <a:ext uri="{FF2B5EF4-FFF2-40B4-BE49-F238E27FC236}">
                <a16:creationId xmlns:a16="http://schemas.microsoft.com/office/drawing/2014/main" id="{A8ABDD92-B288-48FF-04DE-1A438411E724}"/>
              </a:ext>
            </a:extLst>
          </p:cNvPr>
          <p:cNvPicPr>
            <a:picLocks noChangeAspect="1"/>
          </p:cNvPicPr>
          <p:nvPr/>
        </p:nvPicPr>
        <p:blipFill>
          <a:blip r:embed="rId2"/>
          <a:stretch>
            <a:fillRect/>
          </a:stretch>
        </p:blipFill>
        <p:spPr>
          <a:xfrm>
            <a:off x="0" y="1971555"/>
            <a:ext cx="12200558" cy="2916936"/>
          </a:xfrm>
          <a:prstGeom prst="rect">
            <a:avLst/>
          </a:prstGeom>
        </p:spPr>
      </p:pic>
      <p:sp>
        <p:nvSpPr>
          <p:cNvPr id="8" name="5-Point Star 7">
            <a:extLst>
              <a:ext uri="{FF2B5EF4-FFF2-40B4-BE49-F238E27FC236}">
                <a16:creationId xmlns:a16="http://schemas.microsoft.com/office/drawing/2014/main" id="{706D775D-7358-0651-E045-DC86E286C8BC}"/>
              </a:ext>
            </a:extLst>
          </p:cNvPr>
          <p:cNvSpPr/>
          <p:nvPr/>
        </p:nvSpPr>
        <p:spPr>
          <a:xfrm>
            <a:off x="10919012" y="3429000"/>
            <a:ext cx="273424" cy="27790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4905425D-90D8-3DFA-590A-38A51C624C3F}"/>
              </a:ext>
            </a:extLst>
          </p:cNvPr>
          <p:cNvSpPr/>
          <p:nvPr/>
        </p:nvSpPr>
        <p:spPr>
          <a:xfrm>
            <a:off x="10551459" y="3457597"/>
            <a:ext cx="367553" cy="249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A0DE14B1-6620-230E-DFF0-FBFD234A5E4B}"/>
              </a:ext>
            </a:extLst>
          </p:cNvPr>
          <p:cNvSpPr/>
          <p:nvPr/>
        </p:nvSpPr>
        <p:spPr>
          <a:xfrm>
            <a:off x="11786347" y="3783029"/>
            <a:ext cx="405653" cy="249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DFDC559-69E7-5CC4-ED89-E6E40D7152F6}"/>
              </a:ext>
            </a:extLst>
          </p:cNvPr>
          <p:cNvSpPr txBox="1"/>
          <p:nvPr/>
        </p:nvSpPr>
        <p:spPr>
          <a:xfrm>
            <a:off x="9689813" y="3783029"/>
            <a:ext cx="2087366" cy="276999"/>
          </a:xfrm>
          <a:prstGeom prst="rect">
            <a:avLst/>
          </a:prstGeom>
          <a:noFill/>
        </p:spPr>
        <p:txBody>
          <a:bodyPr wrap="none" rtlCol="0">
            <a:spAutoFit/>
          </a:bodyPr>
          <a:lstStyle/>
          <a:p>
            <a:r>
              <a:rPr lang="en-US" sz="1200" dirty="0"/>
              <a:t>Report completed Spring 2024</a:t>
            </a:r>
          </a:p>
        </p:txBody>
      </p:sp>
      <p:sp>
        <p:nvSpPr>
          <p:cNvPr id="14" name="Right Arrow 13">
            <a:extLst>
              <a:ext uri="{FF2B5EF4-FFF2-40B4-BE49-F238E27FC236}">
                <a16:creationId xmlns:a16="http://schemas.microsoft.com/office/drawing/2014/main" id="{E07B67E2-1FCC-3AA4-9132-4FDB07707B85}"/>
              </a:ext>
            </a:extLst>
          </p:cNvPr>
          <p:cNvSpPr/>
          <p:nvPr/>
        </p:nvSpPr>
        <p:spPr>
          <a:xfrm>
            <a:off x="11805396" y="4072547"/>
            <a:ext cx="367553" cy="249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53869C-D4A1-A794-FD4A-AE5451DE2AC0}"/>
              </a:ext>
            </a:extLst>
          </p:cNvPr>
          <p:cNvSpPr txBox="1"/>
          <p:nvPr/>
        </p:nvSpPr>
        <p:spPr>
          <a:xfrm>
            <a:off x="9810058" y="4947235"/>
            <a:ext cx="2362891" cy="369332"/>
          </a:xfrm>
          <a:prstGeom prst="rect">
            <a:avLst/>
          </a:prstGeom>
          <a:noFill/>
        </p:spPr>
        <p:txBody>
          <a:bodyPr wrap="none" rtlCol="0">
            <a:spAutoFit/>
          </a:bodyPr>
          <a:lstStyle/>
          <a:p>
            <a:r>
              <a:rPr lang="en-US" dirty="0"/>
              <a:t>J. Siegrist, vintage 2022</a:t>
            </a:r>
          </a:p>
        </p:txBody>
      </p:sp>
    </p:spTree>
    <p:extLst>
      <p:ext uri="{BB962C8B-B14F-4D97-AF65-F5344CB8AC3E}">
        <p14:creationId xmlns:p14="http://schemas.microsoft.com/office/powerpoint/2010/main" val="1472438103"/>
      </p:ext>
    </p:extLst>
  </p:cSld>
  <p:clrMapOvr>
    <a:masterClrMapping/>
  </p:clrMapOvr>
</p:sld>
</file>

<file path=ppt/theme/theme1.xml><?xml version="1.0" encoding="utf-8"?>
<a:theme xmlns:a="http://schemas.openxmlformats.org/drawingml/2006/main" name="SLAC Covers/Title Slides">
  <a:themeElements>
    <a:clrScheme name="Custom 3">
      <a:dk1>
        <a:srgbClr val="000000"/>
      </a:dk1>
      <a:lt1>
        <a:srgbClr val="FFFFFF"/>
      </a:lt1>
      <a:dk2>
        <a:srgbClr val="44546A"/>
      </a:dk2>
      <a:lt2>
        <a:srgbClr val="E7E6E6"/>
      </a:lt2>
      <a:accent1>
        <a:srgbClr val="8C1515"/>
      </a:accent1>
      <a:accent2>
        <a:srgbClr val="4198B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C_new_Presentation_SourceFile__030722" id="{00A844D4-F3AB-5547-97EF-9A869FCF2027}" vid="{25731BC0-7511-854D-9059-433B196411F0}"/>
    </a:ext>
  </a:extLst>
</a:theme>
</file>

<file path=ppt/theme/theme2.xml><?xml version="1.0" encoding="utf-8"?>
<a:theme xmlns:a="http://schemas.openxmlformats.org/drawingml/2006/main" name="SLAC Interio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C_new_Presentation_SourceFile__030722" id="{00A844D4-F3AB-5547-97EF-9A869FCF2027}" vid="{B89754FB-33D9-A54E-AF3D-756EC2BC300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Title Slides</Template>
  <TotalTime>12589</TotalTime>
  <Words>1248</Words>
  <Application>Microsoft Macintosh PowerPoint</Application>
  <PresentationFormat>Widescreen</PresentationFormat>
  <Paragraphs>143</Paragraphs>
  <Slides>19</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Calibri</vt:lpstr>
      <vt:lpstr>Arial</vt:lpstr>
      <vt:lpstr>Calibri Light</vt:lpstr>
      <vt:lpstr>Lato</vt:lpstr>
      <vt:lpstr>SLAC Covers/Title Slides</vt:lpstr>
      <vt:lpstr>SLAC Interior Slides</vt:lpstr>
      <vt:lpstr>  </vt:lpstr>
      <vt:lpstr>What is HEPAP’s role?</vt:lpstr>
      <vt:lpstr>U.S. HEP Strategic Planning Process</vt:lpstr>
      <vt:lpstr>U.S. Administration and Congress have supported the P5 Plan</vt:lpstr>
      <vt:lpstr>P5 Plan in 2023:  9 years in</vt:lpstr>
      <vt:lpstr>New DOE Programs/Initiatives since P5:  Science is Dynamic!</vt:lpstr>
      <vt:lpstr>Next U.S. HEP Strategic Planning Process almost complete!</vt:lpstr>
      <vt:lpstr>P5 Charge</vt:lpstr>
      <vt:lpstr>Reports timeline</vt:lpstr>
      <vt:lpstr>EPP2024:  Elementary Particle Physics:  Progress and Promise</vt:lpstr>
      <vt:lpstr>HEPAP Subpanel:  International Benchmarking</vt:lpstr>
      <vt:lpstr>PowerPoint Presentation</vt:lpstr>
      <vt:lpstr>Benchmarking subpanel organization</vt:lpstr>
      <vt:lpstr>Report to be delivered at next HEPAP meeting</vt:lpstr>
      <vt:lpstr>HEP Community Congressional Annual Visit</vt:lpstr>
      <vt:lpstr>2021 Annual visit congressional office coverage</vt:lpstr>
      <vt:lpstr>Summary</vt:lpstr>
      <vt:lpstr>HEPAP 2019 Assessment on P5 Plan Progress</vt:lpstr>
      <vt:lpstr>HEPAP Assessment Conclusions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issue – please read</dc:title>
  <dc:subject/>
  <dc:creator>Hewett, JoAnne L.</dc:creator>
  <cp:keywords/>
  <dc:description/>
  <cp:lastModifiedBy>Hewett, JoAnne L.</cp:lastModifiedBy>
  <cp:revision>63</cp:revision>
  <dcterms:created xsi:type="dcterms:W3CDTF">2022-03-21T21:38:59Z</dcterms:created>
  <dcterms:modified xsi:type="dcterms:W3CDTF">2023-05-22T08:34:52Z</dcterms:modified>
  <cp:category/>
</cp:coreProperties>
</file>