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4547" r:id="rId5"/>
  </p:sldMasterIdLst>
  <p:notesMasterIdLst>
    <p:notesMasterId r:id="rId17"/>
  </p:notesMasterIdLst>
  <p:sldIdLst>
    <p:sldId id="306" r:id="rId6"/>
    <p:sldId id="310" r:id="rId7"/>
    <p:sldId id="314" r:id="rId8"/>
    <p:sldId id="312" r:id="rId9"/>
    <p:sldId id="311" r:id="rId10"/>
    <p:sldId id="313" r:id="rId11"/>
    <p:sldId id="316" r:id="rId12"/>
    <p:sldId id="315" r:id="rId13"/>
    <p:sldId id="318" r:id="rId14"/>
    <p:sldId id="317" r:id="rId15"/>
    <p:sldId id="319" r:id="rId16"/>
  </p:sldIdLst>
  <p:sldSz cx="10691813" cy="7559675"/>
  <p:notesSz cx="6807200" cy="9939338"/>
  <p:defaultTextStyle>
    <a:defPPr>
      <a:defRPr lang="ja-JP"/>
    </a:defPPr>
    <a:lvl1pPr algn="l" defTabSz="496888"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96888" indent="-39688" algn="l" defTabSz="496888"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95363" indent="-80963" algn="l" defTabSz="496888"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492250" indent="-120650" algn="l" defTabSz="496888"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990725" indent="-161925" algn="l" defTabSz="496888"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402" userDrawn="1">
          <p15:clr>
            <a:srgbClr val="A4A3A4"/>
          </p15:clr>
        </p15:guide>
        <p15:guide id="2" pos="336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99FF"/>
    <a:srgbClr val="024FA1"/>
    <a:srgbClr val="4BB5C5"/>
    <a:srgbClr val="CDECF1"/>
    <a:srgbClr val="C2DCE6"/>
    <a:srgbClr val="C5E2F0"/>
    <a:srgbClr val="C5E2FA"/>
    <a:srgbClr val="133176"/>
    <a:srgbClr val="BADB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2368" autoAdjust="0"/>
  </p:normalViewPr>
  <p:slideViewPr>
    <p:cSldViewPr snapToGrid="0" snapToObjects="1">
      <p:cViewPr varScale="1">
        <p:scale>
          <a:sx n="64" d="100"/>
          <a:sy n="64" d="100"/>
        </p:scale>
        <p:origin x="1723" y="62"/>
      </p:cViewPr>
      <p:guideLst>
        <p:guide orient="horz" pos="2402"/>
        <p:guide pos="336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575" cy="496888"/>
          </a:xfrm>
          <a:prstGeom prst="rect">
            <a:avLst/>
          </a:prstGeom>
        </p:spPr>
        <p:txBody>
          <a:bodyPr vert="horz" lIns="91440" tIns="45720" rIns="91440" bIns="45720" rtlCol="0"/>
          <a:lstStyle>
            <a:lvl1pPr algn="l" defTabSz="497754" eaLnBrk="1" hangingPunct="1">
              <a:defRPr sz="1200">
                <a:latin typeface="Arial" charset="0"/>
                <a:ea typeface="ＭＳ Ｐゴシック" charset="-128"/>
                <a:cs typeface="ＭＳ Ｐゴシック" charset="-128"/>
              </a:defRPr>
            </a:lvl1pPr>
          </a:lstStyle>
          <a:p>
            <a:pPr>
              <a:defRPr/>
            </a:pPr>
            <a:endParaRPr lang="ja-JP" altLang="en-US"/>
          </a:p>
        </p:txBody>
      </p:sp>
      <p:sp>
        <p:nvSpPr>
          <p:cNvPr id="3" name="日付プレースホルダ 2"/>
          <p:cNvSpPr>
            <a:spLocks noGrp="1"/>
          </p:cNvSpPr>
          <p:nvPr>
            <p:ph type="dt" idx="1"/>
          </p:nvPr>
        </p:nvSpPr>
        <p:spPr>
          <a:xfrm>
            <a:off x="3856038" y="0"/>
            <a:ext cx="2949575"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113372DC-E503-4CD8-A6A5-43976026B4DE}" type="datetime1">
              <a:rPr lang="ja-JP" altLang="en-US"/>
              <a:pPr>
                <a:defRPr/>
              </a:pPr>
              <a:t>2023/5/22</a:t>
            </a:fld>
            <a:endParaRPr lang="ja-JP" altLang="en-US"/>
          </a:p>
        </p:txBody>
      </p:sp>
      <p:sp>
        <p:nvSpPr>
          <p:cNvPr id="4" name="スライド イメージ プレースホルダ 3"/>
          <p:cNvSpPr>
            <a:spLocks noGrp="1" noRot="1" noChangeAspect="1"/>
          </p:cNvSpPr>
          <p:nvPr>
            <p:ph type="sldImg" idx="2"/>
          </p:nvPr>
        </p:nvSpPr>
        <p:spPr>
          <a:xfrm>
            <a:off x="769938" y="746125"/>
            <a:ext cx="5267325" cy="3725863"/>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 4"/>
          <p:cNvSpPr>
            <a:spLocks noGrp="1"/>
          </p:cNvSpPr>
          <p:nvPr>
            <p:ph type="body" sz="quarter" idx="3"/>
          </p:nvPr>
        </p:nvSpPr>
        <p:spPr>
          <a:xfrm>
            <a:off x="681038" y="4721225"/>
            <a:ext cx="5445125" cy="4471988"/>
          </a:xfrm>
          <a:prstGeom prst="rect">
            <a:avLst/>
          </a:prstGeom>
        </p:spPr>
        <p:txBody>
          <a:bodyPr vert="horz" wrap="square" lIns="91440" tIns="45720" rIns="91440" bIns="45720" numCol="1" anchor="t" anchorCtr="0" compatLnSpc="1">
            <a:prstTxWarp prst="textNoShape">
              <a:avLst/>
            </a:prstTxWarp>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defTabSz="497754" eaLnBrk="1" hangingPunct="1">
              <a:defRPr sz="1200">
                <a:latin typeface="Arial" charset="0"/>
                <a:ea typeface="ＭＳ Ｐゴシック" charset="-128"/>
                <a:cs typeface="ＭＳ Ｐゴシック" charset="-128"/>
              </a:defRPr>
            </a:lvl1pPr>
          </a:lstStyle>
          <a:p>
            <a:pPr>
              <a:defRPr/>
            </a:pPr>
            <a:endParaRPr lang="ja-JP" altLang="en-US"/>
          </a:p>
        </p:txBody>
      </p:sp>
      <p:sp>
        <p:nvSpPr>
          <p:cNvPr id="7" name="スライド番号プレースホルダ 6"/>
          <p:cNvSpPr>
            <a:spLocks noGrp="1"/>
          </p:cNvSpPr>
          <p:nvPr>
            <p:ph type="sldNum" sz="quarter" idx="5"/>
          </p:nvPr>
        </p:nvSpPr>
        <p:spPr>
          <a:xfrm>
            <a:off x="3856038" y="9440863"/>
            <a:ext cx="2949575"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2E8A1E1-39FB-44CF-9D7C-A4D12445AC21}"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defTabSz="496888" rtl="0" eaLnBrk="0" fontAlgn="base" hangingPunct="0">
      <a:spcBef>
        <a:spcPct val="30000"/>
      </a:spcBef>
      <a:spcAft>
        <a:spcPct val="0"/>
      </a:spcAft>
      <a:defRPr kumimoji="1" sz="1300" kern="1200">
        <a:solidFill>
          <a:schemeClr val="tx1"/>
        </a:solidFill>
        <a:latin typeface="+mn-lt"/>
        <a:ea typeface="+mn-ea"/>
        <a:cs typeface="ＭＳ Ｐゴシック" charset="-128"/>
      </a:defRPr>
    </a:lvl1pPr>
    <a:lvl2pPr marL="496888" algn="l" defTabSz="496888" rtl="0" eaLnBrk="0" fontAlgn="base" hangingPunct="0">
      <a:spcBef>
        <a:spcPct val="30000"/>
      </a:spcBef>
      <a:spcAft>
        <a:spcPct val="0"/>
      </a:spcAft>
      <a:defRPr kumimoji="1" sz="1300" kern="1200">
        <a:solidFill>
          <a:schemeClr val="tx1"/>
        </a:solidFill>
        <a:latin typeface="+mn-lt"/>
        <a:ea typeface="+mn-ea"/>
        <a:cs typeface="+mn-cs"/>
      </a:defRPr>
    </a:lvl2pPr>
    <a:lvl3pPr marL="995363" algn="l" defTabSz="496888" rtl="0" eaLnBrk="0" fontAlgn="base" hangingPunct="0">
      <a:spcBef>
        <a:spcPct val="30000"/>
      </a:spcBef>
      <a:spcAft>
        <a:spcPct val="0"/>
      </a:spcAft>
      <a:defRPr kumimoji="1" sz="1300" kern="1200">
        <a:solidFill>
          <a:schemeClr val="tx1"/>
        </a:solidFill>
        <a:latin typeface="+mn-lt"/>
        <a:ea typeface="+mn-ea"/>
        <a:cs typeface="+mn-cs"/>
      </a:defRPr>
    </a:lvl3pPr>
    <a:lvl4pPr marL="1492250" algn="l" defTabSz="496888" rtl="0" eaLnBrk="0" fontAlgn="base" hangingPunct="0">
      <a:spcBef>
        <a:spcPct val="30000"/>
      </a:spcBef>
      <a:spcAft>
        <a:spcPct val="0"/>
      </a:spcAft>
      <a:defRPr kumimoji="1" sz="1300" kern="1200">
        <a:solidFill>
          <a:schemeClr val="tx1"/>
        </a:solidFill>
        <a:latin typeface="+mn-lt"/>
        <a:ea typeface="+mn-ea"/>
        <a:cs typeface="+mn-cs"/>
      </a:defRPr>
    </a:lvl4pPr>
    <a:lvl5pPr marL="1990725" algn="l" defTabSz="496888" rtl="0" eaLnBrk="0" fontAlgn="base" hangingPunct="0">
      <a:spcBef>
        <a:spcPct val="30000"/>
      </a:spcBef>
      <a:spcAft>
        <a:spcPct val="0"/>
      </a:spcAft>
      <a:defRPr kumimoji="1" sz="1300" kern="1200">
        <a:solidFill>
          <a:schemeClr val="tx1"/>
        </a:solidFill>
        <a:latin typeface="+mn-lt"/>
        <a:ea typeface="+mn-ea"/>
        <a:cs typeface="+mn-cs"/>
      </a:defRPr>
    </a:lvl5pPr>
    <a:lvl6pPr marL="2488768" algn="l" defTabSz="497754" rtl="0" eaLnBrk="1" latinLnBrk="0" hangingPunct="1">
      <a:defRPr kumimoji="1" sz="1300" kern="1200">
        <a:solidFill>
          <a:schemeClr val="tx1"/>
        </a:solidFill>
        <a:latin typeface="+mn-lt"/>
        <a:ea typeface="+mn-ea"/>
        <a:cs typeface="+mn-cs"/>
      </a:defRPr>
    </a:lvl6pPr>
    <a:lvl7pPr marL="2986522" algn="l" defTabSz="497754" rtl="0" eaLnBrk="1" latinLnBrk="0" hangingPunct="1">
      <a:defRPr kumimoji="1" sz="1300" kern="1200">
        <a:solidFill>
          <a:schemeClr val="tx1"/>
        </a:solidFill>
        <a:latin typeface="+mn-lt"/>
        <a:ea typeface="+mn-ea"/>
        <a:cs typeface="+mn-cs"/>
      </a:defRPr>
    </a:lvl7pPr>
    <a:lvl8pPr marL="3484275" algn="l" defTabSz="497754" rtl="0" eaLnBrk="1" latinLnBrk="0" hangingPunct="1">
      <a:defRPr kumimoji="1" sz="1300" kern="1200">
        <a:solidFill>
          <a:schemeClr val="tx1"/>
        </a:solidFill>
        <a:latin typeface="+mn-lt"/>
        <a:ea typeface="+mn-ea"/>
        <a:cs typeface="+mn-cs"/>
      </a:defRPr>
    </a:lvl8pPr>
    <a:lvl9pPr marL="3982029" algn="l" defTabSz="497754" rtl="0" eaLnBrk="1" latinLnBrk="0" hangingPunct="1">
      <a:defRPr kumimoji="1"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400" kern="100" dirty="0">
                <a:effectLst/>
                <a:latin typeface="Times New Roman" panose="02020603050405020304" pitchFamily="18" charset="0"/>
                <a:ea typeface="ＭＳ ゴシック" panose="020B0609070205080204" pitchFamily="49" charset="-128"/>
                <a:cs typeface="Times New Roman" panose="02020603050405020304" pitchFamily="18" charset="0"/>
              </a:rPr>
              <a:t>Good morning, everybody. </a:t>
            </a:r>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22E8A1E1-39FB-44CF-9D7C-A4D12445AC21}" type="slidenum">
              <a:rPr lang="ja-JP" altLang="en-US" smtClean="0"/>
              <a:pPr>
                <a:defRPr/>
              </a:pPr>
              <a:t>1</a:t>
            </a:fld>
            <a:endParaRPr lang="ja-JP" altLang="en-US"/>
          </a:p>
        </p:txBody>
      </p:sp>
    </p:spTree>
    <p:extLst>
      <p:ext uri="{BB962C8B-B14F-4D97-AF65-F5344CB8AC3E}">
        <p14:creationId xmlns:p14="http://schemas.microsoft.com/office/powerpoint/2010/main" val="2432332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en-US" altLang="ja-JP" sz="1400" dirty="0">
                <a:effectLst/>
                <a:latin typeface="Times New Roman" panose="02020603050405020304" pitchFamily="18" charset="0"/>
                <a:ea typeface="ＭＳ ゴシック" panose="020B0609070205080204" pitchFamily="49" charset="-128"/>
              </a:rPr>
              <a:t>I understand that this symposium will include reports on the progress of research and discussions on future directions. I wish this symposium will be successful for all of you and lead to the development of our field. </a:t>
            </a:r>
            <a:endParaRPr lang="en-US" alt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en-US" altLang="ja-JP" sz="1400" kern="100" dirty="0">
                <a:effectLst/>
                <a:latin typeface="Times New Roman" panose="02020603050405020304" pitchFamily="18" charset="0"/>
                <a:ea typeface="ＭＳ ゴシック" panose="020B0609070205080204" pitchFamily="49" charset="-128"/>
                <a:cs typeface="Times New Roman" panose="02020603050405020304" pitchFamily="18" charset="0"/>
              </a:rPr>
              <a:t>We also look forward to continuing discussions with the DOE on ways to make the US and Japan stronger partners in high energy physics.</a:t>
            </a:r>
            <a:endParaRPr lang="ja-JP" alt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22E8A1E1-39FB-44CF-9D7C-A4D12445AC21}" type="slidenum">
              <a:rPr lang="ja-JP" altLang="en-US" smtClean="0"/>
              <a:pPr>
                <a:defRPr/>
              </a:pPr>
              <a:t>10</a:t>
            </a:fld>
            <a:endParaRPr lang="ja-JP" altLang="en-US"/>
          </a:p>
        </p:txBody>
      </p:sp>
    </p:spTree>
    <p:extLst>
      <p:ext uri="{BB962C8B-B14F-4D97-AF65-F5344CB8AC3E}">
        <p14:creationId xmlns:p14="http://schemas.microsoft.com/office/powerpoint/2010/main" val="1640679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800" dirty="0">
                <a:effectLst/>
                <a:latin typeface="Times New Roman" panose="02020603050405020304" pitchFamily="18" charset="0"/>
                <a:ea typeface="ＭＳ ゴシック" panose="020B0609070205080204" pitchFamily="49" charset="-128"/>
              </a:rPr>
              <a:t>Thank you very much.</a:t>
            </a:r>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22E8A1E1-39FB-44CF-9D7C-A4D12445AC21}" type="slidenum">
              <a:rPr lang="ja-JP" altLang="en-US" smtClean="0"/>
              <a:pPr>
                <a:defRPr/>
              </a:pPr>
              <a:t>11</a:t>
            </a:fld>
            <a:endParaRPr lang="ja-JP" altLang="en-US"/>
          </a:p>
        </p:txBody>
      </p:sp>
    </p:spTree>
    <p:extLst>
      <p:ext uri="{BB962C8B-B14F-4D97-AF65-F5344CB8AC3E}">
        <p14:creationId xmlns:p14="http://schemas.microsoft.com/office/powerpoint/2010/main" val="1438016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96888" rtl="0" eaLnBrk="0" fontAlgn="base" latinLnBrk="0" hangingPunct="0">
              <a:lnSpc>
                <a:spcPct val="100000"/>
              </a:lnSpc>
              <a:spcBef>
                <a:spcPct val="30000"/>
              </a:spcBef>
              <a:spcAft>
                <a:spcPct val="0"/>
              </a:spcAft>
              <a:buClrTx/>
              <a:buSzTx/>
              <a:buFontTx/>
              <a:buNone/>
              <a:tabLst/>
              <a:defRPr/>
            </a:pPr>
            <a:r>
              <a:rPr lang="en-US" altLang="ja-JP" sz="1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I am </a:t>
            </a:r>
            <a:r>
              <a:rPr lang="en-US" altLang="ja-JP" sz="1800" kern="100" dirty="0" err="1">
                <a:effectLst/>
                <a:latin typeface="Times New Roman" panose="02020603050405020304" pitchFamily="18" charset="0"/>
                <a:ea typeface="ＭＳ ゴシック" panose="020B0609070205080204" pitchFamily="49" charset="-128"/>
                <a:cs typeface="Times New Roman" panose="02020603050405020304" pitchFamily="18" charset="0"/>
              </a:rPr>
              <a:t>Tetsuyuki</a:t>
            </a:r>
            <a:r>
              <a:rPr lang="en-US" altLang="ja-JP" sz="1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800" kern="100" dirty="0" err="1">
                <a:effectLst/>
                <a:latin typeface="Times New Roman" panose="02020603050405020304" pitchFamily="18" charset="0"/>
                <a:ea typeface="ＭＳ ゴシック" panose="020B0609070205080204" pitchFamily="49" charset="-128"/>
                <a:cs typeface="Times New Roman" panose="02020603050405020304" pitchFamily="18" charset="0"/>
              </a:rPr>
              <a:t>Muramatsu</a:t>
            </a:r>
            <a:r>
              <a:rPr lang="en-US" altLang="ja-JP" sz="1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 Director of Office for Particle and Nuclear Research Promotion at MEXT.</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22E8A1E1-39FB-44CF-9D7C-A4D12445AC21}" type="slidenum">
              <a:rPr lang="ja-JP" altLang="en-US" smtClean="0"/>
              <a:pPr>
                <a:defRPr/>
              </a:pPr>
              <a:t>2</a:t>
            </a:fld>
            <a:endParaRPr lang="ja-JP" altLang="en-US"/>
          </a:p>
        </p:txBody>
      </p:sp>
    </p:spTree>
    <p:extLst>
      <p:ext uri="{BB962C8B-B14F-4D97-AF65-F5344CB8AC3E}">
        <p14:creationId xmlns:p14="http://schemas.microsoft.com/office/powerpoint/2010/main" val="2572049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96888" rtl="0" eaLnBrk="0" fontAlgn="base" latinLnBrk="0" hangingPunct="0">
              <a:lnSpc>
                <a:spcPct val="100000"/>
              </a:lnSpc>
              <a:spcBef>
                <a:spcPct val="30000"/>
              </a:spcBef>
              <a:spcAft>
                <a:spcPct val="0"/>
              </a:spcAft>
              <a:buClrTx/>
              <a:buSzTx/>
              <a:buFontTx/>
              <a:buNone/>
              <a:tabLst/>
              <a:defRPr/>
            </a:pPr>
            <a:r>
              <a:rPr lang="en-US" altLang="ja-JP" sz="1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First of all, I would like to thank the colleagues at the US-DOE, LBNL and KEK for organizing this conference. </a:t>
            </a:r>
          </a:p>
          <a:p>
            <a:pPr marL="0" marR="0" lvl="0" indent="0" algn="l" defTabSz="496888" rtl="0" eaLnBrk="0" fontAlgn="base" latinLnBrk="0" hangingPunct="0">
              <a:lnSpc>
                <a:spcPct val="100000"/>
              </a:lnSpc>
              <a:spcBef>
                <a:spcPct val="30000"/>
              </a:spcBef>
              <a:spcAft>
                <a:spcPct val="0"/>
              </a:spcAft>
              <a:buClrTx/>
              <a:buSzTx/>
              <a:buFontTx/>
              <a:buNone/>
              <a:tabLst/>
              <a:defRPr/>
            </a:pPr>
            <a:r>
              <a:rPr lang="en-US" altLang="ja-JP" sz="1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I would also like to express my deepest gratitude to Dr. </a:t>
            </a:r>
            <a:r>
              <a:rPr lang="en-US" altLang="ja-JP" sz="18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David </a:t>
            </a:r>
            <a:r>
              <a:rPr lang="en-US" altLang="ja-JP" sz="1800" kern="100" dirty="0" err="1">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Lassner</a:t>
            </a:r>
            <a:r>
              <a:rPr lang="en-US" altLang="ja-JP" sz="18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 President</a:t>
            </a:r>
            <a:r>
              <a:rPr lang="en-US" altLang="ja-JP" sz="1800" kern="100" dirty="0">
                <a:solidFill>
                  <a:srgbClr val="000000"/>
                </a:solidFill>
                <a:effectLst/>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of the University of Hawaii, and everyone involved for making such a wonderful conference possible here in Hawaii.</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22E8A1E1-39FB-44CF-9D7C-A4D12445AC21}" type="slidenum">
              <a:rPr lang="ja-JP" altLang="en-US" smtClean="0"/>
              <a:pPr>
                <a:defRPr/>
              </a:pPr>
              <a:t>3</a:t>
            </a:fld>
            <a:endParaRPr lang="ja-JP" altLang="en-US"/>
          </a:p>
        </p:txBody>
      </p:sp>
    </p:spTree>
    <p:extLst>
      <p:ext uri="{BB962C8B-B14F-4D97-AF65-F5344CB8AC3E}">
        <p14:creationId xmlns:p14="http://schemas.microsoft.com/office/powerpoint/2010/main" val="3637819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96888" rtl="0" eaLnBrk="0" fontAlgn="base" latinLnBrk="0" hangingPunct="0">
              <a:lnSpc>
                <a:spcPct val="100000"/>
              </a:lnSpc>
              <a:spcBef>
                <a:spcPct val="30000"/>
              </a:spcBef>
              <a:spcAft>
                <a:spcPct val="0"/>
              </a:spcAft>
              <a:buClrTx/>
              <a:buSzTx/>
              <a:buFontTx/>
              <a:buNone/>
              <a:tabLst/>
              <a:defRPr/>
            </a:pPr>
            <a:r>
              <a:rPr lang="en-US" altLang="ja-JP" sz="1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Let me introduce myself a little. </a:t>
            </a:r>
          </a:p>
          <a:p>
            <a:pPr marL="0" marR="0" lvl="0" indent="0" algn="l" defTabSz="496888" rtl="0" eaLnBrk="0" fontAlgn="base" latinLnBrk="0" hangingPunct="0">
              <a:lnSpc>
                <a:spcPct val="100000"/>
              </a:lnSpc>
              <a:spcBef>
                <a:spcPct val="30000"/>
              </a:spcBef>
              <a:spcAft>
                <a:spcPct val="0"/>
              </a:spcAft>
              <a:buClrTx/>
              <a:buSzTx/>
              <a:buFontTx/>
              <a:buNone/>
              <a:tabLst/>
              <a:defRPr/>
            </a:pPr>
            <a:r>
              <a:rPr lang="en-US" altLang="ja-JP" sz="1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When I was a freshman at Nagoya University, that was in April 1994, I heard the very first news of the Top Quark discovery at Fermilab. </a:t>
            </a:r>
          </a:p>
          <a:p>
            <a:pPr marL="0" marR="0" lvl="0" indent="0" algn="l" defTabSz="496888" rtl="0" eaLnBrk="0" fontAlgn="base" latinLnBrk="0" hangingPunct="0">
              <a:lnSpc>
                <a:spcPct val="100000"/>
              </a:lnSpc>
              <a:spcBef>
                <a:spcPct val="30000"/>
              </a:spcBef>
              <a:spcAft>
                <a:spcPct val="0"/>
              </a:spcAft>
              <a:buClrTx/>
              <a:buSzTx/>
              <a:buFontTx/>
              <a:buNone/>
              <a:tabLst/>
              <a:defRPr/>
            </a:pPr>
            <a:r>
              <a:rPr kumimoji="1" lang="en-US" altLang="ja-JP" dirty="0"/>
              <a:t>Until then, I had no interest in elementary particle physics, as I intended to research gravitational theory.</a:t>
            </a:r>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22E8A1E1-39FB-44CF-9D7C-A4D12445AC21}" type="slidenum">
              <a:rPr lang="ja-JP" altLang="en-US" smtClean="0"/>
              <a:pPr>
                <a:defRPr/>
              </a:pPr>
              <a:t>4</a:t>
            </a:fld>
            <a:endParaRPr lang="ja-JP" altLang="en-US"/>
          </a:p>
        </p:txBody>
      </p:sp>
    </p:spTree>
    <p:extLst>
      <p:ext uri="{BB962C8B-B14F-4D97-AF65-F5344CB8AC3E}">
        <p14:creationId xmlns:p14="http://schemas.microsoft.com/office/powerpoint/2010/main" val="2992075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96888" rtl="0" eaLnBrk="0" fontAlgn="base" latinLnBrk="0" hangingPunct="0">
              <a:lnSpc>
                <a:spcPct val="100000"/>
              </a:lnSpc>
              <a:spcBef>
                <a:spcPct val="30000"/>
              </a:spcBef>
              <a:spcAft>
                <a:spcPct val="0"/>
              </a:spcAft>
              <a:buClrTx/>
              <a:buSzTx/>
              <a:buFontTx/>
              <a:buNone/>
              <a:tabLst/>
              <a:defRPr/>
            </a:pPr>
            <a:r>
              <a:rPr lang="en-US" altLang="ja-JP" sz="1400" kern="100" dirty="0">
                <a:effectLst/>
                <a:latin typeface="Times New Roman" panose="02020603050405020304" pitchFamily="18" charset="0"/>
                <a:ea typeface="ＭＳ ゴシック" panose="020B0609070205080204" pitchFamily="49" charset="-128"/>
                <a:cs typeface="Times New Roman" panose="02020603050405020304" pitchFamily="18" charset="0"/>
              </a:rPr>
              <a:t>However, when I learned that the researchers who predicted the existence of more than six quarks were graduates of Nagoya University, I immediately became interested in particle physics.</a:t>
            </a:r>
          </a:p>
          <a:p>
            <a:pPr marL="0" marR="0" lvl="0" indent="0" algn="l" defTabSz="496888" rtl="0" eaLnBrk="0" fontAlgn="base" latinLnBrk="0" hangingPunct="0">
              <a:lnSpc>
                <a:spcPct val="100000"/>
              </a:lnSpc>
              <a:spcBef>
                <a:spcPct val="30000"/>
              </a:spcBef>
              <a:spcAft>
                <a:spcPct val="0"/>
              </a:spcAft>
              <a:buClrTx/>
              <a:buSzTx/>
              <a:buFontTx/>
              <a:buNone/>
              <a:tabLst/>
              <a:defRPr/>
            </a:pPr>
            <a:r>
              <a:rPr lang="en-US" altLang="ja-JP" sz="1400" kern="100" dirty="0">
                <a:effectLst/>
                <a:latin typeface="Times New Roman" panose="02020603050405020304" pitchFamily="18" charset="0"/>
                <a:ea typeface="ＭＳ ゴシック" panose="020B0609070205080204" pitchFamily="49" charset="-128"/>
                <a:cs typeface="Times New Roman" panose="02020603050405020304" pitchFamily="18" charset="0"/>
              </a:rPr>
              <a:t>Then immediately,</a:t>
            </a:r>
            <a:r>
              <a:rPr lang="ja-JP" altLang="en-US" sz="1400" kern="100" dirty="0">
                <a:effectLst/>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400" kern="100" dirty="0">
                <a:effectLst/>
                <a:latin typeface="Times New Roman" panose="02020603050405020304" pitchFamily="18" charset="0"/>
                <a:ea typeface="ＭＳ ゴシック" panose="020B0609070205080204" pitchFamily="49" charset="-128"/>
                <a:cs typeface="Times New Roman" panose="02020603050405020304" pitchFamily="18" charset="0"/>
              </a:rPr>
              <a:t>I was impressed by the wonderful collaboration of theory and experiment in elementary particle physics.</a:t>
            </a:r>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22E8A1E1-39FB-44CF-9D7C-A4D12445AC21}" type="slidenum">
              <a:rPr lang="ja-JP" altLang="en-US" smtClean="0"/>
              <a:pPr>
                <a:defRPr/>
              </a:pPr>
              <a:t>5</a:t>
            </a:fld>
            <a:endParaRPr lang="ja-JP" altLang="en-US"/>
          </a:p>
        </p:txBody>
      </p:sp>
    </p:spTree>
    <p:extLst>
      <p:ext uri="{BB962C8B-B14F-4D97-AF65-F5344CB8AC3E}">
        <p14:creationId xmlns:p14="http://schemas.microsoft.com/office/powerpoint/2010/main" val="813633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96888" rtl="0" eaLnBrk="0" fontAlgn="base" latinLnBrk="0" hangingPunct="0">
              <a:lnSpc>
                <a:spcPct val="100000"/>
              </a:lnSpc>
              <a:spcBef>
                <a:spcPct val="30000"/>
              </a:spcBef>
              <a:spcAft>
                <a:spcPct val="0"/>
              </a:spcAft>
              <a:buClrTx/>
              <a:buSzTx/>
              <a:buFontTx/>
              <a:buNone/>
              <a:tabLst/>
              <a:defRPr/>
            </a:pPr>
            <a:r>
              <a:rPr lang="en-US" altLang="ja-JP" sz="1200" kern="100" dirty="0">
                <a:effectLst/>
                <a:latin typeface="Times New Roman" panose="02020603050405020304" pitchFamily="18" charset="0"/>
                <a:ea typeface="ＭＳ ゴシック" panose="020B0609070205080204" pitchFamily="49" charset="-128"/>
                <a:cs typeface="Times New Roman" panose="02020603050405020304" pitchFamily="18" charset="0"/>
              </a:rPr>
              <a:t>This led me to study the theory of elementary particle physics.</a:t>
            </a:r>
          </a:p>
          <a:p>
            <a:pPr marL="0" marR="0" lvl="0" indent="0" algn="l" defTabSz="496888" rtl="0" eaLnBrk="0" fontAlgn="base" latinLnBrk="0" hangingPunct="0">
              <a:lnSpc>
                <a:spcPct val="100000"/>
              </a:lnSpc>
              <a:spcBef>
                <a:spcPct val="30000"/>
              </a:spcBef>
              <a:spcAft>
                <a:spcPct val="0"/>
              </a:spcAft>
              <a:buClrTx/>
              <a:buSzTx/>
              <a:buFontTx/>
              <a:buNone/>
              <a:tabLst/>
              <a:defRPr/>
            </a:pPr>
            <a:r>
              <a:rPr lang="en-US" altLang="ja-JP" sz="1200" kern="100">
                <a:effectLst/>
                <a:latin typeface="Times New Roman" panose="02020603050405020304" pitchFamily="18" charset="0"/>
                <a:ea typeface="ＭＳ ゴシック" panose="020B0609070205080204" pitchFamily="49" charset="-128"/>
                <a:cs typeface="Times New Roman" panose="02020603050405020304" pitchFamily="18" charset="0"/>
              </a:rPr>
              <a:t>I also had an interest in quantum gravity, so I studied string and M-theory in graduate school.</a:t>
            </a:r>
          </a:p>
          <a:p>
            <a:pPr marL="0" marR="0" lvl="0" indent="0" algn="l" defTabSz="496888" rtl="0" eaLnBrk="0" fontAlgn="base" latinLnBrk="0" hangingPunct="0">
              <a:lnSpc>
                <a:spcPct val="100000"/>
              </a:lnSpc>
              <a:spcBef>
                <a:spcPct val="30000"/>
              </a:spcBef>
              <a:spcAft>
                <a:spcPct val="0"/>
              </a:spcAft>
              <a:buClrTx/>
              <a:buSzTx/>
              <a:buFontTx/>
              <a:buNone/>
              <a:tabLst/>
              <a:defRPr/>
            </a:pPr>
            <a:r>
              <a:rPr lang="en-US" altLang="ja-JP" sz="1200" kern="100">
                <a:effectLst/>
                <a:latin typeface="Times New Roman" panose="02020603050405020304" pitchFamily="18" charset="0"/>
                <a:ea typeface="ＭＳ ゴシック" panose="020B0609070205080204" pitchFamily="49" charset="-128"/>
                <a:cs typeface="Times New Roman" panose="02020603050405020304" pitchFamily="18" charset="0"/>
              </a:rPr>
              <a:t>After </a:t>
            </a:r>
            <a:r>
              <a:rPr lang="en-US" altLang="ja-JP" sz="1200" kern="100" dirty="0">
                <a:effectLst/>
                <a:latin typeface="Times New Roman" panose="02020603050405020304" pitchFamily="18" charset="0"/>
                <a:ea typeface="ＭＳ ゴシック" panose="020B0609070205080204" pitchFamily="49" charset="-128"/>
                <a:cs typeface="Times New Roman" panose="02020603050405020304" pitchFamily="18" charset="0"/>
              </a:rPr>
              <a:t>a few years as a postdoctoral fellow, I joined the MEXT.</a:t>
            </a:r>
          </a:p>
          <a:p>
            <a:pPr marL="0" marR="0" lvl="0" indent="0" algn="l" defTabSz="496888" rtl="0" eaLnBrk="0" fontAlgn="base" latinLnBrk="0" hangingPunct="0">
              <a:lnSpc>
                <a:spcPct val="100000"/>
              </a:lnSpc>
              <a:spcBef>
                <a:spcPct val="30000"/>
              </a:spcBef>
              <a:spcAft>
                <a:spcPct val="0"/>
              </a:spcAft>
              <a:buClrTx/>
              <a:buSzTx/>
              <a:buFontTx/>
              <a:buNone/>
              <a:tabLst/>
              <a:defRPr/>
            </a:pPr>
            <a:r>
              <a:rPr lang="en-US" altLang="ja-JP" sz="1200" kern="100" dirty="0">
                <a:effectLst/>
                <a:latin typeface="Times New Roman" panose="02020603050405020304" pitchFamily="18" charset="0"/>
                <a:ea typeface="ＭＳ ゴシック" panose="020B0609070205080204" pitchFamily="49" charset="-128"/>
                <a:cs typeface="Times New Roman" panose="02020603050405020304" pitchFamily="18" charset="0"/>
              </a:rPr>
              <a:t>I think I am one of the officials who most understand the importance of particle physics in the Japanese government. So, I am very pleased and honored to have the opportunity to give an opening address at the 45</a:t>
            </a:r>
            <a:r>
              <a:rPr lang="en-US" altLang="ja-JP" sz="1200" kern="100" baseline="30000" dirty="0">
                <a:effectLst/>
                <a:latin typeface="Times New Roman" panose="02020603050405020304" pitchFamily="18" charset="0"/>
                <a:ea typeface="ＭＳ ゴシック" panose="020B0609070205080204" pitchFamily="49" charset="-128"/>
                <a:cs typeface="Times New Roman" panose="02020603050405020304" pitchFamily="18" charset="0"/>
              </a:rPr>
              <a:t>th</a:t>
            </a:r>
            <a:r>
              <a:rPr lang="en-US" altLang="ja-JP" sz="1200" kern="100" dirty="0">
                <a:effectLst/>
                <a:latin typeface="Times New Roman" panose="02020603050405020304" pitchFamily="18" charset="0"/>
                <a:ea typeface="ＭＳ ゴシック" panose="020B0609070205080204" pitchFamily="49" charset="-128"/>
                <a:cs typeface="Times New Roman" panose="02020603050405020304" pitchFamily="18" charset="0"/>
              </a:rPr>
              <a:t> meeting of the US-Japan Cooperation in High Energy Physics. </a:t>
            </a:r>
            <a:endPar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pPr>
              <a:defRPr/>
            </a:pPr>
            <a:fld id="{22E8A1E1-39FB-44CF-9D7C-A4D12445AC21}" type="slidenum">
              <a:rPr lang="ja-JP" altLang="en-US" smtClean="0"/>
              <a:pPr>
                <a:defRPr/>
              </a:pPr>
              <a:t>6</a:t>
            </a:fld>
            <a:endParaRPr lang="ja-JP" altLang="en-US"/>
          </a:p>
        </p:txBody>
      </p:sp>
    </p:spTree>
    <p:extLst>
      <p:ext uri="{BB962C8B-B14F-4D97-AF65-F5344CB8AC3E}">
        <p14:creationId xmlns:p14="http://schemas.microsoft.com/office/powerpoint/2010/main" val="3105157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96888" rtl="0" eaLnBrk="0" fontAlgn="base" latinLnBrk="0" hangingPunct="0">
              <a:lnSpc>
                <a:spcPct val="100000"/>
              </a:lnSpc>
              <a:spcBef>
                <a:spcPct val="30000"/>
              </a:spcBef>
              <a:spcAft>
                <a:spcPct val="0"/>
              </a:spcAft>
              <a:buClrTx/>
              <a:buSzTx/>
              <a:buFontTx/>
              <a:buNone/>
              <a:tabLst/>
              <a:defRPr/>
            </a:pPr>
            <a:r>
              <a:rPr lang="en-US" altLang="ja-JP" sz="1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Japan and the US have been important long-term partners in high energy physics, and it should be remembered that this friendly and constructive relationship has been established in large part by the US-Japan cooperation program in high-energy physics, which began more than 40 years ago.</a:t>
            </a:r>
          </a:p>
          <a:p>
            <a:pPr marL="0" marR="0" lvl="0" indent="0" algn="l" defTabSz="496888" rtl="0" eaLnBrk="0" fontAlgn="base" latinLnBrk="0" hangingPunct="0">
              <a:lnSpc>
                <a:spcPct val="100000"/>
              </a:lnSpc>
              <a:spcBef>
                <a:spcPct val="30000"/>
              </a:spcBef>
              <a:spcAft>
                <a:spcPct val="0"/>
              </a:spcAft>
              <a:buClrTx/>
              <a:buSzTx/>
              <a:buFontTx/>
              <a:buNone/>
              <a:tabLst/>
              <a:defRPr/>
            </a:pPr>
            <a:r>
              <a:rPr lang="en-US" altLang="ja-JP" sz="1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In this program, we have supported cooperation in experiments and R&amp;D of accelerators and detectors on both sides.</a:t>
            </a:r>
          </a:p>
          <a:p>
            <a:pPr marL="0" marR="0" lvl="0" indent="0" algn="l" defTabSz="496888" rtl="0" eaLnBrk="0" fontAlgn="base" latinLnBrk="0" hangingPunct="0">
              <a:lnSpc>
                <a:spcPct val="100000"/>
              </a:lnSpc>
              <a:spcBef>
                <a:spcPct val="30000"/>
              </a:spcBef>
              <a:spcAft>
                <a:spcPct val="0"/>
              </a:spcAft>
              <a:buClrTx/>
              <a:buSzTx/>
              <a:buFontTx/>
              <a:buNone/>
              <a:tabLst/>
              <a:defRPr/>
            </a:pPr>
            <a:r>
              <a:rPr lang="en-US" altLang="ja-JP" sz="1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The program has also played a major role in </a:t>
            </a:r>
            <a:r>
              <a:rPr lang="en-US" altLang="ja-JP" sz="2400" b="0" i="0" dirty="0">
                <a:effectLst/>
                <a:latin typeface="Arial" panose="020B0604020202020204" pitchFamily="34" charset="0"/>
              </a:rPr>
              <a:t>raining of the scientists</a:t>
            </a:r>
            <a:r>
              <a:rPr lang="en-US" altLang="ja-JP" sz="1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 with young Japanese researchers sent to the US under the program becoming leaders in research and education at universities and research institutes. </a:t>
            </a:r>
          </a:p>
          <a:p>
            <a:pPr marL="0" marR="0" lvl="0" indent="0" algn="l" defTabSz="496888" rtl="0" eaLnBrk="0" fontAlgn="base" latinLnBrk="0" hangingPunct="0">
              <a:lnSpc>
                <a:spcPct val="100000"/>
              </a:lnSpc>
              <a:spcBef>
                <a:spcPct val="30000"/>
              </a:spcBef>
              <a:spcAft>
                <a:spcPct val="0"/>
              </a:spcAft>
              <a:buClrTx/>
              <a:buSzTx/>
              <a:buFontTx/>
              <a:buNone/>
              <a:tabLst/>
              <a:defRPr/>
            </a:pPr>
            <a:r>
              <a:rPr lang="en-US" altLang="ja-JP" sz="1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We would like to pay special tribute to the efforts of all those involved during this period.</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22E8A1E1-39FB-44CF-9D7C-A4D12445AC21}" type="slidenum">
              <a:rPr lang="ja-JP" altLang="en-US" smtClean="0"/>
              <a:pPr>
                <a:defRPr/>
              </a:pPr>
              <a:t>7</a:t>
            </a:fld>
            <a:endParaRPr lang="ja-JP" altLang="en-US"/>
          </a:p>
        </p:txBody>
      </p:sp>
    </p:spTree>
    <p:extLst>
      <p:ext uri="{BB962C8B-B14F-4D97-AF65-F5344CB8AC3E}">
        <p14:creationId xmlns:p14="http://schemas.microsoft.com/office/powerpoint/2010/main" val="2971692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96888" rtl="0" eaLnBrk="0" fontAlgn="base" latinLnBrk="0" hangingPunct="0">
              <a:lnSpc>
                <a:spcPct val="100000"/>
              </a:lnSpc>
              <a:spcBef>
                <a:spcPct val="30000"/>
              </a:spcBef>
              <a:spcAft>
                <a:spcPct val="0"/>
              </a:spcAft>
              <a:buClrTx/>
              <a:buSzTx/>
              <a:buFontTx/>
              <a:buNone/>
              <a:tabLst/>
              <a:defRPr/>
            </a:pPr>
            <a:r>
              <a:rPr lang="en-US" altLang="ja-JP" sz="1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To date, research collaboration between Japanese and US scientists has contributed to important achievements in high energy physics, which should be highly appreciated. These include the discovery of the top quark at Fermilab, the discovery of CP violation in B meson systems at the B factories built in both countries, and progress in understanding neutrino oscillations in detail, which was also a consequence of the cooperation and competition between the two research groups on both sides.</a:t>
            </a:r>
          </a:p>
          <a:p>
            <a:pPr marL="0" marR="0" lvl="0" indent="0" algn="l" defTabSz="496888" rtl="0" eaLnBrk="0" fontAlgn="base" latinLnBrk="0" hangingPunct="0">
              <a:lnSpc>
                <a:spcPct val="100000"/>
              </a:lnSpc>
              <a:spcBef>
                <a:spcPct val="30000"/>
              </a:spcBef>
              <a:spcAft>
                <a:spcPct val="0"/>
              </a:spcAft>
              <a:buClrTx/>
              <a:buSzTx/>
              <a:buFontTx/>
              <a:buNone/>
              <a:tabLst/>
              <a:defRPr/>
            </a:pPr>
            <a:r>
              <a:rPr lang="en-US" altLang="ja-JP" sz="1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MEXT respects such a significant history and strongly hopes that such research cooperation will be further developed in the coming years.</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22E8A1E1-39FB-44CF-9D7C-A4D12445AC21}" type="slidenum">
              <a:rPr lang="ja-JP" altLang="en-US" smtClean="0"/>
              <a:pPr>
                <a:defRPr/>
              </a:pPr>
              <a:t>8</a:t>
            </a:fld>
            <a:endParaRPr lang="ja-JP" altLang="en-US"/>
          </a:p>
        </p:txBody>
      </p:sp>
    </p:spTree>
    <p:extLst>
      <p:ext uri="{BB962C8B-B14F-4D97-AF65-F5344CB8AC3E}">
        <p14:creationId xmlns:p14="http://schemas.microsoft.com/office/powerpoint/2010/main" val="4039496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pPr algn="just"/>
            <a:r>
              <a:rPr lang="en-US" altLang="ja-JP" sz="1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Research at the B factory, long-baseline neutrino experiment, and rare decay experiment of K mesons continue at KEK, and many US scientists have participated and made essential contributions to the progress of these research programs. </a:t>
            </a:r>
          </a:p>
          <a:p>
            <a:pPr algn="just"/>
            <a:r>
              <a:rPr lang="en-US" altLang="ja-JP" sz="1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I am grateful for this and deeply appreciate the support of the DOE that makes this possible. </a:t>
            </a:r>
          </a:p>
          <a:p>
            <a:pPr algn="just"/>
            <a:r>
              <a:rPr lang="en-US" altLang="ja-JP" sz="1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I am watching these studies with great interests to see what results they will produce in the future. </a:t>
            </a:r>
            <a:endPar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en-US" altLang="ja-JP" sz="1800" kern="100" dirty="0">
                <a:effectLst/>
                <a:latin typeface="Times New Roman" panose="02020603050405020304" pitchFamily="18" charset="0"/>
                <a:ea typeface="ＭＳ ゴシック" panose="020B0609070205080204" pitchFamily="49" charset="-128"/>
                <a:cs typeface="Times New Roman" panose="02020603050405020304" pitchFamily="18" charset="0"/>
              </a:rPr>
              <a:t>MEXT is well aware of the significance of promoting particle physics research internationally and understands that the activities of physicists to realize the future accelerator such as ILC should be appropriately supported.</a:t>
            </a:r>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22E8A1E1-39FB-44CF-9D7C-A4D12445AC21}" type="slidenum">
              <a:rPr lang="ja-JP" altLang="en-US" smtClean="0"/>
              <a:pPr>
                <a:defRPr/>
              </a:pPr>
              <a:t>9</a:t>
            </a:fld>
            <a:endParaRPr lang="ja-JP" altLang="en-US"/>
          </a:p>
        </p:txBody>
      </p:sp>
    </p:spTree>
    <p:extLst>
      <p:ext uri="{BB962C8B-B14F-4D97-AF65-F5344CB8AC3E}">
        <p14:creationId xmlns:p14="http://schemas.microsoft.com/office/powerpoint/2010/main" val="4258475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3427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タイトルと縦書きテキス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934280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縦書きタイトル/テキス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7627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ページ番号のみ">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E9B7DB8-1839-4F2F-B8FC-4E4238445B46}"/>
              </a:ext>
            </a:extLst>
          </p:cNvPr>
          <p:cNvSpPr txBox="1"/>
          <p:nvPr userDrawn="1"/>
        </p:nvSpPr>
        <p:spPr>
          <a:xfrm>
            <a:off x="10313988" y="7200900"/>
            <a:ext cx="216000" cy="216000"/>
          </a:xfrm>
          <a:prstGeom prst="rect">
            <a:avLst/>
          </a:prstGeom>
          <a:noFill/>
        </p:spPr>
        <p:txBody>
          <a:bodyPr wrap="none" lIns="0" tIns="0" rIns="0" bIns="0" rtlCol="0" anchor="b" anchorCtr="0">
            <a:noAutofit/>
          </a:bodyPr>
          <a:lstStyle/>
          <a:p>
            <a:pPr algn="r"/>
            <a:fld id="{9C1B02FA-3B43-4965-97B5-C29D405C4738}" type="slidenum">
              <a:rPr kumimoji="1" lang="ja-JP" altLang="en-US" sz="1600" b="0" smtClean="0">
                <a:latin typeface="+mn-ea"/>
                <a:ea typeface="+mn-ea"/>
                <a:cs typeface="Arial" panose="020B0604020202020204" pitchFamily="34" charset="0"/>
              </a:rPr>
              <a:pPr algn="r"/>
              <a:t>‹#›</a:t>
            </a:fld>
            <a:endParaRPr kumimoji="1" lang="ja-JP" altLang="en-US" sz="1100" b="0" dirty="0">
              <a:latin typeface="+mn-ea"/>
              <a:ea typeface="+mn-ea"/>
              <a:cs typeface="Arial" panose="020B0604020202020204" pitchFamily="34" charset="0"/>
            </a:endParaRPr>
          </a:p>
        </p:txBody>
      </p:sp>
    </p:spTree>
    <p:extLst>
      <p:ext uri="{BB962C8B-B14F-4D97-AF65-F5344CB8AC3E}">
        <p14:creationId xmlns:p14="http://schemas.microsoft.com/office/powerpoint/2010/main" val="528765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表紙A">
    <p:spTree>
      <p:nvGrpSpPr>
        <p:cNvPr id="1" name=""/>
        <p:cNvGrpSpPr/>
        <p:nvPr/>
      </p:nvGrpSpPr>
      <p:grpSpPr>
        <a:xfrm>
          <a:off x="0" y="0"/>
          <a:ext cx="0" cy="0"/>
          <a:chOff x="0" y="0"/>
          <a:chExt cx="0" cy="0"/>
        </a:xfrm>
      </p:grpSpPr>
      <p:pic>
        <p:nvPicPr>
          <p:cNvPr id="3" name="図 5">
            <a:extLst>
              <a:ext uri="{FF2B5EF4-FFF2-40B4-BE49-F238E27FC236}">
                <a16:creationId xmlns:a16="http://schemas.microsoft.com/office/drawing/2014/main" id="{222C2954-1561-4E74-ADEF-074E560B2F9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267996"/>
            <a:ext cx="10692000" cy="529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プレースホルダー 4">
            <a:extLst>
              <a:ext uri="{FF2B5EF4-FFF2-40B4-BE49-F238E27FC236}">
                <a16:creationId xmlns:a16="http://schemas.microsoft.com/office/drawing/2014/main" id="{73192B8B-9C4E-4E56-9A2A-E9C7E2F01937}"/>
              </a:ext>
            </a:extLst>
          </p:cNvPr>
          <p:cNvSpPr>
            <a:spLocks noGrp="1"/>
          </p:cNvSpPr>
          <p:nvPr>
            <p:ph type="body" sz="quarter" idx="10" hasCustomPrompt="1"/>
          </p:nvPr>
        </p:nvSpPr>
        <p:spPr>
          <a:xfrm>
            <a:off x="1745113" y="3158116"/>
            <a:ext cx="7200000" cy="576000"/>
          </a:xfrm>
          <a:prstGeom prst="rect">
            <a:avLst/>
          </a:prstGeom>
        </p:spPr>
        <p:txBody>
          <a:bodyPr lIns="0" tIns="0" rIns="0" bIns="0" anchor="b" anchorCtr="0"/>
          <a:lstStyle>
            <a:lvl1pPr marL="0" indent="0" algn="ctr">
              <a:lnSpc>
                <a:spcPct val="100000"/>
              </a:lnSpc>
              <a:spcBef>
                <a:spcPts val="0"/>
              </a:spcBef>
              <a:buFontTx/>
              <a:buNone/>
              <a:defRPr sz="4800" b="1"/>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kumimoji="1" lang="ja-JP" altLang="en-US" dirty="0"/>
              <a:t>表紙タイトル</a:t>
            </a:r>
          </a:p>
        </p:txBody>
      </p:sp>
      <p:sp>
        <p:nvSpPr>
          <p:cNvPr id="5" name="コンテンツ プレースホルダー 10">
            <a:extLst>
              <a:ext uri="{FF2B5EF4-FFF2-40B4-BE49-F238E27FC236}">
                <a16:creationId xmlns:a16="http://schemas.microsoft.com/office/drawing/2014/main" id="{38CAD2A8-CFEF-4EED-83B5-15D8791E645E}"/>
              </a:ext>
            </a:extLst>
          </p:cNvPr>
          <p:cNvSpPr>
            <a:spLocks noGrp="1"/>
          </p:cNvSpPr>
          <p:nvPr>
            <p:ph sz="quarter" idx="15" hasCustomPrompt="1"/>
          </p:nvPr>
        </p:nvSpPr>
        <p:spPr>
          <a:xfrm>
            <a:off x="1745113" y="4351831"/>
            <a:ext cx="7200000" cy="360000"/>
          </a:xfrm>
          <a:prstGeom prst="rect">
            <a:avLst/>
          </a:prstGeom>
        </p:spPr>
        <p:txBody>
          <a:bodyPr lIns="0" tIns="0" rIns="0" bIns="0" anchor="ctr" anchorCtr="0"/>
          <a:lstStyle>
            <a:lvl1pPr marL="0" indent="0" algn="ctr">
              <a:lnSpc>
                <a:spcPct val="100000"/>
              </a:lnSpc>
              <a:spcBef>
                <a:spcPts val="0"/>
              </a:spcBef>
              <a:buNone/>
              <a:defRPr sz="1600"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
        <p:nvSpPr>
          <p:cNvPr id="6" name="コンテンツ プレースホルダー 10">
            <a:extLst>
              <a:ext uri="{FF2B5EF4-FFF2-40B4-BE49-F238E27FC236}">
                <a16:creationId xmlns:a16="http://schemas.microsoft.com/office/drawing/2014/main" id="{F5E0E037-8FB9-4898-9B10-5C015D74AA2A}"/>
              </a:ext>
            </a:extLst>
          </p:cNvPr>
          <p:cNvSpPr>
            <a:spLocks noGrp="1"/>
          </p:cNvSpPr>
          <p:nvPr>
            <p:ph sz="quarter" idx="16" hasCustomPrompt="1"/>
          </p:nvPr>
        </p:nvSpPr>
        <p:spPr>
          <a:xfrm>
            <a:off x="1745113" y="4725779"/>
            <a:ext cx="7200000" cy="360000"/>
          </a:xfrm>
          <a:prstGeom prst="rect">
            <a:avLst/>
          </a:prstGeom>
        </p:spPr>
        <p:txBody>
          <a:bodyPr lIns="0" tIns="0" rIns="0" bIns="0" anchor="ctr" anchorCtr="0"/>
          <a:lstStyle>
            <a:lvl1pPr marL="0" indent="0" algn="ctr">
              <a:lnSpc>
                <a:spcPct val="100000"/>
              </a:lnSpc>
              <a:spcBef>
                <a:spcPts val="0"/>
              </a:spcBef>
              <a:buNone/>
              <a:defRPr sz="1600"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zh-CN" altLang="en-US" dirty="0"/>
              <a:t>所属部署　氏名</a:t>
            </a:r>
          </a:p>
        </p:txBody>
      </p:sp>
      <p:pic>
        <p:nvPicPr>
          <p:cNvPr id="7" name="図 5" descr="文化省.psd">
            <a:extLst>
              <a:ext uri="{FF2B5EF4-FFF2-40B4-BE49-F238E27FC236}">
                <a16:creationId xmlns:a16="http://schemas.microsoft.com/office/drawing/2014/main" id="{BA80E641-5A32-46B9-884F-9D27990FFF71}"/>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377825" y="303054"/>
            <a:ext cx="1816941" cy="54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6997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表紙B">
    <p:spTree>
      <p:nvGrpSpPr>
        <p:cNvPr id="1" name=""/>
        <p:cNvGrpSpPr/>
        <p:nvPr/>
      </p:nvGrpSpPr>
      <p:grpSpPr>
        <a:xfrm>
          <a:off x="0" y="0"/>
          <a:ext cx="0" cy="0"/>
          <a:chOff x="0" y="0"/>
          <a:chExt cx="0" cy="0"/>
        </a:xfrm>
      </p:grpSpPr>
      <p:pic>
        <p:nvPicPr>
          <p:cNvPr id="7" name="図 5">
            <a:extLst>
              <a:ext uri="{FF2B5EF4-FFF2-40B4-BE49-F238E27FC236}">
                <a16:creationId xmlns:a16="http://schemas.microsoft.com/office/drawing/2014/main" id="{041EC3A3-8515-48E3-A98B-662405FCF78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864" b="2864"/>
          <a:stretch/>
        </p:blipFill>
        <p:spPr bwMode="auto">
          <a:xfrm>
            <a:off x="-94" y="0"/>
            <a:ext cx="10692000" cy="7559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5" descr="文化省.psd">
            <a:extLst>
              <a:ext uri="{FF2B5EF4-FFF2-40B4-BE49-F238E27FC236}">
                <a16:creationId xmlns:a16="http://schemas.microsoft.com/office/drawing/2014/main" id="{3F698E58-61A7-49D0-BA46-64D1F76AAF7F}"/>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377825" y="303054"/>
            <a:ext cx="1816941" cy="54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プレースホルダー 4">
            <a:extLst>
              <a:ext uri="{FF2B5EF4-FFF2-40B4-BE49-F238E27FC236}">
                <a16:creationId xmlns:a16="http://schemas.microsoft.com/office/drawing/2014/main" id="{0D3DAC1E-6528-4A5E-9C83-74E27FF5B610}"/>
              </a:ext>
            </a:extLst>
          </p:cNvPr>
          <p:cNvSpPr>
            <a:spLocks noGrp="1"/>
          </p:cNvSpPr>
          <p:nvPr>
            <p:ph type="body" sz="quarter" idx="10" hasCustomPrompt="1"/>
          </p:nvPr>
        </p:nvSpPr>
        <p:spPr>
          <a:xfrm>
            <a:off x="848160" y="3157237"/>
            <a:ext cx="7200000" cy="576000"/>
          </a:xfrm>
          <a:prstGeom prst="rect">
            <a:avLst/>
          </a:prstGeom>
        </p:spPr>
        <p:txBody>
          <a:bodyPr lIns="0" tIns="0" rIns="0" bIns="0" anchor="b" anchorCtr="0"/>
          <a:lstStyle>
            <a:lvl1pPr marL="0" indent="0" algn="l">
              <a:lnSpc>
                <a:spcPct val="100000"/>
              </a:lnSpc>
              <a:spcBef>
                <a:spcPts val="0"/>
              </a:spcBef>
              <a:buFontTx/>
              <a:buNone/>
              <a:defRPr sz="4400" b="1"/>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kumimoji="1" lang="ja-JP" altLang="en-US" dirty="0"/>
              <a:t>表紙タイトル</a:t>
            </a:r>
          </a:p>
        </p:txBody>
      </p:sp>
      <p:sp>
        <p:nvSpPr>
          <p:cNvPr id="12" name="コンテンツ プレースホルダー 10">
            <a:extLst>
              <a:ext uri="{FF2B5EF4-FFF2-40B4-BE49-F238E27FC236}">
                <a16:creationId xmlns:a16="http://schemas.microsoft.com/office/drawing/2014/main" id="{8EDD2A0B-CECF-4C0C-AB20-54E33E116C77}"/>
              </a:ext>
            </a:extLst>
          </p:cNvPr>
          <p:cNvSpPr>
            <a:spLocks noGrp="1"/>
          </p:cNvSpPr>
          <p:nvPr>
            <p:ph sz="quarter" idx="15" hasCustomPrompt="1"/>
          </p:nvPr>
        </p:nvSpPr>
        <p:spPr>
          <a:xfrm>
            <a:off x="848160" y="4031638"/>
            <a:ext cx="7200000" cy="360000"/>
          </a:xfrm>
          <a:prstGeom prst="rect">
            <a:avLst/>
          </a:prstGeom>
        </p:spPr>
        <p:txBody>
          <a:bodyPr lIns="0" tIns="0" rIns="0" bIns="0" anchor="ctr" anchorCtr="0"/>
          <a:lstStyle>
            <a:lvl1pPr marL="0" indent="0" algn="l">
              <a:lnSpc>
                <a:spcPct val="100000"/>
              </a:lnSpc>
              <a:spcBef>
                <a:spcPts val="0"/>
              </a:spcBef>
              <a:buNone/>
              <a:defRPr sz="1600"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
        <p:nvSpPr>
          <p:cNvPr id="13" name="コンテンツ プレースホルダー 10">
            <a:extLst>
              <a:ext uri="{FF2B5EF4-FFF2-40B4-BE49-F238E27FC236}">
                <a16:creationId xmlns:a16="http://schemas.microsoft.com/office/drawing/2014/main" id="{8FEB4824-B85D-47D9-8BCE-7C4194115B26}"/>
              </a:ext>
            </a:extLst>
          </p:cNvPr>
          <p:cNvSpPr>
            <a:spLocks noGrp="1"/>
          </p:cNvSpPr>
          <p:nvPr>
            <p:ph sz="quarter" idx="16" hasCustomPrompt="1"/>
          </p:nvPr>
        </p:nvSpPr>
        <p:spPr>
          <a:xfrm>
            <a:off x="848160" y="4405586"/>
            <a:ext cx="7200000" cy="360000"/>
          </a:xfrm>
          <a:prstGeom prst="rect">
            <a:avLst/>
          </a:prstGeom>
        </p:spPr>
        <p:txBody>
          <a:bodyPr lIns="0" tIns="0" rIns="0" bIns="0" anchor="ctr" anchorCtr="0"/>
          <a:lstStyle>
            <a:lvl1pPr marL="0" indent="0" algn="l">
              <a:lnSpc>
                <a:spcPct val="100000"/>
              </a:lnSpc>
              <a:spcBef>
                <a:spcPts val="0"/>
              </a:spcBef>
              <a:buNone/>
              <a:defRPr sz="1600"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zh-CN" altLang="en-US" dirty="0"/>
              <a:t>所属部署　氏名</a:t>
            </a:r>
          </a:p>
        </p:txBody>
      </p:sp>
    </p:spTree>
    <p:extLst>
      <p:ext uri="{BB962C8B-B14F-4D97-AF65-F5344CB8AC3E}">
        <p14:creationId xmlns:p14="http://schemas.microsoft.com/office/powerpoint/2010/main" val="24815146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リード文あり">
    <p:spTree>
      <p:nvGrpSpPr>
        <p:cNvPr id="1" name=""/>
        <p:cNvGrpSpPr/>
        <p:nvPr/>
      </p:nvGrpSpPr>
      <p:grpSpPr>
        <a:xfrm>
          <a:off x="0" y="0"/>
          <a:ext cx="0" cy="0"/>
          <a:chOff x="0" y="0"/>
          <a:chExt cx="0" cy="0"/>
        </a:xfrm>
      </p:grpSpPr>
      <p:pic>
        <p:nvPicPr>
          <p:cNvPr id="3" name="図 5" descr="文化省.psd">
            <a:extLst>
              <a:ext uri="{FF2B5EF4-FFF2-40B4-BE49-F238E27FC236}">
                <a16:creationId xmlns:a16="http://schemas.microsoft.com/office/drawing/2014/main" id="{C729A8F7-2655-4A66-8A73-B4AA2512BF6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9926638" y="200025"/>
            <a:ext cx="38735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線コネクタ 3">
            <a:extLst>
              <a:ext uri="{FF2B5EF4-FFF2-40B4-BE49-F238E27FC236}">
                <a16:creationId xmlns:a16="http://schemas.microsoft.com/office/drawing/2014/main" id="{BD08987A-2D2F-4B31-BEAE-46106665E585}"/>
              </a:ext>
            </a:extLst>
          </p:cNvPr>
          <p:cNvCxnSpPr>
            <a:cxnSpLocks/>
          </p:cNvCxnSpPr>
          <p:nvPr userDrawn="1"/>
        </p:nvCxnSpPr>
        <p:spPr>
          <a:xfrm>
            <a:off x="377825" y="865700"/>
            <a:ext cx="9432000" cy="1587"/>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239F868D-8BB0-428C-9DFB-7096F664C63F}"/>
              </a:ext>
            </a:extLst>
          </p:cNvPr>
          <p:cNvSpPr>
            <a:spLocks noGrp="1"/>
          </p:cNvSpPr>
          <p:nvPr>
            <p:ph type="body" sz="quarter" idx="10" hasCustomPrompt="1"/>
          </p:nvPr>
        </p:nvSpPr>
        <p:spPr>
          <a:xfrm>
            <a:off x="377825" y="358775"/>
            <a:ext cx="943199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400" b="1" baseline="0" smtClean="0">
                <a:solidFill>
                  <a:schemeClr val="tx2"/>
                </a:solidFill>
                <a:latin typeface="Meiryo UI" panose="020B0604030504040204" pitchFamily="50" charset="-128"/>
                <a:ea typeface="Meiryo UI" panose="020B0604030504040204" pitchFamily="50" charset="-128"/>
              </a:defRPr>
            </a:lvl1pPr>
            <a:lvl2pPr marL="457200" indent="0">
              <a:buNone/>
              <a:defRPr lang="ja-JP" altLang="en-US" sz="2400" smtClean="0">
                <a:latin typeface="Arial" panose="020B0604020202020204" pitchFamily="34" charset="0"/>
                <a:ea typeface="ＭＳ Ｐゴシック" panose="020B0600070205080204" pitchFamily="50" charset="-128"/>
              </a:defRPr>
            </a:lvl2pPr>
            <a:lvl3pPr marL="662414" indent="0">
              <a:buNone/>
              <a:defRPr lang="ja-JP" altLang="en-US" sz="2400" smtClean="0">
                <a:latin typeface="Arial" panose="020B0604020202020204" pitchFamily="34" charset="0"/>
                <a:ea typeface="ＭＳ Ｐゴシック" panose="020B0600070205080204" pitchFamily="50" charset="-128"/>
              </a:defRPr>
            </a:lvl3pPr>
            <a:lvl4pPr marL="1119614" indent="0">
              <a:buNone/>
              <a:defRPr lang="ja-JP" altLang="en-US" sz="2400" smtClean="0">
                <a:latin typeface="Arial" panose="020B0604020202020204" pitchFamily="34" charset="0"/>
                <a:ea typeface="ＭＳ Ｐゴシック" panose="020B0600070205080204" pitchFamily="50" charset="-128"/>
              </a:defRPr>
            </a:lvl4pPr>
            <a:lvl5pPr marL="1576814" indent="0">
              <a:buNone/>
              <a:defRPr lang="ja-JP" altLang="en-US" sz="2400">
                <a:latin typeface="Arial" panose="020B0604020202020204" pitchFamily="34" charset="0"/>
                <a:ea typeface="ＭＳ Ｐゴシック" panose="020B0600070205080204" pitchFamily="50" charset="-128"/>
              </a:defRPr>
            </a:lvl5pPr>
          </a:lstStyle>
          <a:p>
            <a:pPr marL="0" lvl="0" defTabSz="457200"/>
            <a:r>
              <a:rPr kumimoji="1" lang="ja-JP" altLang="en-US" dirty="0"/>
              <a:t>タイトル</a:t>
            </a:r>
          </a:p>
        </p:txBody>
      </p:sp>
      <p:sp>
        <p:nvSpPr>
          <p:cNvPr id="10" name="コンテンツ プレースホルダー 9">
            <a:extLst>
              <a:ext uri="{FF2B5EF4-FFF2-40B4-BE49-F238E27FC236}">
                <a16:creationId xmlns:a16="http://schemas.microsoft.com/office/drawing/2014/main" id="{C4529F40-F7F8-4822-A72D-BCFF8104EC76}"/>
              </a:ext>
            </a:extLst>
          </p:cNvPr>
          <p:cNvSpPr>
            <a:spLocks noGrp="1"/>
          </p:cNvSpPr>
          <p:nvPr>
            <p:ph sz="quarter" idx="11" hasCustomPrompt="1"/>
          </p:nvPr>
        </p:nvSpPr>
        <p:spPr>
          <a:xfrm>
            <a:off x="377825" y="1155699"/>
            <a:ext cx="9936163" cy="830997"/>
          </a:xfrm>
          <a:prstGeom prst="rect">
            <a:avLst/>
          </a:prstGeom>
        </p:spPr>
        <p:txBody>
          <a:bodyPr lIns="0" tIns="0" rIns="0" bIns="0">
            <a:spAutoFit/>
          </a:bodyPr>
          <a:lstStyle>
            <a:lvl1pPr marL="0" marR="0" indent="0" algn="l" defTabSz="1007943" rtl="0" eaLnBrk="1" fontAlgn="auto" latinLnBrk="0" hangingPunct="1">
              <a:lnSpc>
                <a:spcPct val="100000"/>
              </a:lnSpc>
              <a:spcBef>
                <a:spcPts val="600"/>
              </a:spcBef>
              <a:spcAft>
                <a:spcPts val="0"/>
              </a:spcAft>
              <a:buClrTx/>
              <a:buSzTx/>
              <a:buFont typeface="Arial" panose="020B0604020202020204" pitchFamily="34" charset="0"/>
              <a:buNone/>
              <a:tabLst/>
              <a:defRPr sz="1800"/>
            </a:lvl1pPr>
            <a:lvl2pPr marL="503971" indent="0">
              <a:buNone/>
              <a:defRPr/>
            </a:lvl2pPr>
            <a:lvl3pPr marL="1007943" indent="0">
              <a:buNone/>
              <a:defRPr/>
            </a:lvl3pPr>
            <a:lvl4pPr marL="1511914" indent="0">
              <a:buNone/>
              <a:defRPr/>
            </a:lvl4pPr>
            <a:lvl5pPr marL="2015886" indent="0">
              <a:buNone/>
              <a:defRPr/>
            </a:lvl5pPr>
          </a:lstStyle>
          <a:p>
            <a:pPr marL="0" marR="0" lvl="0" indent="0" algn="l" defTabSz="1007943"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1" lang="ja-JP" altLang="en-US" dirty="0"/>
              <a:t>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a:t>
            </a:r>
          </a:p>
        </p:txBody>
      </p:sp>
      <p:sp>
        <p:nvSpPr>
          <p:cNvPr id="6" name="テキスト ボックス 5">
            <a:extLst>
              <a:ext uri="{FF2B5EF4-FFF2-40B4-BE49-F238E27FC236}">
                <a16:creationId xmlns:a16="http://schemas.microsoft.com/office/drawing/2014/main" id="{602AF947-B109-4DE7-9E13-F2F7842B4D0F}"/>
              </a:ext>
            </a:extLst>
          </p:cNvPr>
          <p:cNvSpPr txBox="1"/>
          <p:nvPr userDrawn="1"/>
        </p:nvSpPr>
        <p:spPr>
          <a:xfrm>
            <a:off x="10313988" y="7200900"/>
            <a:ext cx="216000" cy="216000"/>
          </a:xfrm>
          <a:prstGeom prst="rect">
            <a:avLst/>
          </a:prstGeom>
          <a:noFill/>
        </p:spPr>
        <p:txBody>
          <a:bodyPr wrap="none" lIns="0" tIns="0" rIns="0" bIns="0" rtlCol="0" anchor="b" anchorCtr="0">
            <a:noAutofit/>
          </a:bodyPr>
          <a:lstStyle/>
          <a:p>
            <a:pPr algn="r"/>
            <a:fld id="{9C1B02FA-3B43-4965-97B5-C29D405C4738}" type="slidenum">
              <a:rPr kumimoji="1" lang="ja-JP" altLang="en-US" sz="1600" b="0" smtClean="0">
                <a:latin typeface="+mn-ea"/>
                <a:ea typeface="+mn-ea"/>
                <a:cs typeface="Arial" panose="020B0604020202020204" pitchFamily="34" charset="0"/>
              </a:rPr>
              <a:pPr algn="r"/>
              <a:t>‹#›</a:t>
            </a:fld>
            <a:endParaRPr kumimoji="1" lang="ja-JP" altLang="en-US" sz="1100" b="0" dirty="0">
              <a:latin typeface="+mn-ea"/>
              <a:ea typeface="+mn-ea"/>
              <a:cs typeface="Arial" panose="020B0604020202020204" pitchFamily="34" charset="0"/>
            </a:endParaRPr>
          </a:p>
        </p:txBody>
      </p:sp>
    </p:spTree>
    <p:extLst>
      <p:ext uri="{BB962C8B-B14F-4D97-AF65-F5344CB8AC3E}">
        <p14:creationId xmlns:p14="http://schemas.microsoft.com/office/powerpoint/2010/main" val="35085922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文科省スライド">
    <p:spTree>
      <p:nvGrpSpPr>
        <p:cNvPr id="1" name=""/>
        <p:cNvGrpSpPr/>
        <p:nvPr/>
      </p:nvGrpSpPr>
      <p:grpSpPr>
        <a:xfrm>
          <a:off x="0" y="0"/>
          <a:ext cx="0" cy="0"/>
          <a:chOff x="0" y="0"/>
          <a:chExt cx="0" cy="0"/>
        </a:xfrm>
      </p:grpSpPr>
      <p:pic>
        <p:nvPicPr>
          <p:cNvPr id="3" name="図 5" descr="文化省.psd">
            <a:extLst>
              <a:ext uri="{FF2B5EF4-FFF2-40B4-BE49-F238E27FC236}">
                <a16:creationId xmlns:a16="http://schemas.microsoft.com/office/drawing/2014/main" id="{453AD1F1-19A2-4E9F-B374-DACDE709B84C}"/>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9926638" y="200025"/>
            <a:ext cx="38735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77825" y="865700"/>
            <a:ext cx="9432000" cy="1587"/>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77825" y="358775"/>
            <a:ext cx="943199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400" b="1" baseline="0" smtClean="0">
                <a:solidFill>
                  <a:schemeClr val="tx2"/>
                </a:solidFill>
                <a:latin typeface="Meiryo UI" panose="020B0604030504040204" pitchFamily="50" charset="-128"/>
                <a:ea typeface="Meiryo UI" panose="020B0604030504040204" pitchFamily="50" charset="-128"/>
              </a:defRPr>
            </a:lvl1pPr>
            <a:lvl2pPr marL="457200" indent="0">
              <a:buNone/>
              <a:defRPr lang="ja-JP" altLang="en-US" sz="2400" smtClean="0">
                <a:latin typeface="Arial" panose="020B0604020202020204" pitchFamily="34" charset="0"/>
                <a:ea typeface="ＭＳ Ｐゴシック" panose="020B0600070205080204" pitchFamily="50" charset="-128"/>
              </a:defRPr>
            </a:lvl2pPr>
            <a:lvl3pPr marL="662414" indent="0">
              <a:buNone/>
              <a:defRPr lang="ja-JP" altLang="en-US" sz="2400" smtClean="0">
                <a:latin typeface="Arial" panose="020B0604020202020204" pitchFamily="34" charset="0"/>
                <a:ea typeface="ＭＳ Ｐゴシック" panose="020B0600070205080204" pitchFamily="50" charset="-128"/>
              </a:defRPr>
            </a:lvl3pPr>
            <a:lvl4pPr marL="1119614" indent="0">
              <a:buNone/>
              <a:defRPr lang="ja-JP" altLang="en-US" sz="2400" smtClean="0">
                <a:latin typeface="Arial" panose="020B0604020202020204" pitchFamily="34" charset="0"/>
                <a:ea typeface="ＭＳ Ｐゴシック" panose="020B0600070205080204" pitchFamily="50" charset="-128"/>
              </a:defRPr>
            </a:lvl4pPr>
            <a:lvl5pPr marL="1576814" indent="0">
              <a:buNone/>
              <a:defRPr lang="ja-JP" altLang="en-US" sz="2400">
                <a:latin typeface="Arial" panose="020B0604020202020204" pitchFamily="34" charset="0"/>
                <a:ea typeface="ＭＳ Ｐゴシック" panose="020B0600070205080204" pitchFamily="50" charset="-128"/>
              </a:defRPr>
            </a:lvl5pPr>
          </a:lstStyle>
          <a:p>
            <a:pPr marL="0" lvl="0" defTabSz="457200"/>
            <a:r>
              <a:rPr kumimoji="1" lang="ja-JP" altLang="en-US" dirty="0"/>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10313988" y="7200900"/>
            <a:ext cx="216000" cy="216000"/>
          </a:xfrm>
          <a:prstGeom prst="rect">
            <a:avLst/>
          </a:prstGeom>
          <a:noFill/>
        </p:spPr>
        <p:txBody>
          <a:bodyPr wrap="none" lIns="0" tIns="0" rIns="0" bIns="0" rtlCol="0" anchor="b" anchorCtr="0">
            <a:noAutofit/>
          </a:bodyPr>
          <a:lstStyle/>
          <a:p>
            <a:pPr algn="r"/>
            <a:fld id="{9C1B02FA-3B43-4965-97B5-C29D405C4738}" type="slidenum">
              <a:rPr kumimoji="1" lang="ja-JP" altLang="en-US" sz="1600" b="0" smtClean="0">
                <a:latin typeface="+mn-ea"/>
                <a:ea typeface="+mn-ea"/>
                <a:cs typeface="Arial" panose="020B0604020202020204" pitchFamily="34" charset="0"/>
              </a:rPr>
              <a:pPr algn="r"/>
              <a:t>‹#›</a:t>
            </a:fld>
            <a:endParaRPr kumimoji="1" lang="ja-JP" altLang="en-US" sz="1000" b="0" dirty="0">
              <a:latin typeface="+mn-ea"/>
              <a:ea typeface="+mn-ea"/>
              <a:cs typeface="Arial" panose="020B0604020202020204" pitchFamily="34" charset="0"/>
            </a:endParaRPr>
          </a:p>
        </p:txBody>
      </p:sp>
    </p:spTree>
    <p:extLst>
      <p:ext uri="{BB962C8B-B14F-4D97-AF65-F5344CB8AC3E}">
        <p14:creationId xmlns:p14="http://schemas.microsoft.com/office/powerpoint/2010/main" val="3789552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スポーツ庁スライド">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77825" y="865700"/>
            <a:ext cx="9432000" cy="1587"/>
          </a:xfrm>
          <a:prstGeom prst="line">
            <a:avLst/>
          </a:prstGeom>
          <a:ln w="25400">
            <a:solidFill>
              <a:srgbClr val="F46D0F"/>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77825" y="358775"/>
            <a:ext cx="943199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400" b="1" baseline="0" smtClean="0">
                <a:solidFill>
                  <a:srgbClr val="F46D0F"/>
                </a:solidFill>
                <a:latin typeface="Meiryo UI" panose="020B0604030504040204" pitchFamily="50" charset="-128"/>
                <a:ea typeface="Meiryo UI" panose="020B0604030504040204" pitchFamily="50" charset="-128"/>
              </a:defRPr>
            </a:lvl1pPr>
            <a:lvl2pPr marL="457200" indent="0">
              <a:buNone/>
              <a:defRPr lang="ja-JP" altLang="en-US" sz="2400" smtClean="0">
                <a:latin typeface="Arial" panose="020B0604020202020204" pitchFamily="34" charset="0"/>
                <a:ea typeface="ＭＳ Ｐゴシック" panose="020B0600070205080204" pitchFamily="50" charset="-128"/>
              </a:defRPr>
            </a:lvl2pPr>
            <a:lvl3pPr marL="662414" indent="0">
              <a:buNone/>
              <a:defRPr lang="ja-JP" altLang="en-US" sz="2400" smtClean="0">
                <a:latin typeface="Arial" panose="020B0604020202020204" pitchFamily="34" charset="0"/>
                <a:ea typeface="ＭＳ Ｐゴシック" panose="020B0600070205080204" pitchFamily="50" charset="-128"/>
              </a:defRPr>
            </a:lvl3pPr>
            <a:lvl4pPr marL="1119614" indent="0">
              <a:buNone/>
              <a:defRPr lang="ja-JP" altLang="en-US" sz="2400" smtClean="0">
                <a:latin typeface="Arial" panose="020B0604020202020204" pitchFamily="34" charset="0"/>
                <a:ea typeface="ＭＳ Ｐゴシック" panose="020B0600070205080204" pitchFamily="50" charset="-128"/>
              </a:defRPr>
            </a:lvl4pPr>
            <a:lvl5pPr marL="1576814" indent="0">
              <a:buNone/>
              <a:defRPr lang="ja-JP" altLang="en-US" sz="2400">
                <a:latin typeface="Arial" panose="020B0604020202020204" pitchFamily="34" charset="0"/>
                <a:ea typeface="ＭＳ Ｐゴシック" panose="020B0600070205080204" pitchFamily="50" charset="-128"/>
              </a:defRPr>
            </a:lvl5pPr>
          </a:lstStyle>
          <a:p>
            <a:pPr marL="0" lvl="0" defTabSz="457200"/>
            <a:r>
              <a:rPr kumimoji="1" lang="ja-JP" altLang="en-US" dirty="0"/>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10313988" y="7200900"/>
            <a:ext cx="216000" cy="216000"/>
          </a:xfrm>
          <a:prstGeom prst="rect">
            <a:avLst/>
          </a:prstGeom>
          <a:noFill/>
        </p:spPr>
        <p:txBody>
          <a:bodyPr wrap="none" lIns="0" tIns="0" rIns="0" bIns="0" rtlCol="0" anchor="b" anchorCtr="0">
            <a:noAutofit/>
          </a:bodyPr>
          <a:lstStyle/>
          <a:p>
            <a:pPr algn="r"/>
            <a:fld id="{9C1B02FA-3B43-4965-97B5-C29D405C4738}" type="slidenum">
              <a:rPr kumimoji="1" lang="ja-JP" altLang="en-US" sz="1600" b="0" smtClean="0">
                <a:latin typeface="+mn-ea"/>
                <a:ea typeface="+mn-ea"/>
                <a:cs typeface="Arial" panose="020B0604020202020204" pitchFamily="34" charset="0"/>
              </a:rPr>
              <a:pPr algn="r"/>
              <a:t>‹#›</a:t>
            </a:fld>
            <a:endParaRPr kumimoji="1" lang="ja-JP" altLang="en-US" sz="1000" b="0" dirty="0">
              <a:latin typeface="+mn-ea"/>
              <a:ea typeface="+mn-ea"/>
              <a:cs typeface="Arial" panose="020B0604020202020204" pitchFamily="34" charset="0"/>
            </a:endParaRPr>
          </a:p>
        </p:txBody>
      </p:sp>
      <p:pic>
        <p:nvPicPr>
          <p:cNvPr id="7" name="図 5"/>
          <p:cNvPicPr>
            <a:picLocks/>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50992" y="214199"/>
            <a:ext cx="570996" cy="64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17624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文化庁スライド">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77825" y="865700"/>
            <a:ext cx="9432000" cy="1587"/>
          </a:xfrm>
          <a:prstGeom prst="line">
            <a:avLst/>
          </a:prstGeom>
          <a:ln w="25400">
            <a:solidFill>
              <a:srgbClr val="E4312B"/>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77826" y="345310"/>
            <a:ext cx="943199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400" b="1" baseline="0" smtClean="0">
                <a:solidFill>
                  <a:srgbClr val="E4312B"/>
                </a:solidFill>
                <a:latin typeface="Meiryo UI" panose="020B0604030504040204" pitchFamily="50" charset="-128"/>
                <a:ea typeface="Meiryo UI" panose="020B0604030504040204" pitchFamily="50" charset="-128"/>
              </a:defRPr>
            </a:lvl1pPr>
            <a:lvl2pPr marL="457200" indent="0">
              <a:buNone/>
              <a:defRPr lang="ja-JP" altLang="en-US" sz="2400" smtClean="0">
                <a:latin typeface="Arial" panose="020B0604020202020204" pitchFamily="34" charset="0"/>
                <a:ea typeface="ＭＳ Ｐゴシック" panose="020B0600070205080204" pitchFamily="50" charset="-128"/>
              </a:defRPr>
            </a:lvl2pPr>
            <a:lvl3pPr marL="662414" indent="0">
              <a:buNone/>
              <a:defRPr lang="ja-JP" altLang="en-US" sz="2400" smtClean="0">
                <a:latin typeface="Arial" panose="020B0604020202020204" pitchFamily="34" charset="0"/>
                <a:ea typeface="ＭＳ Ｐゴシック" panose="020B0600070205080204" pitchFamily="50" charset="-128"/>
              </a:defRPr>
            </a:lvl3pPr>
            <a:lvl4pPr marL="1119614" indent="0">
              <a:buNone/>
              <a:defRPr lang="ja-JP" altLang="en-US" sz="2400" smtClean="0">
                <a:latin typeface="Arial" panose="020B0604020202020204" pitchFamily="34" charset="0"/>
                <a:ea typeface="ＭＳ Ｐゴシック" panose="020B0600070205080204" pitchFamily="50" charset="-128"/>
              </a:defRPr>
            </a:lvl4pPr>
            <a:lvl5pPr marL="1576814" indent="0">
              <a:buNone/>
              <a:defRPr lang="ja-JP" altLang="en-US" sz="2400">
                <a:latin typeface="Arial" panose="020B0604020202020204" pitchFamily="34" charset="0"/>
                <a:ea typeface="ＭＳ Ｐゴシック" panose="020B0600070205080204" pitchFamily="50" charset="-128"/>
              </a:defRPr>
            </a:lvl5pPr>
          </a:lstStyle>
          <a:p>
            <a:pPr marL="0" lvl="0" defTabSz="457200"/>
            <a:r>
              <a:rPr kumimoji="1" lang="ja-JP" altLang="en-US" dirty="0"/>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10313988" y="7200900"/>
            <a:ext cx="216000" cy="216000"/>
          </a:xfrm>
          <a:prstGeom prst="rect">
            <a:avLst/>
          </a:prstGeom>
          <a:noFill/>
        </p:spPr>
        <p:txBody>
          <a:bodyPr wrap="none" lIns="0" tIns="0" rIns="0" bIns="0" rtlCol="0" anchor="b" anchorCtr="0">
            <a:noAutofit/>
          </a:bodyPr>
          <a:lstStyle/>
          <a:p>
            <a:pPr algn="r"/>
            <a:fld id="{9C1B02FA-3B43-4965-97B5-C29D405C4738}" type="slidenum">
              <a:rPr kumimoji="1" lang="ja-JP" altLang="en-US" sz="1600" b="0" smtClean="0">
                <a:latin typeface="+mn-ea"/>
                <a:ea typeface="+mn-ea"/>
                <a:cs typeface="Arial" panose="020B0604020202020204" pitchFamily="34" charset="0"/>
              </a:rPr>
              <a:pPr algn="r"/>
              <a:t>‹#›</a:t>
            </a:fld>
            <a:endParaRPr kumimoji="1" lang="ja-JP" altLang="en-US" sz="1000" b="0" dirty="0">
              <a:latin typeface="+mn-ea"/>
              <a:ea typeface="+mn-ea"/>
              <a:cs typeface="Arial" panose="020B0604020202020204" pitchFamily="34" charset="0"/>
            </a:endParaRPr>
          </a:p>
        </p:txBody>
      </p:sp>
      <p:pic>
        <p:nvPicPr>
          <p:cNvPr id="2" name="図 1"/>
          <p:cNvPicPr>
            <a:picLocks noChangeAspect="1"/>
          </p:cNvPicPr>
          <p:nvPr userDrawn="1"/>
        </p:nvPicPr>
        <p:blipFill>
          <a:blip r:embed="rId2"/>
          <a:stretch>
            <a:fillRect/>
          </a:stretch>
        </p:blipFill>
        <p:spPr>
          <a:xfrm>
            <a:off x="9842818" y="345310"/>
            <a:ext cx="579170" cy="475529"/>
          </a:xfrm>
          <a:prstGeom prst="rect">
            <a:avLst/>
          </a:prstGeom>
        </p:spPr>
      </p:pic>
    </p:spTree>
    <p:extLst>
      <p:ext uri="{BB962C8B-B14F-4D97-AF65-F5344CB8AC3E}">
        <p14:creationId xmlns:p14="http://schemas.microsoft.com/office/powerpoint/2010/main" val="15795755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ページ番号のみ">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E9B7DB8-1839-4F2F-B8FC-4E4238445B46}"/>
              </a:ext>
            </a:extLst>
          </p:cNvPr>
          <p:cNvSpPr txBox="1"/>
          <p:nvPr userDrawn="1"/>
        </p:nvSpPr>
        <p:spPr>
          <a:xfrm>
            <a:off x="10313988" y="7200900"/>
            <a:ext cx="216000" cy="216000"/>
          </a:xfrm>
          <a:prstGeom prst="rect">
            <a:avLst/>
          </a:prstGeom>
          <a:noFill/>
        </p:spPr>
        <p:txBody>
          <a:bodyPr wrap="none" lIns="0" tIns="0" rIns="0" bIns="0" rtlCol="0" anchor="b" anchorCtr="0">
            <a:noAutofit/>
          </a:bodyPr>
          <a:lstStyle/>
          <a:p>
            <a:pPr algn="r"/>
            <a:fld id="{9C1B02FA-3B43-4965-97B5-C29D405C4738}" type="slidenum">
              <a:rPr kumimoji="1" lang="ja-JP" altLang="en-US" sz="1600" b="0" smtClean="0">
                <a:latin typeface="+mn-ea"/>
                <a:ea typeface="+mn-ea"/>
                <a:cs typeface="Arial" panose="020B0604020202020204" pitchFamily="34" charset="0"/>
              </a:rPr>
              <a:pPr algn="r"/>
              <a:t>‹#›</a:t>
            </a:fld>
            <a:endParaRPr kumimoji="1" lang="ja-JP" altLang="en-US" sz="1100" b="0" dirty="0">
              <a:latin typeface="+mn-ea"/>
              <a:ea typeface="+mn-ea"/>
              <a:cs typeface="Arial" panose="020B0604020202020204" pitchFamily="34" charset="0"/>
            </a:endParaRPr>
          </a:p>
        </p:txBody>
      </p:sp>
    </p:spTree>
    <p:extLst>
      <p:ext uri="{BB962C8B-B14F-4D97-AF65-F5344CB8AC3E}">
        <p14:creationId xmlns:p14="http://schemas.microsoft.com/office/powerpoint/2010/main" val="1416823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12530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pic>
        <p:nvPicPr>
          <p:cNvPr id="3" name="図 5" descr="文化省.psd">
            <a:extLst>
              <a:ext uri="{FF2B5EF4-FFF2-40B4-BE49-F238E27FC236}">
                <a16:creationId xmlns:a16="http://schemas.microsoft.com/office/drawing/2014/main" id="{AD8A4806-033A-4C05-8DC4-AADBFD82EDCB}"/>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4047304" y="3388849"/>
            <a:ext cx="2597205" cy="781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3375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セクション ヘッダー">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0545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870381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7376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0676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1750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タイトル付きの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76796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タイトルと図">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9659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535147" y="303086"/>
            <a:ext cx="9621519" cy="1259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551" tIns="49775" rIns="99551" bIns="49775" numCol="1" anchor="ctr" anchorCtr="0" compatLnSpc="1">
            <a:prstTxWarp prst="textNoShape">
              <a:avLst/>
            </a:prstTxWarp>
          </a:bodyPr>
          <a:lstStyle/>
          <a:p>
            <a:pPr lvl="0"/>
            <a:r>
              <a:rPr lang="ja-JP" altLang="en-US"/>
              <a:t>マスタタイトルの書式設定</a:t>
            </a:r>
          </a:p>
        </p:txBody>
      </p:sp>
      <p:sp>
        <p:nvSpPr>
          <p:cNvPr id="4" name="日付プレースホルダ 3"/>
          <p:cNvSpPr>
            <a:spLocks noGrp="1"/>
          </p:cNvSpPr>
          <p:nvPr>
            <p:ph type="dt" sz="half" idx="2"/>
          </p:nvPr>
        </p:nvSpPr>
        <p:spPr>
          <a:xfrm>
            <a:off x="535147" y="7007457"/>
            <a:ext cx="2494703" cy="401469"/>
          </a:xfrm>
          <a:prstGeom prst="rect">
            <a:avLst/>
          </a:prstGeom>
        </p:spPr>
        <p:txBody>
          <a:bodyPr vert="horz" wrap="square" lIns="99551" tIns="49775" rIns="99551" bIns="49775" numCol="1" anchor="ctr" anchorCtr="0" compatLnSpc="1">
            <a:prstTxWarp prst="textNoShape">
              <a:avLst/>
            </a:prstTxWarp>
          </a:bodyPr>
          <a:lstStyle>
            <a:lvl1pPr eaLnBrk="1" hangingPunct="1">
              <a:defRPr sz="1299">
                <a:solidFill>
                  <a:srgbClr val="898989"/>
                </a:solidFill>
                <a:latin typeface="Calibri" panose="020F0502020204030204" pitchFamily="34" charset="0"/>
              </a:defRPr>
            </a:lvl1pPr>
          </a:lstStyle>
          <a:p>
            <a:pPr>
              <a:defRPr/>
            </a:pPr>
            <a:fld id="{EA34FA36-E586-4094-B41B-9207695FBF9A}" type="datetime1">
              <a:rPr lang="ja-JP" altLang="en-US"/>
              <a:pPr>
                <a:defRPr/>
              </a:pPr>
              <a:t>2023/5/22</a:t>
            </a:fld>
            <a:endParaRPr lang="ja-JP" altLang="en-US"/>
          </a:p>
        </p:txBody>
      </p:sp>
      <p:sp>
        <p:nvSpPr>
          <p:cNvPr id="5" name="フッター プレースホルダ 4"/>
          <p:cNvSpPr>
            <a:spLocks noGrp="1"/>
          </p:cNvSpPr>
          <p:nvPr>
            <p:ph type="ftr" sz="quarter" idx="3"/>
          </p:nvPr>
        </p:nvSpPr>
        <p:spPr>
          <a:xfrm>
            <a:off x="3652335" y="7007457"/>
            <a:ext cx="3387144" cy="401469"/>
          </a:xfrm>
          <a:prstGeom prst="rect">
            <a:avLst/>
          </a:prstGeom>
        </p:spPr>
        <p:txBody>
          <a:bodyPr vert="horz" lIns="99551" tIns="49775" rIns="99551" bIns="49775" rtlCol="0" anchor="ctr"/>
          <a:lstStyle>
            <a:lvl1pPr algn="ctr" defTabSz="497555" eaLnBrk="1" fontAlgn="auto" hangingPunct="1">
              <a:spcBef>
                <a:spcPts val="0"/>
              </a:spcBef>
              <a:spcAft>
                <a:spcPts val="0"/>
              </a:spcAft>
              <a:defRPr sz="1299">
                <a:solidFill>
                  <a:schemeClr val="tx1">
                    <a:tint val="75000"/>
                  </a:schemeClr>
                </a:solidFill>
                <a:latin typeface="+mn-lt"/>
                <a:ea typeface="+mn-ea"/>
                <a:cs typeface="+mn-cs"/>
              </a:defRPr>
            </a:lvl1pPr>
          </a:lstStyle>
          <a:p>
            <a:pPr>
              <a:defRPr/>
            </a:pPr>
            <a:endParaRPr lang="ja-JP" altLang="en-US"/>
          </a:p>
        </p:txBody>
      </p:sp>
      <p:sp>
        <p:nvSpPr>
          <p:cNvPr id="6" name="スライド番号プレースホルダ 5"/>
          <p:cNvSpPr>
            <a:spLocks noGrp="1"/>
          </p:cNvSpPr>
          <p:nvPr>
            <p:ph type="sldNum" sz="quarter" idx="4"/>
          </p:nvPr>
        </p:nvSpPr>
        <p:spPr>
          <a:xfrm>
            <a:off x="7661963" y="7007457"/>
            <a:ext cx="2494703" cy="401469"/>
          </a:xfrm>
          <a:prstGeom prst="rect">
            <a:avLst/>
          </a:prstGeom>
        </p:spPr>
        <p:txBody>
          <a:bodyPr vert="horz" wrap="square" lIns="99551" tIns="49775" rIns="99551" bIns="49775" numCol="1" anchor="ctr" anchorCtr="0" compatLnSpc="1">
            <a:prstTxWarp prst="textNoShape">
              <a:avLst/>
            </a:prstTxWarp>
          </a:bodyPr>
          <a:lstStyle>
            <a:lvl1pPr algn="r" eaLnBrk="1" hangingPunct="1">
              <a:defRPr sz="1299">
                <a:solidFill>
                  <a:srgbClr val="898989"/>
                </a:solidFill>
                <a:latin typeface="Calibri" panose="020F0502020204030204" pitchFamily="34" charset="0"/>
              </a:defRPr>
            </a:lvl1pPr>
          </a:lstStyle>
          <a:p>
            <a:pPr>
              <a:defRPr/>
            </a:pPr>
            <a:fld id="{5E4B9717-188A-4610-8B9E-F419F2B6ECBA}"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4535" r:id="rId1"/>
    <p:sldLayoutId id="2147484536" r:id="rId2"/>
    <p:sldLayoutId id="2147484537" r:id="rId3"/>
    <p:sldLayoutId id="2147484538" r:id="rId4"/>
    <p:sldLayoutId id="2147484539" r:id="rId5"/>
    <p:sldLayoutId id="2147484540" r:id="rId6"/>
    <p:sldLayoutId id="2147484541" r:id="rId7"/>
    <p:sldLayoutId id="2147484542" r:id="rId8"/>
    <p:sldLayoutId id="2147484543" r:id="rId9"/>
    <p:sldLayoutId id="2147484544" r:id="rId10"/>
    <p:sldLayoutId id="2147484545" r:id="rId11"/>
    <p:sldLayoutId id="2147484556" r:id="rId12"/>
  </p:sldLayoutIdLst>
  <p:txStyles>
    <p:titleStyle>
      <a:lvl1pPr algn="ctr" defTabSz="496689" rtl="0" eaLnBrk="1" fontAlgn="base" hangingPunct="1">
        <a:spcBef>
          <a:spcPct val="0"/>
        </a:spcBef>
        <a:spcAft>
          <a:spcPct val="0"/>
        </a:spcAft>
        <a:defRPr kumimoji="1" sz="4798" kern="1200">
          <a:solidFill>
            <a:schemeClr val="tx1"/>
          </a:solidFill>
          <a:latin typeface="Meiryo Bold"/>
          <a:ea typeface="Meiryo Bold"/>
          <a:cs typeface="Meiryo Bold"/>
        </a:defRPr>
      </a:lvl1pPr>
      <a:lvl2pPr algn="ctr" defTabSz="496689" rtl="0" eaLnBrk="1" fontAlgn="base" hangingPunct="1">
        <a:spcBef>
          <a:spcPct val="0"/>
        </a:spcBef>
        <a:spcAft>
          <a:spcPct val="0"/>
        </a:spcAft>
        <a:defRPr kumimoji="1" sz="4798">
          <a:solidFill>
            <a:schemeClr val="tx1"/>
          </a:solidFill>
          <a:latin typeface="Meiryo Bold" charset="-128"/>
          <a:ea typeface="Meiryo Bold" charset="-128"/>
          <a:cs typeface="Meiryo Bold" charset="-128"/>
        </a:defRPr>
      </a:lvl2pPr>
      <a:lvl3pPr algn="ctr" defTabSz="496689" rtl="0" eaLnBrk="1" fontAlgn="base" hangingPunct="1">
        <a:spcBef>
          <a:spcPct val="0"/>
        </a:spcBef>
        <a:spcAft>
          <a:spcPct val="0"/>
        </a:spcAft>
        <a:defRPr kumimoji="1" sz="4798">
          <a:solidFill>
            <a:schemeClr val="tx1"/>
          </a:solidFill>
          <a:latin typeface="Meiryo Bold" charset="-128"/>
          <a:ea typeface="Meiryo Bold" charset="-128"/>
          <a:cs typeface="Meiryo Bold" charset="-128"/>
        </a:defRPr>
      </a:lvl3pPr>
      <a:lvl4pPr algn="ctr" defTabSz="496689" rtl="0" eaLnBrk="1" fontAlgn="base" hangingPunct="1">
        <a:spcBef>
          <a:spcPct val="0"/>
        </a:spcBef>
        <a:spcAft>
          <a:spcPct val="0"/>
        </a:spcAft>
        <a:defRPr kumimoji="1" sz="4798">
          <a:solidFill>
            <a:schemeClr val="tx1"/>
          </a:solidFill>
          <a:latin typeface="Meiryo Bold" charset="-128"/>
          <a:ea typeface="Meiryo Bold" charset="-128"/>
          <a:cs typeface="Meiryo Bold" charset="-128"/>
        </a:defRPr>
      </a:lvl4pPr>
      <a:lvl5pPr algn="ctr" defTabSz="496689" rtl="0" eaLnBrk="1" fontAlgn="base" hangingPunct="1">
        <a:spcBef>
          <a:spcPct val="0"/>
        </a:spcBef>
        <a:spcAft>
          <a:spcPct val="0"/>
        </a:spcAft>
        <a:defRPr kumimoji="1" sz="4798">
          <a:solidFill>
            <a:schemeClr val="tx1"/>
          </a:solidFill>
          <a:latin typeface="Meiryo Bold" charset="-128"/>
          <a:ea typeface="Meiryo Bold" charset="-128"/>
          <a:cs typeface="Meiryo Bold" charset="-128"/>
        </a:defRPr>
      </a:lvl5pPr>
      <a:lvl6pPr marL="497555" algn="ctr" defTabSz="497555" rtl="0" eaLnBrk="1" fontAlgn="base" hangingPunct="1">
        <a:spcBef>
          <a:spcPct val="0"/>
        </a:spcBef>
        <a:spcAft>
          <a:spcPct val="0"/>
        </a:spcAft>
        <a:defRPr kumimoji="1" sz="4798">
          <a:solidFill>
            <a:schemeClr val="tx1"/>
          </a:solidFill>
          <a:latin typeface="Meiryo Bold" charset="-128"/>
          <a:ea typeface="Meiryo Bold" charset="-128"/>
          <a:cs typeface="Meiryo Bold" charset="-128"/>
        </a:defRPr>
      </a:lvl6pPr>
      <a:lvl7pPr marL="995109" algn="ctr" defTabSz="497555" rtl="0" eaLnBrk="1" fontAlgn="base" hangingPunct="1">
        <a:spcBef>
          <a:spcPct val="0"/>
        </a:spcBef>
        <a:spcAft>
          <a:spcPct val="0"/>
        </a:spcAft>
        <a:defRPr kumimoji="1" sz="4798">
          <a:solidFill>
            <a:schemeClr val="tx1"/>
          </a:solidFill>
          <a:latin typeface="Meiryo Bold" charset="-128"/>
          <a:ea typeface="Meiryo Bold" charset="-128"/>
          <a:cs typeface="Meiryo Bold" charset="-128"/>
        </a:defRPr>
      </a:lvl7pPr>
      <a:lvl8pPr marL="1492664" algn="ctr" defTabSz="497555" rtl="0" eaLnBrk="1" fontAlgn="base" hangingPunct="1">
        <a:spcBef>
          <a:spcPct val="0"/>
        </a:spcBef>
        <a:spcAft>
          <a:spcPct val="0"/>
        </a:spcAft>
        <a:defRPr kumimoji="1" sz="4798">
          <a:solidFill>
            <a:schemeClr val="tx1"/>
          </a:solidFill>
          <a:latin typeface="Meiryo Bold" charset="-128"/>
          <a:ea typeface="Meiryo Bold" charset="-128"/>
          <a:cs typeface="Meiryo Bold" charset="-128"/>
        </a:defRPr>
      </a:lvl8pPr>
      <a:lvl9pPr marL="1990219" algn="ctr" defTabSz="497555" rtl="0" eaLnBrk="1" fontAlgn="base" hangingPunct="1">
        <a:spcBef>
          <a:spcPct val="0"/>
        </a:spcBef>
        <a:spcAft>
          <a:spcPct val="0"/>
        </a:spcAft>
        <a:defRPr kumimoji="1" sz="4798">
          <a:solidFill>
            <a:schemeClr val="tx1"/>
          </a:solidFill>
          <a:latin typeface="Meiryo Bold" charset="-128"/>
          <a:ea typeface="Meiryo Bold" charset="-128"/>
          <a:cs typeface="Meiryo Bold" charset="-128"/>
        </a:defRPr>
      </a:lvl9pPr>
    </p:titleStyle>
    <p:bodyStyle>
      <a:lvl1pPr marL="372914" indent="-372914" algn="l" defTabSz="496689" rtl="0" eaLnBrk="1" fontAlgn="base" hangingPunct="1">
        <a:spcBef>
          <a:spcPct val="20000"/>
        </a:spcBef>
        <a:spcAft>
          <a:spcPct val="0"/>
        </a:spcAft>
        <a:buFont typeface="Arial" panose="020B0604020202020204" pitchFamily="34" charset="0"/>
        <a:buChar char="•"/>
        <a:defRPr kumimoji="1" sz="4098" kern="1200">
          <a:solidFill>
            <a:schemeClr val="tx1"/>
          </a:solidFill>
          <a:latin typeface="+mn-lt"/>
          <a:ea typeface="+mn-ea"/>
          <a:cs typeface="ＭＳ Ｐゴシック" charset="-128"/>
        </a:defRPr>
      </a:lvl1pPr>
      <a:lvl2pPr marL="807715" indent="-309439" algn="l" defTabSz="496689" rtl="0" eaLnBrk="1" fontAlgn="base" hangingPunct="1">
        <a:spcBef>
          <a:spcPct val="20000"/>
        </a:spcBef>
        <a:spcAft>
          <a:spcPct val="0"/>
        </a:spcAft>
        <a:buFont typeface="Arial" panose="020B0604020202020204" pitchFamily="34" charset="0"/>
        <a:buChar char="–"/>
        <a:defRPr kumimoji="1" sz="2999" kern="1200">
          <a:solidFill>
            <a:schemeClr val="tx1"/>
          </a:solidFill>
          <a:latin typeface="+mn-lt"/>
          <a:ea typeface="+mn-ea"/>
          <a:cs typeface="+mn-cs"/>
        </a:defRPr>
      </a:lvl2pPr>
      <a:lvl3pPr marL="1242516" indent="-247551" algn="l" defTabSz="496689" rtl="0" eaLnBrk="1" fontAlgn="base" hangingPunct="1">
        <a:spcBef>
          <a:spcPct val="20000"/>
        </a:spcBef>
        <a:spcAft>
          <a:spcPct val="0"/>
        </a:spcAft>
        <a:buFont typeface="Arial" panose="020B0604020202020204" pitchFamily="34" charset="0"/>
        <a:buChar char="•"/>
        <a:defRPr kumimoji="1" sz="2599" kern="1200">
          <a:solidFill>
            <a:schemeClr val="tx1"/>
          </a:solidFill>
          <a:latin typeface="+mn-lt"/>
          <a:ea typeface="+mn-ea"/>
          <a:cs typeface="+mn-cs"/>
        </a:defRPr>
      </a:lvl3pPr>
      <a:lvl4pPr marL="1740791" indent="-247551" algn="l" defTabSz="496689" rtl="0" eaLnBrk="1" fontAlgn="base" hangingPunct="1">
        <a:spcBef>
          <a:spcPct val="20000"/>
        </a:spcBef>
        <a:spcAft>
          <a:spcPct val="0"/>
        </a:spcAft>
        <a:buFont typeface="Arial" panose="020B0604020202020204" pitchFamily="34" charset="0"/>
        <a:buChar char="–"/>
        <a:defRPr kumimoji="1" sz="2199" kern="1200">
          <a:solidFill>
            <a:schemeClr val="tx1"/>
          </a:solidFill>
          <a:latin typeface="+mn-lt"/>
          <a:ea typeface="+mn-ea"/>
          <a:cs typeface="+mn-cs"/>
        </a:defRPr>
      </a:lvl4pPr>
      <a:lvl5pPr marL="2237480" indent="-247551" algn="l" defTabSz="496689" rtl="0" eaLnBrk="1" fontAlgn="base" hangingPunct="1">
        <a:spcBef>
          <a:spcPct val="20000"/>
        </a:spcBef>
        <a:spcAft>
          <a:spcPct val="0"/>
        </a:spcAft>
        <a:buFont typeface="Arial" panose="020B0604020202020204" pitchFamily="34" charset="0"/>
        <a:buChar char="»"/>
        <a:defRPr kumimoji="1" sz="2199" kern="1200">
          <a:solidFill>
            <a:schemeClr val="tx1"/>
          </a:solidFill>
          <a:latin typeface="+mn-lt"/>
          <a:ea typeface="+mn-ea"/>
          <a:cs typeface="+mn-cs"/>
        </a:defRPr>
      </a:lvl5pPr>
      <a:lvl6pPr marL="2736550" indent="-248777" algn="l" defTabSz="497555" rtl="0" eaLnBrk="1" latinLnBrk="0" hangingPunct="1">
        <a:spcBef>
          <a:spcPct val="20000"/>
        </a:spcBef>
        <a:buFont typeface="Arial"/>
        <a:buChar char="•"/>
        <a:defRPr kumimoji="1" sz="2199" kern="1200">
          <a:solidFill>
            <a:schemeClr val="tx1"/>
          </a:solidFill>
          <a:latin typeface="+mn-lt"/>
          <a:ea typeface="+mn-ea"/>
          <a:cs typeface="+mn-cs"/>
        </a:defRPr>
      </a:lvl6pPr>
      <a:lvl7pPr marL="3234105" indent="-248777" algn="l" defTabSz="497555" rtl="0" eaLnBrk="1" latinLnBrk="0" hangingPunct="1">
        <a:spcBef>
          <a:spcPct val="20000"/>
        </a:spcBef>
        <a:buFont typeface="Arial"/>
        <a:buChar char="•"/>
        <a:defRPr kumimoji="1" sz="2199" kern="1200">
          <a:solidFill>
            <a:schemeClr val="tx1"/>
          </a:solidFill>
          <a:latin typeface="+mn-lt"/>
          <a:ea typeface="+mn-ea"/>
          <a:cs typeface="+mn-cs"/>
        </a:defRPr>
      </a:lvl7pPr>
      <a:lvl8pPr marL="3731659" indent="-248777" algn="l" defTabSz="497555" rtl="0" eaLnBrk="1" latinLnBrk="0" hangingPunct="1">
        <a:spcBef>
          <a:spcPct val="20000"/>
        </a:spcBef>
        <a:buFont typeface="Arial"/>
        <a:buChar char="•"/>
        <a:defRPr kumimoji="1" sz="2199" kern="1200">
          <a:solidFill>
            <a:schemeClr val="tx1"/>
          </a:solidFill>
          <a:latin typeface="+mn-lt"/>
          <a:ea typeface="+mn-ea"/>
          <a:cs typeface="+mn-cs"/>
        </a:defRPr>
      </a:lvl8pPr>
      <a:lvl9pPr marL="4229214" indent="-248777" algn="l" defTabSz="497555" rtl="0" eaLnBrk="1" latinLnBrk="0" hangingPunct="1">
        <a:spcBef>
          <a:spcPct val="20000"/>
        </a:spcBef>
        <a:buFont typeface="Arial"/>
        <a:buChar char="•"/>
        <a:defRPr kumimoji="1" sz="2199" kern="1200">
          <a:solidFill>
            <a:schemeClr val="tx1"/>
          </a:solidFill>
          <a:latin typeface="+mn-lt"/>
          <a:ea typeface="+mn-ea"/>
          <a:cs typeface="+mn-cs"/>
        </a:defRPr>
      </a:lvl9pPr>
    </p:bodyStyle>
    <p:otherStyle>
      <a:defPPr>
        <a:defRPr lang="ja-JP"/>
      </a:defPPr>
      <a:lvl1pPr marL="0" algn="l" defTabSz="497555" rtl="0" eaLnBrk="1" latinLnBrk="0" hangingPunct="1">
        <a:defRPr kumimoji="1" sz="1999" kern="1200">
          <a:solidFill>
            <a:schemeClr val="tx1"/>
          </a:solidFill>
          <a:latin typeface="+mn-lt"/>
          <a:ea typeface="+mn-ea"/>
          <a:cs typeface="+mn-cs"/>
        </a:defRPr>
      </a:lvl1pPr>
      <a:lvl2pPr marL="497555" algn="l" defTabSz="497555" rtl="0" eaLnBrk="1" latinLnBrk="0" hangingPunct="1">
        <a:defRPr kumimoji="1" sz="1999" kern="1200">
          <a:solidFill>
            <a:schemeClr val="tx1"/>
          </a:solidFill>
          <a:latin typeface="+mn-lt"/>
          <a:ea typeface="+mn-ea"/>
          <a:cs typeface="+mn-cs"/>
        </a:defRPr>
      </a:lvl2pPr>
      <a:lvl3pPr marL="995109" algn="l" defTabSz="497555" rtl="0" eaLnBrk="1" latinLnBrk="0" hangingPunct="1">
        <a:defRPr kumimoji="1" sz="1999" kern="1200">
          <a:solidFill>
            <a:schemeClr val="tx1"/>
          </a:solidFill>
          <a:latin typeface="+mn-lt"/>
          <a:ea typeface="+mn-ea"/>
          <a:cs typeface="+mn-cs"/>
        </a:defRPr>
      </a:lvl3pPr>
      <a:lvl4pPr marL="1492664" algn="l" defTabSz="497555" rtl="0" eaLnBrk="1" latinLnBrk="0" hangingPunct="1">
        <a:defRPr kumimoji="1" sz="1999" kern="1200">
          <a:solidFill>
            <a:schemeClr val="tx1"/>
          </a:solidFill>
          <a:latin typeface="+mn-lt"/>
          <a:ea typeface="+mn-ea"/>
          <a:cs typeface="+mn-cs"/>
        </a:defRPr>
      </a:lvl4pPr>
      <a:lvl5pPr marL="1990219" algn="l" defTabSz="497555" rtl="0" eaLnBrk="1" latinLnBrk="0" hangingPunct="1">
        <a:defRPr kumimoji="1" sz="1999" kern="1200">
          <a:solidFill>
            <a:schemeClr val="tx1"/>
          </a:solidFill>
          <a:latin typeface="+mn-lt"/>
          <a:ea typeface="+mn-ea"/>
          <a:cs typeface="+mn-cs"/>
        </a:defRPr>
      </a:lvl5pPr>
      <a:lvl6pPr marL="2487772" algn="l" defTabSz="497555" rtl="0" eaLnBrk="1" latinLnBrk="0" hangingPunct="1">
        <a:defRPr kumimoji="1" sz="1999" kern="1200">
          <a:solidFill>
            <a:schemeClr val="tx1"/>
          </a:solidFill>
          <a:latin typeface="+mn-lt"/>
          <a:ea typeface="+mn-ea"/>
          <a:cs typeface="+mn-cs"/>
        </a:defRPr>
      </a:lvl6pPr>
      <a:lvl7pPr marL="2985327" algn="l" defTabSz="497555" rtl="0" eaLnBrk="1" latinLnBrk="0" hangingPunct="1">
        <a:defRPr kumimoji="1" sz="1999" kern="1200">
          <a:solidFill>
            <a:schemeClr val="tx1"/>
          </a:solidFill>
          <a:latin typeface="+mn-lt"/>
          <a:ea typeface="+mn-ea"/>
          <a:cs typeface="+mn-cs"/>
        </a:defRPr>
      </a:lvl7pPr>
      <a:lvl8pPr marL="3482881" algn="l" defTabSz="497555" rtl="0" eaLnBrk="1" latinLnBrk="0" hangingPunct="1">
        <a:defRPr kumimoji="1" sz="1999" kern="1200">
          <a:solidFill>
            <a:schemeClr val="tx1"/>
          </a:solidFill>
          <a:latin typeface="+mn-lt"/>
          <a:ea typeface="+mn-ea"/>
          <a:cs typeface="+mn-cs"/>
        </a:defRPr>
      </a:lvl8pPr>
      <a:lvl9pPr marL="3980436" algn="l" defTabSz="497555" rtl="0" eaLnBrk="1" latinLnBrk="0" hangingPunct="1">
        <a:defRPr kumimoji="1" sz="19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00" name="グループ化 199">
            <a:extLst>
              <a:ext uri="{FF2B5EF4-FFF2-40B4-BE49-F238E27FC236}">
                <a16:creationId xmlns:a16="http://schemas.microsoft.com/office/drawing/2014/main" id="{566A65A5-2837-4832-9CA3-7BDEBCBF86BB}"/>
              </a:ext>
            </a:extLst>
          </p:cNvPr>
          <p:cNvGrpSpPr/>
          <p:nvPr userDrawn="1"/>
        </p:nvGrpSpPr>
        <p:grpSpPr>
          <a:xfrm>
            <a:off x="377988" y="1150939"/>
            <a:ext cx="9935837" cy="6049961"/>
            <a:chOff x="377988" y="1150939"/>
            <a:chExt cx="9935837" cy="6049961"/>
          </a:xfrm>
        </p:grpSpPr>
        <p:grpSp>
          <p:nvGrpSpPr>
            <p:cNvPr id="128" name="グループ化 127">
              <a:extLst>
                <a:ext uri="{FF2B5EF4-FFF2-40B4-BE49-F238E27FC236}">
                  <a16:creationId xmlns:a16="http://schemas.microsoft.com/office/drawing/2014/main" id="{72A0710D-5BD8-4001-B9CE-9C652AD1F4DD}"/>
                </a:ext>
              </a:extLst>
            </p:cNvPr>
            <p:cNvGrpSpPr/>
            <p:nvPr userDrawn="1"/>
          </p:nvGrpSpPr>
          <p:grpSpPr>
            <a:xfrm>
              <a:off x="378263" y="1152901"/>
              <a:ext cx="9935559" cy="6047999"/>
              <a:chOff x="378263" y="1152901"/>
              <a:chExt cx="9935559" cy="6047999"/>
            </a:xfrm>
          </p:grpSpPr>
          <p:sp>
            <p:nvSpPr>
              <p:cNvPr id="78" name="Line 4">
                <a:extLst>
                  <a:ext uri="{FF2B5EF4-FFF2-40B4-BE49-F238E27FC236}">
                    <a16:creationId xmlns:a16="http://schemas.microsoft.com/office/drawing/2014/main" id="{94895187-C35A-4D02-B59E-A52B5A304376}"/>
                  </a:ext>
                </a:extLst>
              </p:cNvPr>
              <p:cNvSpPr>
                <a:spLocks noChangeShapeType="1"/>
              </p:cNvSpPr>
              <p:nvPr userDrawn="1"/>
            </p:nvSpPr>
            <p:spPr bwMode="auto">
              <a:xfrm>
                <a:off x="378263" y="6912869"/>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9" name="Line 4">
                <a:extLst>
                  <a:ext uri="{FF2B5EF4-FFF2-40B4-BE49-F238E27FC236}">
                    <a16:creationId xmlns:a16="http://schemas.microsoft.com/office/drawing/2014/main" id="{33071AE2-D797-4AA2-A4BC-892B48321311}"/>
                  </a:ext>
                </a:extLst>
              </p:cNvPr>
              <p:cNvSpPr>
                <a:spLocks noChangeShapeType="1"/>
              </p:cNvSpPr>
              <p:nvPr userDrawn="1"/>
            </p:nvSpPr>
            <p:spPr bwMode="auto">
              <a:xfrm>
                <a:off x="378263" y="7056869"/>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0" name="Line 4">
                <a:extLst>
                  <a:ext uri="{FF2B5EF4-FFF2-40B4-BE49-F238E27FC236}">
                    <a16:creationId xmlns:a16="http://schemas.microsoft.com/office/drawing/2014/main" id="{41930938-C286-40A8-9E87-A039ECED59EA}"/>
                  </a:ext>
                </a:extLst>
              </p:cNvPr>
              <p:cNvSpPr>
                <a:spLocks noChangeShapeType="1"/>
              </p:cNvSpPr>
              <p:nvPr userDrawn="1"/>
            </p:nvSpPr>
            <p:spPr bwMode="auto">
              <a:xfrm>
                <a:off x="378263" y="64821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1" name="Line 5">
                <a:extLst>
                  <a:ext uri="{FF2B5EF4-FFF2-40B4-BE49-F238E27FC236}">
                    <a16:creationId xmlns:a16="http://schemas.microsoft.com/office/drawing/2014/main" id="{BE22E4B9-1473-40BD-9CB5-3F8080E70734}"/>
                  </a:ext>
                </a:extLst>
              </p:cNvPr>
              <p:cNvSpPr>
                <a:spLocks noChangeShapeType="1"/>
              </p:cNvSpPr>
              <p:nvPr userDrawn="1"/>
            </p:nvSpPr>
            <p:spPr bwMode="auto">
              <a:xfrm>
                <a:off x="378263" y="63376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 name="Line 6">
                <a:extLst>
                  <a:ext uri="{FF2B5EF4-FFF2-40B4-BE49-F238E27FC236}">
                    <a16:creationId xmlns:a16="http://schemas.microsoft.com/office/drawing/2014/main" id="{D458851A-5399-4C1E-948F-0F30E270491B}"/>
                  </a:ext>
                </a:extLst>
              </p:cNvPr>
              <p:cNvSpPr>
                <a:spLocks noChangeShapeType="1"/>
              </p:cNvSpPr>
              <p:nvPr userDrawn="1"/>
            </p:nvSpPr>
            <p:spPr bwMode="auto">
              <a:xfrm>
                <a:off x="378263" y="61932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 name="Line 7">
                <a:extLst>
                  <a:ext uri="{FF2B5EF4-FFF2-40B4-BE49-F238E27FC236}">
                    <a16:creationId xmlns:a16="http://schemas.microsoft.com/office/drawing/2014/main" id="{5B3D94E0-4AED-4D62-99AB-B7A29DE91176}"/>
                  </a:ext>
                </a:extLst>
              </p:cNvPr>
              <p:cNvSpPr>
                <a:spLocks noChangeShapeType="1"/>
              </p:cNvSpPr>
              <p:nvPr userDrawn="1"/>
            </p:nvSpPr>
            <p:spPr bwMode="auto">
              <a:xfrm>
                <a:off x="378263" y="60487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4" name="Line 8">
                <a:extLst>
                  <a:ext uri="{FF2B5EF4-FFF2-40B4-BE49-F238E27FC236}">
                    <a16:creationId xmlns:a16="http://schemas.microsoft.com/office/drawing/2014/main" id="{71EA17B2-BBBB-49BD-8D9A-B7F330C704BC}"/>
                  </a:ext>
                </a:extLst>
              </p:cNvPr>
              <p:cNvSpPr>
                <a:spLocks noChangeShapeType="1"/>
              </p:cNvSpPr>
              <p:nvPr userDrawn="1"/>
            </p:nvSpPr>
            <p:spPr bwMode="auto">
              <a:xfrm>
                <a:off x="378263" y="59058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5" name="Line 9">
                <a:extLst>
                  <a:ext uri="{FF2B5EF4-FFF2-40B4-BE49-F238E27FC236}">
                    <a16:creationId xmlns:a16="http://schemas.microsoft.com/office/drawing/2014/main" id="{4A26A5DA-B073-4E91-81A4-B626A37F3DFD}"/>
                  </a:ext>
                </a:extLst>
              </p:cNvPr>
              <p:cNvSpPr>
                <a:spLocks noChangeShapeType="1"/>
              </p:cNvSpPr>
              <p:nvPr userDrawn="1"/>
            </p:nvSpPr>
            <p:spPr bwMode="auto">
              <a:xfrm>
                <a:off x="378263" y="57614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 name="Line 10">
                <a:extLst>
                  <a:ext uri="{FF2B5EF4-FFF2-40B4-BE49-F238E27FC236}">
                    <a16:creationId xmlns:a16="http://schemas.microsoft.com/office/drawing/2014/main" id="{A756B78E-7D22-40A7-AB8A-9BAA0C90750E}"/>
                  </a:ext>
                </a:extLst>
              </p:cNvPr>
              <p:cNvSpPr>
                <a:spLocks noChangeShapeType="1"/>
              </p:cNvSpPr>
              <p:nvPr userDrawn="1"/>
            </p:nvSpPr>
            <p:spPr bwMode="auto">
              <a:xfrm>
                <a:off x="378263" y="56169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 name="Line 11">
                <a:extLst>
                  <a:ext uri="{FF2B5EF4-FFF2-40B4-BE49-F238E27FC236}">
                    <a16:creationId xmlns:a16="http://schemas.microsoft.com/office/drawing/2014/main" id="{BDC4BC6A-F993-40D8-8CF7-DD1C01C9B27F}"/>
                  </a:ext>
                </a:extLst>
              </p:cNvPr>
              <p:cNvSpPr>
                <a:spLocks noChangeShapeType="1"/>
              </p:cNvSpPr>
              <p:nvPr userDrawn="1"/>
            </p:nvSpPr>
            <p:spPr bwMode="auto">
              <a:xfrm>
                <a:off x="378263" y="54740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8" name="Line 12">
                <a:extLst>
                  <a:ext uri="{FF2B5EF4-FFF2-40B4-BE49-F238E27FC236}">
                    <a16:creationId xmlns:a16="http://schemas.microsoft.com/office/drawing/2014/main" id="{D8546119-C5E8-4CAC-953A-6EED841F343F}"/>
                  </a:ext>
                </a:extLst>
              </p:cNvPr>
              <p:cNvSpPr>
                <a:spLocks noChangeShapeType="1"/>
              </p:cNvSpPr>
              <p:nvPr userDrawn="1"/>
            </p:nvSpPr>
            <p:spPr bwMode="auto">
              <a:xfrm>
                <a:off x="378263" y="53296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9" name="Line 13">
                <a:extLst>
                  <a:ext uri="{FF2B5EF4-FFF2-40B4-BE49-F238E27FC236}">
                    <a16:creationId xmlns:a16="http://schemas.microsoft.com/office/drawing/2014/main" id="{9CDAB148-3801-436E-A252-2823B4A57A4D}"/>
                  </a:ext>
                </a:extLst>
              </p:cNvPr>
              <p:cNvSpPr>
                <a:spLocks noChangeShapeType="1"/>
              </p:cNvSpPr>
              <p:nvPr userDrawn="1"/>
            </p:nvSpPr>
            <p:spPr bwMode="auto">
              <a:xfrm>
                <a:off x="378263" y="51851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0" name="Line 14">
                <a:extLst>
                  <a:ext uri="{FF2B5EF4-FFF2-40B4-BE49-F238E27FC236}">
                    <a16:creationId xmlns:a16="http://schemas.microsoft.com/office/drawing/2014/main" id="{DA2CA409-1FAD-44E2-A2DF-F4AEED4B4EAC}"/>
                  </a:ext>
                </a:extLst>
              </p:cNvPr>
              <p:cNvSpPr>
                <a:spLocks noChangeShapeType="1"/>
              </p:cNvSpPr>
              <p:nvPr userDrawn="1"/>
            </p:nvSpPr>
            <p:spPr bwMode="auto">
              <a:xfrm>
                <a:off x="378263" y="50406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 name="Line 15">
                <a:extLst>
                  <a:ext uri="{FF2B5EF4-FFF2-40B4-BE49-F238E27FC236}">
                    <a16:creationId xmlns:a16="http://schemas.microsoft.com/office/drawing/2014/main" id="{BB016690-5A92-4908-8726-2795810F4373}"/>
                  </a:ext>
                </a:extLst>
              </p:cNvPr>
              <p:cNvSpPr>
                <a:spLocks noChangeShapeType="1"/>
              </p:cNvSpPr>
              <p:nvPr userDrawn="1"/>
            </p:nvSpPr>
            <p:spPr bwMode="auto">
              <a:xfrm>
                <a:off x="378263" y="48978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 name="Line 16">
                <a:extLst>
                  <a:ext uri="{FF2B5EF4-FFF2-40B4-BE49-F238E27FC236}">
                    <a16:creationId xmlns:a16="http://schemas.microsoft.com/office/drawing/2014/main" id="{7589B545-8E2C-44B1-BF87-BA629156DE3C}"/>
                  </a:ext>
                </a:extLst>
              </p:cNvPr>
              <p:cNvSpPr>
                <a:spLocks noChangeShapeType="1"/>
              </p:cNvSpPr>
              <p:nvPr userDrawn="1"/>
            </p:nvSpPr>
            <p:spPr bwMode="auto">
              <a:xfrm>
                <a:off x="378263" y="47533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3" name="Line 17">
                <a:extLst>
                  <a:ext uri="{FF2B5EF4-FFF2-40B4-BE49-F238E27FC236}">
                    <a16:creationId xmlns:a16="http://schemas.microsoft.com/office/drawing/2014/main" id="{A04B68D3-7B40-4797-9562-7377C9F8DB6F}"/>
                  </a:ext>
                </a:extLst>
              </p:cNvPr>
              <p:cNvSpPr>
                <a:spLocks noChangeShapeType="1"/>
              </p:cNvSpPr>
              <p:nvPr userDrawn="1"/>
            </p:nvSpPr>
            <p:spPr bwMode="auto">
              <a:xfrm>
                <a:off x="378263" y="46088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4" name="Line 18">
                <a:extLst>
                  <a:ext uri="{FF2B5EF4-FFF2-40B4-BE49-F238E27FC236}">
                    <a16:creationId xmlns:a16="http://schemas.microsoft.com/office/drawing/2014/main" id="{D1FCD96E-8153-42AE-99BC-5F91EAAF58D3}"/>
                  </a:ext>
                </a:extLst>
              </p:cNvPr>
              <p:cNvSpPr>
                <a:spLocks noChangeShapeType="1"/>
              </p:cNvSpPr>
              <p:nvPr userDrawn="1"/>
            </p:nvSpPr>
            <p:spPr bwMode="auto">
              <a:xfrm>
                <a:off x="378263" y="44644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5" name="Line 19">
                <a:extLst>
                  <a:ext uri="{FF2B5EF4-FFF2-40B4-BE49-F238E27FC236}">
                    <a16:creationId xmlns:a16="http://schemas.microsoft.com/office/drawing/2014/main" id="{940D7FA7-3A6C-4B4E-B3C6-C67BECA45AAC}"/>
                  </a:ext>
                </a:extLst>
              </p:cNvPr>
              <p:cNvSpPr>
                <a:spLocks noChangeShapeType="1"/>
              </p:cNvSpPr>
              <p:nvPr userDrawn="1"/>
            </p:nvSpPr>
            <p:spPr bwMode="auto">
              <a:xfrm>
                <a:off x="378263" y="43215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6" name="Line 20">
                <a:extLst>
                  <a:ext uri="{FF2B5EF4-FFF2-40B4-BE49-F238E27FC236}">
                    <a16:creationId xmlns:a16="http://schemas.microsoft.com/office/drawing/2014/main" id="{57F56B8A-01FA-4035-8DE4-D00FFC6707A9}"/>
                  </a:ext>
                </a:extLst>
              </p:cNvPr>
              <p:cNvSpPr>
                <a:spLocks noChangeShapeType="1"/>
              </p:cNvSpPr>
              <p:nvPr userDrawn="1"/>
            </p:nvSpPr>
            <p:spPr bwMode="auto">
              <a:xfrm>
                <a:off x="378263" y="41770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7" name="Line 21">
                <a:extLst>
                  <a:ext uri="{FF2B5EF4-FFF2-40B4-BE49-F238E27FC236}">
                    <a16:creationId xmlns:a16="http://schemas.microsoft.com/office/drawing/2014/main" id="{925A4B1C-E3EB-4C13-A6C5-6EE9B9898949}"/>
                  </a:ext>
                </a:extLst>
              </p:cNvPr>
              <p:cNvSpPr>
                <a:spLocks noChangeShapeType="1"/>
              </p:cNvSpPr>
              <p:nvPr userDrawn="1"/>
            </p:nvSpPr>
            <p:spPr bwMode="auto">
              <a:xfrm>
                <a:off x="378263" y="40326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 name="Line 22">
                <a:extLst>
                  <a:ext uri="{FF2B5EF4-FFF2-40B4-BE49-F238E27FC236}">
                    <a16:creationId xmlns:a16="http://schemas.microsoft.com/office/drawing/2014/main" id="{0B2A3CA3-2F92-4542-B697-10F99607983E}"/>
                  </a:ext>
                </a:extLst>
              </p:cNvPr>
              <p:cNvSpPr>
                <a:spLocks noChangeShapeType="1"/>
              </p:cNvSpPr>
              <p:nvPr userDrawn="1"/>
            </p:nvSpPr>
            <p:spPr bwMode="auto">
              <a:xfrm>
                <a:off x="378263" y="37452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9" name="Line 23">
                <a:extLst>
                  <a:ext uri="{FF2B5EF4-FFF2-40B4-BE49-F238E27FC236}">
                    <a16:creationId xmlns:a16="http://schemas.microsoft.com/office/drawing/2014/main" id="{BA0890CE-449E-48B6-9B53-5B1D0FF75BA2}"/>
                  </a:ext>
                </a:extLst>
              </p:cNvPr>
              <p:cNvSpPr>
                <a:spLocks noChangeShapeType="1"/>
              </p:cNvSpPr>
              <p:nvPr userDrawn="1"/>
            </p:nvSpPr>
            <p:spPr bwMode="auto">
              <a:xfrm>
                <a:off x="378263" y="36008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0" name="Line 24">
                <a:extLst>
                  <a:ext uri="{FF2B5EF4-FFF2-40B4-BE49-F238E27FC236}">
                    <a16:creationId xmlns:a16="http://schemas.microsoft.com/office/drawing/2014/main" id="{BF9CCBE0-2CD6-493E-81AB-F9DD0DD340E6}"/>
                  </a:ext>
                </a:extLst>
              </p:cNvPr>
              <p:cNvSpPr>
                <a:spLocks noChangeShapeType="1"/>
              </p:cNvSpPr>
              <p:nvPr userDrawn="1"/>
            </p:nvSpPr>
            <p:spPr bwMode="auto">
              <a:xfrm>
                <a:off x="378263" y="34563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1" name="Line 25">
                <a:extLst>
                  <a:ext uri="{FF2B5EF4-FFF2-40B4-BE49-F238E27FC236}">
                    <a16:creationId xmlns:a16="http://schemas.microsoft.com/office/drawing/2014/main" id="{6F424979-F1D6-4234-A003-9B26028E18BB}"/>
                  </a:ext>
                </a:extLst>
              </p:cNvPr>
              <p:cNvSpPr>
                <a:spLocks noChangeShapeType="1"/>
              </p:cNvSpPr>
              <p:nvPr userDrawn="1"/>
            </p:nvSpPr>
            <p:spPr bwMode="auto">
              <a:xfrm>
                <a:off x="378263" y="33134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 name="Line 26">
                <a:extLst>
                  <a:ext uri="{FF2B5EF4-FFF2-40B4-BE49-F238E27FC236}">
                    <a16:creationId xmlns:a16="http://schemas.microsoft.com/office/drawing/2014/main" id="{B72CCDB4-3F2A-48B5-9849-EB48526AD9BB}"/>
                  </a:ext>
                </a:extLst>
              </p:cNvPr>
              <p:cNvSpPr>
                <a:spLocks noChangeShapeType="1"/>
              </p:cNvSpPr>
              <p:nvPr userDrawn="1"/>
            </p:nvSpPr>
            <p:spPr bwMode="auto">
              <a:xfrm>
                <a:off x="378263" y="31690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 name="Line 27">
                <a:extLst>
                  <a:ext uri="{FF2B5EF4-FFF2-40B4-BE49-F238E27FC236}">
                    <a16:creationId xmlns:a16="http://schemas.microsoft.com/office/drawing/2014/main" id="{9414948D-0A9F-47E4-9CB5-E52CBEF1CB51}"/>
                  </a:ext>
                </a:extLst>
              </p:cNvPr>
              <p:cNvSpPr>
                <a:spLocks noChangeShapeType="1"/>
              </p:cNvSpPr>
              <p:nvPr userDrawn="1"/>
            </p:nvSpPr>
            <p:spPr bwMode="auto">
              <a:xfrm>
                <a:off x="378263" y="30245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4" name="Line 28">
                <a:extLst>
                  <a:ext uri="{FF2B5EF4-FFF2-40B4-BE49-F238E27FC236}">
                    <a16:creationId xmlns:a16="http://schemas.microsoft.com/office/drawing/2014/main" id="{2C5A77DB-8681-4BF2-80DB-88E181BB9A11}"/>
                  </a:ext>
                </a:extLst>
              </p:cNvPr>
              <p:cNvSpPr>
                <a:spLocks noChangeShapeType="1"/>
              </p:cNvSpPr>
              <p:nvPr userDrawn="1"/>
            </p:nvSpPr>
            <p:spPr bwMode="auto">
              <a:xfrm>
                <a:off x="378263" y="28816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5" name="Line 29">
                <a:extLst>
                  <a:ext uri="{FF2B5EF4-FFF2-40B4-BE49-F238E27FC236}">
                    <a16:creationId xmlns:a16="http://schemas.microsoft.com/office/drawing/2014/main" id="{88B5B2F0-EB79-4F72-BCFF-5D9EEFDB5688}"/>
                  </a:ext>
                </a:extLst>
              </p:cNvPr>
              <p:cNvSpPr>
                <a:spLocks noChangeShapeType="1"/>
              </p:cNvSpPr>
              <p:nvPr userDrawn="1"/>
            </p:nvSpPr>
            <p:spPr bwMode="auto">
              <a:xfrm>
                <a:off x="378263" y="27372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6" name="Line 30">
                <a:extLst>
                  <a:ext uri="{FF2B5EF4-FFF2-40B4-BE49-F238E27FC236}">
                    <a16:creationId xmlns:a16="http://schemas.microsoft.com/office/drawing/2014/main" id="{D3517087-1372-41A4-9A6B-4C25D69BC665}"/>
                  </a:ext>
                </a:extLst>
              </p:cNvPr>
              <p:cNvSpPr>
                <a:spLocks noChangeShapeType="1"/>
              </p:cNvSpPr>
              <p:nvPr userDrawn="1"/>
            </p:nvSpPr>
            <p:spPr bwMode="auto">
              <a:xfrm>
                <a:off x="378263" y="25927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7" name="Line 31">
                <a:extLst>
                  <a:ext uri="{FF2B5EF4-FFF2-40B4-BE49-F238E27FC236}">
                    <a16:creationId xmlns:a16="http://schemas.microsoft.com/office/drawing/2014/main" id="{C626BD20-910D-4076-8067-3BF486E99CE3}"/>
                  </a:ext>
                </a:extLst>
              </p:cNvPr>
              <p:cNvSpPr>
                <a:spLocks noChangeShapeType="1"/>
              </p:cNvSpPr>
              <p:nvPr userDrawn="1"/>
            </p:nvSpPr>
            <p:spPr bwMode="auto">
              <a:xfrm>
                <a:off x="378263" y="24483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8" name="Line 32">
                <a:extLst>
                  <a:ext uri="{FF2B5EF4-FFF2-40B4-BE49-F238E27FC236}">
                    <a16:creationId xmlns:a16="http://schemas.microsoft.com/office/drawing/2014/main" id="{372B950D-F2B6-48A4-8F4C-10E1D4476C94}"/>
                  </a:ext>
                </a:extLst>
              </p:cNvPr>
              <p:cNvSpPr>
                <a:spLocks noChangeShapeType="1"/>
              </p:cNvSpPr>
              <p:nvPr userDrawn="1"/>
            </p:nvSpPr>
            <p:spPr bwMode="auto">
              <a:xfrm>
                <a:off x="378263" y="23054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9" name="Line 33">
                <a:extLst>
                  <a:ext uri="{FF2B5EF4-FFF2-40B4-BE49-F238E27FC236}">
                    <a16:creationId xmlns:a16="http://schemas.microsoft.com/office/drawing/2014/main" id="{8A4A1B4C-E485-4593-BFA3-5CD075726556}"/>
                  </a:ext>
                </a:extLst>
              </p:cNvPr>
              <p:cNvSpPr>
                <a:spLocks noChangeShapeType="1"/>
              </p:cNvSpPr>
              <p:nvPr userDrawn="1"/>
            </p:nvSpPr>
            <p:spPr bwMode="auto">
              <a:xfrm>
                <a:off x="378263" y="21609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0" name="Line 34">
                <a:extLst>
                  <a:ext uri="{FF2B5EF4-FFF2-40B4-BE49-F238E27FC236}">
                    <a16:creationId xmlns:a16="http://schemas.microsoft.com/office/drawing/2014/main" id="{F7A11A6F-6BD7-47EA-BCE8-34D010674870}"/>
                  </a:ext>
                </a:extLst>
              </p:cNvPr>
              <p:cNvSpPr>
                <a:spLocks noChangeShapeType="1"/>
              </p:cNvSpPr>
              <p:nvPr userDrawn="1"/>
            </p:nvSpPr>
            <p:spPr bwMode="auto">
              <a:xfrm>
                <a:off x="378263" y="20165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1" name="Line 35">
                <a:extLst>
                  <a:ext uri="{FF2B5EF4-FFF2-40B4-BE49-F238E27FC236}">
                    <a16:creationId xmlns:a16="http://schemas.microsoft.com/office/drawing/2014/main" id="{84C5A8BA-97D6-401C-9D61-03B2676A897A}"/>
                  </a:ext>
                </a:extLst>
              </p:cNvPr>
              <p:cNvSpPr>
                <a:spLocks noChangeShapeType="1"/>
              </p:cNvSpPr>
              <p:nvPr userDrawn="1"/>
            </p:nvSpPr>
            <p:spPr bwMode="auto">
              <a:xfrm>
                <a:off x="378263" y="18720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 name="Line 36">
                <a:extLst>
                  <a:ext uri="{FF2B5EF4-FFF2-40B4-BE49-F238E27FC236}">
                    <a16:creationId xmlns:a16="http://schemas.microsoft.com/office/drawing/2014/main" id="{C480CFB1-FABD-482D-8E16-0FF97F40F3C0}"/>
                  </a:ext>
                </a:extLst>
              </p:cNvPr>
              <p:cNvSpPr>
                <a:spLocks noChangeShapeType="1"/>
              </p:cNvSpPr>
              <p:nvPr userDrawn="1"/>
            </p:nvSpPr>
            <p:spPr bwMode="auto">
              <a:xfrm>
                <a:off x="378263" y="17291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3" name="Line 37">
                <a:extLst>
                  <a:ext uri="{FF2B5EF4-FFF2-40B4-BE49-F238E27FC236}">
                    <a16:creationId xmlns:a16="http://schemas.microsoft.com/office/drawing/2014/main" id="{B21949DC-6578-4194-9990-2B615D821473}"/>
                  </a:ext>
                </a:extLst>
              </p:cNvPr>
              <p:cNvSpPr>
                <a:spLocks noChangeShapeType="1"/>
              </p:cNvSpPr>
              <p:nvPr userDrawn="1"/>
            </p:nvSpPr>
            <p:spPr bwMode="auto">
              <a:xfrm>
                <a:off x="378263" y="15847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 name="Line 38">
                <a:extLst>
                  <a:ext uri="{FF2B5EF4-FFF2-40B4-BE49-F238E27FC236}">
                    <a16:creationId xmlns:a16="http://schemas.microsoft.com/office/drawing/2014/main" id="{992A8411-E070-48DA-B652-E5C8EF5933A1}"/>
                  </a:ext>
                </a:extLst>
              </p:cNvPr>
              <p:cNvSpPr>
                <a:spLocks noChangeShapeType="1"/>
              </p:cNvSpPr>
              <p:nvPr userDrawn="1"/>
            </p:nvSpPr>
            <p:spPr bwMode="auto">
              <a:xfrm>
                <a:off x="378263" y="14402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5" name="Line 39">
                <a:extLst>
                  <a:ext uri="{FF2B5EF4-FFF2-40B4-BE49-F238E27FC236}">
                    <a16:creationId xmlns:a16="http://schemas.microsoft.com/office/drawing/2014/main" id="{0860C3FF-63CD-4832-B2B6-A2D7657A4F90}"/>
                  </a:ext>
                </a:extLst>
              </p:cNvPr>
              <p:cNvSpPr>
                <a:spLocks noChangeShapeType="1"/>
              </p:cNvSpPr>
              <p:nvPr userDrawn="1"/>
            </p:nvSpPr>
            <p:spPr bwMode="auto">
              <a:xfrm>
                <a:off x="378263" y="12973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6" name="Line 102">
                <a:extLst>
                  <a:ext uri="{FF2B5EF4-FFF2-40B4-BE49-F238E27FC236}">
                    <a16:creationId xmlns:a16="http://schemas.microsoft.com/office/drawing/2014/main" id="{F711A2EB-70DA-4E00-97E6-F3E09F448B42}"/>
                  </a:ext>
                </a:extLst>
              </p:cNvPr>
              <p:cNvSpPr>
                <a:spLocks noChangeShapeType="1"/>
              </p:cNvSpPr>
              <p:nvPr userDrawn="1"/>
            </p:nvSpPr>
            <p:spPr bwMode="auto">
              <a:xfrm>
                <a:off x="378263" y="3889752"/>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 name="Line 4">
                <a:extLst>
                  <a:ext uri="{FF2B5EF4-FFF2-40B4-BE49-F238E27FC236}">
                    <a16:creationId xmlns:a16="http://schemas.microsoft.com/office/drawing/2014/main" id="{DEB78652-AD35-4408-A552-2CA51F553D57}"/>
                  </a:ext>
                </a:extLst>
              </p:cNvPr>
              <p:cNvSpPr>
                <a:spLocks noChangeShapeType="1"/>
              </p:cNvSpPr>
              <p:nvPr userDrawn="1"/>
            </p:nvSpPr>
            <p:spPr bwMode="auto">
              <a:xfrm>
                <a:off x="378263" y="6625477"/>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8" name="Line 4">
                <a:extLst>
                  <a:ext uri="{FF2B5EF4-FFF2-40B4-BE49-F238E27FC236}">
                    <a16:creationId xmlns:a16="http://schemas.microsoft.com/office/drawing/2014/main" id="{4EB84B71-037A-4BA6-B552-92B8E1E5ACE1}"/>
                  </a:ext>
                </a:extLst>
              </p:cNvPr>
              <p:cNvSpPr>
                <a:spLocks noChangeShapeType="1"/>
              </p:cNvSpPr>
              <p:nvPr userDrawn="1"/>
            </p:nvSpPr>
            <p:spPr bwMode="auto">
              <a:xfrm>
                <a:off x="378263" y="6769477"/>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9" name="Line 39">
                <a:extLst>
                  <a:ext uri="{FF2B5EF4-FFF2-40B4-BE49-F238E27FC236}">
                    <a16:creationId xmlns:a16="http://schemas.microsoft.com/office/drawing/2014/main" id="{D8A87DFE-79BC-405B-8FB9-A13053014CD5}"/>
                  </a:ext>
                </a:extLst>
              </p:cNvPr>
              <p:cNvSpPr>
                <a:spLocks noChangeShapeType="1"/>
              </p:cNvSpPr>
              <p:nvPr userDrawn="1"/>
            </p:nvSpPr>
            <p:spPr bwMode="auto">
              <a:xfrm>
                <a:off x="378263" y="1152901"/>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0" name="Line 4">
                <a:extLst>
                  <a:ext uri="{FF2B5EF4-FFF2-40B4-BE49-F238E27FC236}">
                    <a16:creationId xmlns:a16="http://schemas.microsoft.com/office/drawing/2014/main" id="{7F513F86-426A-430A-9CE5-1633C6F3DFEB}"/>
                  </a:ext>
                </a:extLst>
              </p:cNvPr>
              <p:cNvSpPr>
                <a:spLocks noChangeShapeType="1"/>
              </p:cNvSpPr>
              <p:nvPr userDrawn="1"/>
            </p:nvSpPr>
            <p:spPr bwMode="auto">
              <a:xfrm>
                <a:off x="378263" y="720090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1" name="Line 34">
                <a:extLst>
                  <a:ext uri="{FF2B5EF4-FFF2-40B4-BE49-F238E27FC236}">
                    <a16:creationId xmlns:a16="http://schemas.microsoft.com/office/drawing/2014/main" id="{702D22A1-F40B-44CD-93AA-BB4EBCB1AAE9}"/>
                  </a:ext>
                </a:extLst>
              </p:cNvPr>
              <p:cNvSpPr>
                <a:spLocks noChangeShapeType="1"/>
              </p:cNvSpPr>
              <p:nvPr userDrawn="1"/>
            </p:nvSpPr>
            <p:spPr bwMode="auto">
              <a:xfrm>
                <a:off x="378263" y="1152901"/>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29" name="グループ化 128">
              <a:extLst>
                <a:ext uri="{FF2B5EF4-FFF2-40B4-BE49-F238E27FC236}">
                  <a16:creationId xmlns:a16="http://schemas.microsoft.com/office/drawing/2014/main" id="{F51C46C4-7F85-4DC1-8B86-B95A648C9A5D}"/>
                </a:ext>
              </a:extLst>
            </p:cNvPr>
            <p:cNvGrpSpPr/>
            <p:nvPr userDrawn="1"/>
          </p:nvGrpSpPr>
          <p:grpSpPr>
            <a:xfrm>
              <a:off x="377988" y="1150939"/>
              <a:ext cx="9935837" cy="6049961"/>
              <a:chOff x="360363" y="863221"/>
              <a:chExt cx="9935837" cy="6337679"/>
            </a:xfrm>
          </p:grpSpPr>
          <p:sp>
            <p:nvSpPr>
              <p:cNvPr id="130" name="Line 41">
                <a:extLst>
                  <a:ext uri="{FF2B5EF4-FFF2-40B4-BE49-F238E27FC236}">
                    <a16:creationId xmlns:a16="http://schemas.microsoft.com/office/drawing/2014/main" id="{0E9446ED-A148-4D0F-BCEA-89BB479924C1}"/>
                  </a:ext>
                </a:extLst>
              </p:cNvPr>
              <p:cNvSpPr>
                <a:spLocks noChangeShapeType="1"/>
              </p:cNvSpPr>
              <p:nvPr userDrawn="1"/>
            </p:nvSpPr>
            <p:spPr bwMode="auto">
              <a:xfrm>
                <a:off x="151229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1" name="Line 42">
                <a:extLst>
                  <a:ext uri="{FF2B5EF4-FFF2-40B4-BE49-F238E27FC236}">
                    <a16:creationId xmlns:a16="http://schemas.microsoft.com/office/drawing/2014/main" id="{49D21962-0C22-48A0-BBAA-95B762F27E49}"/>
                  </a:ext>
                </a:extLst>
              </p:cNvPr>
              <p:cNvSpPr>
                <a:spLocks noChangeShapeType="1"/>
              </p:cNvSpPr>
              <p:nvPr userDrawn="1"/>
            </p:nvSpPr>
            <p:spPr bwMode="auto">
              <a:xfrm>
                <a:off x="165628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 name="Line 43">
                <a:extLst>
                  <a:ext uri="{FF2B5EF4-FFF2-40B4-BE49-F238E27FC236}">
                    <a16:creationId xmlns:a16="http://schemas.microsoft.com/office/drawing/2014/main" id="{DFA3B380-B5B2-4B52-83A4-6CF3F80296FB}"/>
                  </a:ext>
                </a:extLst>
              </p:cNvPr>
              <p:cNvSpPr>
                <a:spLocks noChangeShapeType="1"/>
              </p:cNvSpPr>
              <p:nvPr userDrawn="1"/>
            </p:nvSpPr>
            <p:spPr bwMode="auto">
              <a:xfrm>
                <a:off x="180027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 name="Line 44">
                <a:extLst>
                  <a:ext uri="{FF2B5EF4-FFF2-40B4-BE49-F238E27FC236}">
                    <a16:creationId xmlns:a16="http://schemas.microsoft.com/office/drawing/2014/main" id="{81872DC4-1F65-48D6-803C-BB283966CC60}"/>
                  </a:ext>
                </a:extLst>
              </p:cNvPr>
              <p:cNvSpPr>
                <a:spLocks noChangeShapeType="1"/>
              </p:cNvSpPr>
              <p:nvPr userDrawn="1"/>
            </p:nvSpPr>
            <p:spPr bwMode="auto">
              <a:xfrm>
                <a:off x="194426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4" name="Line 45">
                <a:extLst>
                  <a:ext uri="{FF2B5EF4-FFF2-40B4-BE49-F238E27FC236}">
                    <a16:creationId xmlns:a16="http://schemas.microsoft.com/office/drawing/2014/main" id="{5F7E7F48-EEFA-46AD-834F-9D408869EAA9}"/>
                  </a:ext>
                </a:extLst>
              </p:cNvPr>
              <p:cNvSpPr>
                <a:spLocks noChangeShapeType="1"/>
              </p:cNvSpPr>
              <p:nvPr userDrawn="1"/>
            </p:nvSpPr>
            <p:spPr bwMode="auto">
              <a:xfrm>
                <a:off x="208825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5" name="Line 46">
                <a:extLst>
                  <a:ext uri="{FF2B5EF4-FFF2-40B4-BE49-F238E27FC236}">
                    <a16:creationId xmlns:a16="http://schemas.microsoft.com/office/drawing/2014/main" id="{B7950342-D595-48DB-B1FA-8232A76EFE53}"/>
                  </a:ext>
                </a:extLst>
              </p:cNvPr>
              <p:cNvSpPr>
                <a:spLocks noChangeShapeType="1"/>
              </p:cNvSpPr>
              <p:nvPr userDrawn="1"/>
            </p:nvSpPr>
            <p:spPr bwMode="auto">
              <a:xfrm>
                <a:off x="223224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6" name="Line 47">
                <a:extLst>
                  <a:ext uri="{FF2B5EF4-FFF2-40B4-BE49-F238E27FC236}">
                    <a16:creationId xmlns:a16="http://schemas.microsoft.com/office/drawing/2014/main" id="{6208A691-C50F-4F0D-A53E-4BD3377F10DB}"/>
                  </a:ext>
                </a:extLst>
              </p:cNvPr>
              <p:cNvSpPr>
                <a:spLocks noChangeShapeType="1"/>
              </p:cNvSpPr>
              <p:nvPr userDrawn="1"/>
            </p:nvSpPr>
            <p:spPr bwMode="auto">
              <a:xfrm>
                <a:off x="237623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7" name="Line 48">
                <a:extLst>
                  <a:ext uri="{FF2B5EF4-FFF2-40B4-BE49-F238E27FC236}">
                    <a16:creationId xmlns:a16="http://schemas.microsoft.com/office/drawing/2014/main" id="{184DF9CA-912E-40AA-AC08-3101696A649B}"/>
                  </a:ext>
                </a:extLst>
              </p:cNvPr>
              <p:cNvSpPr>
                <a:spLocks noChangeShapeType="1"/>
              </p:cNvSpPr>
              <p:nvPr userDrawn="1"/>
            </p:nvSpPr>
            <p:spPr bwMode="auto">
              <a:xfrm>
                <a:off x="252022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8" name="Line 49">
                <a:extLst>
                  <a:ext uri="{FF2B5EF4-FFF2-40B4-BE49-F238E27FC236}">
                    <a16:creationId xmlns:a16="http://schemas.microsoft.com/office/drawing/2014/main" id="{E4EDAD27-7673-4A61-AF53-E728DC17C8BB}"/>
                  </a:ext>
                </a:extLst>
              </p:cNvPr>
              <p:cNvSpPr>
                <a:spLocks noChangeShapeType="1"/>
              </p:cNvSpPr>
              <p:nvPr userDrawn="1"/>
            </p:nvSpPr>
            <p:spPr bwMode="auto">
              <a:xfrm>
                <a:off x="266421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9" name="Line 50">
                <a:extLst>
                  <a:ext uri="{FF2B5EF4-FFF2-40B4-BE49-F238E27FC236}">
                    <a16:creationId xmlns:a16="http://schemas.microsoft.com/office/drawing/2014/main" id="{6646B97D-0AA7-4CE3-82A2-A2BAFAA48471}"/>
                  </a:ext>
                </a:extLst>
              </p:cNvPr>
              <p:cNvSpPr>
                <a:spLocks noChangeShapeType="1"/>
              </p:cNvSpPr>
              <p:nvPr userDrawn="1"/>
            </p:nvSpPr>
            <p:spPr bwMode="auto">
              <a:xfrm>
                <a:off x="280821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0" name="Line 51">
                <a:extLst>
                  <a:ext uri="{FF2B5EF4-FFF2-40B4-BE49-F238E27FC236}">
                    <a16:creationId xmlns:a16="http://schemas.microsoft.com/office/drawing/2014/main" id="{C4AB8E1D-DC6E-4E15-B3E6-ABD707C44C00}"/>
                  </a:ext>
                </a:extLst>
              </p:cNvPr>
              <p:cNvSpPr>
                <a:spLocks noChangeShapeType="1"/>
              </p:cNvSpPr>
              <p:nvPr userDrawn="1"/>
            </p:nvSpPr>
            <p:spPr bwMode="auto">
              <a:xfrm>
                <a:off x="295220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1" name="Line 52">
                <a:extLst>
                  <a:ext uri="{FF2B5EF4-FFF2-40B4-BE49-F238E27FC236}">
                    <a16:creationId xmlns:a16="http://schemas.microsoft.com/office/drawing/2014/main" id="{BFD91CA3-B587-4766-9662-16D52420DA7F}"/>
                  </a:ext>
                </a:extLst>
              </p:cNvPr>
              <p:cNvSpPr>
                <a:spLocks noChangeShapeType="1"/>
              </p:cNvSpPr>
              <p:nvPr userDrawn="1"/>
            </p:nvSpPr>
            <p:spPr bwMode="auto">
              <a:xfrm>
                <a:off x="309619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2" name="Line 53">
                <a:extLst>
                  <a:ext uri="{FF2B5EF4-FFF2-40B4-BE49-F238E27FC236}">
                    <a16:creationId xmlns:a16="http://schemas.microsoft.com/office/drawing/2014/main" id="{78BC4020-859E-4F8E-B997-DBC99C6BA6FF}"/>
                  </a:ext>
                </a:extLst>
              </p:cNvPr>
              <p:cNvSpPr>
                <a:spLocks noChangeShapeType="1"/>
              </p:cNvSpPr>
              <p:nvPr userDrawn="1"/>
            </p:nvSpPr>
            <p:spPr bwMode="auto">
              <a:xfrm>
                <a:off x="324018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 name="Line 54">
                <a:extLst>
                  <a:ext uri="{FF2B5EF4-FFF2-40B4-BE49-F238E27FC236}">
                    <a16:creationId xmlns:a16="http://schemas.microsoft.com/office/drawing/2014/main" id="{813D1326-C629-4B12-94C0-226CBCFC3818}"/>
                  </a:ext>
                </a:extLst>
              </p:cNvPr>
              <p:cNvSpPr>
                <a:spLocks noChangeShapeType="1"/>
              </p:cNvSpPr>
              <p:nvPr userDrawn="1"/>
            </p:nvSpPr>
            <p:spPr bwMode="auto">
              <a:xfrm>
                <a:off x="338417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 name="Line 55">
                <a:extLst>
                  <a:ext uri="{FF2B5EF4-FFF2-40B4-BE49-F238E27FC236}">
                    <a16:creationId xmlns:a16="http://schemas.microsoft.com/office/drawing/2014/main" id="{E1FF3999-B164-4E40-8135-C49079BA8532}"/>
                  </a:ext>
                </a:extLst>
              </p:cNvPr>
              <p:cNvSpPr>
                <a:spLocks noChangeShapeType="1"/>
              </p:cNvSpPr>
              <p:nvPr userDrawn="1"/>
            </p:nvSpPr>
            <p:spPr bwMode="auto">
              <a:xfrm>
                <a:off x="352816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5" name="Line 56">
                <a:extLst>
                  <a:ext uri="{FF2B5EF4-FFF2-40B4-BE49-F238E27FC236}">
                    <a16:creationId xmlns:a16="http://schemas.microsoft.com/office/drawing/2014/main" id="{5D551A92-51CC-473F-BD03-BD3BA1BB38AD}"/>
                  </a:ext>
                </a:extLst>
              </p:cNvPr>
              <p:cNvSpPr>
                <a:spLocks noChangeShapeType="1"/>
              </p:cNvSpPr>
              <p:nvPr userDrawn="1"/>
            </p:nvSpPr>
            <p:spPr bwMode="auto">
              <a:xfrm>
                <a:off x="367215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6" name="Line 57">
                <a:extLst>
                  <a:ext uri="{FF2B5EF4-FFF2-40B4-BE49-F238E27FC236}">
                    <a16:creationId xmlns:a16="http://schemas.microsoft.com/office/drawing/2014/main" id="{4C1BCE03-C75A-4DF5-A440-5D171A6100F9}"/>
                  </a:ext>
                </a:extLst>
              </p:cNvPr>
              <p:cNvSpPr>
                <a:spLocks noChangeShapeType="1"/>
              </p:cNvSpPr>
              <p:nvPr userDrawn="1"/>
            </p:nvSpPr>
            <p:spPr bwMode="auto">
              <a:xfrm>
                <a:off x="381614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7" name="Line 58">
                <a:extLst>
                  <a:ext uri="{FF2B5EF4-FFF2-40B4-BE49-F238E27FC236}">
                    <a16:creationId xmlns:a16="http://schemas.microsoft.com/office/drawing/2014/main" id="{B6FE9BA0-0D38-426B-A504-E7D9D7422B0F}"/>
                  </a:ext>
                </a:extLst>
              </p:cNvPr>
              <p:cNvSpPr>
                <a:spLocks noChangeShapeType="1"/>
              </p:cNvSpPr>
              <p:nvPr userDrawn="1"/>
            </p:nvSpPr>
            <p:spPr bwMode="auto">
              <a:xfrm>
                <a:off x="396013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8" name="Line 59">
                <a:extLst>
                  <a:ext uri="{FF2B5EF4-FFF2-40B4-BE49-F238E27FC236}">
                    <a16:creationId xmlns:a16="http://schemas.microsoft.com/office/drawing/2014/main" id="{1D573AFF-6DD9-40FC-BD6E-871B4F0BFB3D}"/>
                  </a:ext>
                </a:extLst>
              </p:cNvPr>
              <p:cNvSpPr>
                <a:spLocks noChangeShapeType="1"/>
              </p:cNvSpPr>
              <p:nvPr userDrawn="1"/>
            </p:nvSpPr>
            <p:spPr bwMode="auto">
              <a:xfrm>
                <a:off x="410412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9" name="Line 60">
                <a:extLst>
                  <a:ext uri="{FF2B5EF4-FFF2-40B4-BE49-F238E27FC236}">
                    <a16:creationId xmlns:a16="http://schemas.microsoft.com/office/drawing/2014/main" id="{F3B9C3AE-6216-43F3-8BBE-1F58E93228AF}"/>
                  </a:ext>
                </a:extLst>
              </p:cNvPr>
              <p:cNvSpPr>
                <a:spLocks noChangeShapeType="1"/>
              </p:cNvSpPr>
              <p:nvPr userDrawn="1"/>
            </p:nvSpPr>
            <p:spPr bwMode="auto">
              <a:xfrm>
                <a:off x="424812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0" name="Line 61">
                <a:extLst>
                  <a:ext uri="{FF2B5EF4-FFF2-40B4-BE49-F238E27FC236}">
                    <a16:creationId xmlns:a16="http://schemas.microsoft.com/office/drawing/2014/main" id="{5F5946A9-32F4-47C6-AC09-7B4DD16CA1EE}"/>
                  </a:ext>
                </a:extLst>
              </p:cNvPr>
              <p:cNvSpPr>
                <a:spLocks noChangeShapeType="1"/>
              </p:cNvSpPr>
              <p:nvPr userDrawn="1"/>
            </p:nvSpPr>
            <p:spPr bwMode="auto">
              <a:xfrm>
                <a:off x="439211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1" name="Line 62">
                <a:extLst>
                  <a:ext uri="{FF2B5EF4-FFF2-40B4-BE49-F238E27FC236}">
                    <a16:creationId xmlns:a16="http://schemas.microsoft.com/office/drawing/2014/main" id="{16995BAA-93F4-4DEE-8F1B-E6E7B39B3F9B}"/>
                  </a:ext>
                </a:extLst>
              </p:cNvPr>
              <p:cNvSpPr>
                <a:spLocks noChangeShapeType="1"/>
              </p:cNvSpPr>
              <p:nvPr userDrawn="1"/>
            </p:nvSpPr>
            <p:spPr bwMode="auto">
              <a:xfrm>
                <a:off x="453610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2" name="Line 63">
                <a:extLst>
                  <a:ext uri="{FF2B5EF4-FFF2-40B4-BE49-F238E27FC236}">
                    <a16:creationId xmlns:a16="http://schemas.microsoft.com/office/drawing/2014/main" id="{62274738-AE9D-482E-A5C0-CF1B5DD2E7F4}"/>
                  </a:ext>
                </a:extLst>
              </p:cNvPr>
              <p:cNvSpPr>
                <a:spLocks noChangeShapeType="1"/>
              </p:cNvSpPr>
              <p:nvPr userDrawn="1"/>
            </p:nvSpPr>
            <p:spPr bwMode="auto">
              <a:xfrm>
                <a:off x="468009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 name="Line 64">
                <a:extLst>
                  <a:ext uri="{FF2B5EF4-FFF2-40B4-BE49-F238E27FC236}">
                    <a16:creationId xmlns:a16="http://schemas.microsoft.com/office/drawing/2014/main" id="{E116C106-EDD7-4525-8331-AF763DBD5099}"/>
                  </a:ext>
                </a:extLst>
              </p:cNvPr>
              <p:cNvSpPr>
                <a:spLocks noChangeShapeType="1"/>
              </p:cNvSpPr>
              <p:nvPr userDrawn="1"/>
            </p:nvSpPr>
            <p:spPr bwMode="auto">
              <a:xfrm>
                <a:off x="482408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4" name="Line 65">
                <a:extLst>
                  <a:ext uri="{FF2B5EF4-FFF2-40B4-BE49-F238E27FC236}">
                    <a16:creationId xmlns:a16="http://schemas.microsoft.com/office/drawing/2014/main" id="{01EDFBFB-DC26-4E57-A944-533C6EE0BA5E}"/>
                  </a:ext>
                </a:extLst>
              </p:cNvPr>
              <p:cNvSpPr>
                <a:spLocks noChangeShapeType="1"/>
              </p:cNvSpPr>
              <p:nvPr userDrawn="1"/>
            </p:nvSpPr>
            <p:spPr bwMode="auto">
              <a:xfrm>
                <a:off x="496807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5" name="Line 66">
                <a:extLst>
                  <a:ext uri="{FF2B5EF4-FFF2-40B4-BE49-F238E27FC236}">
                    <a16:creationId xmlns:a16="http://schemas.microsoft.com/office/drawing/2014/main" id="{516D8656-E3DA-45A8-BD0D-73310520E9CD}"/>
                  </a:ext>
                </a:extLst>
              </p:cNvPr>
              <p:cNvSpPr>
                <a:spLocks noChangeShapeType="1"/>
              </p:cNvSpPr>
              <p:nvPr userDrawn="1"/>
            </p:nvSpPr>
            <p:spPr bwMode="auto">
              <a:xfrm>
                <a:off x="511206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6" name="Line 67">
                <a:extLst>
                  <a:ext uri="{FF2B5EF4-FFF2-40B4-BE49-F238E27FC236}">
                    <a16:creationId xmlns:a16="http://schemas.microsoft.com/office/drawing/2014/main" id="{DCAB2907-1E27-45BF-B1C1-F8A2E1689BD7}"/>
                  </a:ext>
                </a:extLst>
              </p:cNvPr>
              <p:cNvSpPr>
                <a:spLocks noChangeShapeType="1"/>
              </p:cNvSpPr>
              <p:nvPr userDrawn="1"/>
            </p:nvSpPr>
            <p:spPr bwMode="auto">
              <a:xfrm>
                <a:off x="525605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7" name="Line 68">
                <a:extLst>
                  <a:ext uri="{FF2B5EF4-FFF2-40B4-BE49-F238E27FC236}">
                    <a16:creationId xmlns:a16="http://schemas.microsoft.com/office/drawing/2014/main" id="{81D1F1C5-94E6-4F1D-8239-10503B1EA522}"/>
                  </a:ext>
                </a:extLst>
              </p:cNvPr>
              <p:cNvSpPr>
                <a:spLocks noChangeShapeType="1"/>
              </p:cNvSpPr>
              <p:nvPr userDrawn="1"/>
            </p:nvSpPr>
            <p:spPr bwMode="auto">
              <a:xfrm>
                <a:off x="540004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8" name="Line 69">
                <a:extLst>
                  <a:ext uri="{FF2B5EF4-FFF2-40B4-BE49-F238E27FC236}">
                    <a16:creationId xmlns:a16="http://schemas.microsoft.com/office/drawing/2014/main" id="{A56774E5-27EC-4B91-B2B6-43D35A113909}"/>
                  </a:ext>
                </a:extLst>
              </p:cNvPr>
              <p:cNvSpPr>
                <a:spLocks noChangeShapeType="1"/>
              </p:cNvSpPr>
              <p:nvPr userDrawn="1"/>
            </p:nvSpPr>
            <p:spPr bwMode="auto">
              <a:xfrm>
                <a:off x="554403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 name="Line 70">
                <a:extLst>
                  <a:ext uri="{FF2B5EF4-FFF2-40B4-BE49-F238E27FC236}">
                    <a16:creationId xmlns:a16="http://schemas.microsoft.com/office/drawing/2014/main" id="{9800AC9C-BCC9-4F13-892C-EECB0A1FC769}"/>
                  </a:ext>
                </a:extLst>
              </p:cNvPr>
              <p:cNvSpPr>
                <a:spLocks noChangeShapeType="1"/>
              </p:cNvSpPr>
              <p:nvPr userDrawn="1"/>
            </p:nvSpPr>
            <p:spPr bwMode="auto">
              <a:xfrm>
                <a:off x="583202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0" name="Line 71">
                <a:extLst>
                  <a:ext uri="{FF2B5EF4-FFF2-40B4-BE49-F238E27FC236}">
                    <a16:creationId xmlns:a16="http://schemas.microsoft.com/office/drawing/2014/main" id="{A3263990-A43F-4BB3-8186-6604B03F0622}"/>
                  </a:ext>
                </a:extLst>
              </p:cNvPr>
              <p:cNvSpPr>
                <a:spLocks noChangeShapeType="1"/>
              </p:cNvSpPr>
              <p:nvPr userDrawn="1"/>
            </p:nvSpPr>
            <p:spPr bwMode="auto">
              <a:xfrm>
                <a:off x="597601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 name="Line 72">
                <a:extLst>
                  <a:ext uri="{FF2B5EF4-FFF2-40B4-BE49-F238E27FC236}">
                    <a16:creationId xmlns:a16="http://schemas.microsoft.com/office/drawing/2014/main" id="{16BEC931-F307-4ACA-A3A8-CA67CE5625F1}"/>
                  </a:ext>
                </a:extLst>
              </p:cNvPr>
              <p:cNvSpPr>
                <a:spLocks noChangeShapeType="1"/>
              </p:cNvSpPr>
              <p:nvPr userDrawn="1"/>
            </p:nvSpPr>
            <p:spPr bwMode="auto">
              <a:xfrm>
                <a:off x="612000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2" name="Line 73">
                <a:extLst>
                  <a:ext uri="{FF2B5EF4-FFF2-40B4-BE49-F238E27FC236}">
                    <a16:creationId xmlns:a16="http://schemas.microsoft.com/office/drawing/2014/main" id="{A324BBE2-E676-4BDC-8778-60AA1DD15F31}"/>
                  </a:ext>
                </a:extLst>
              </p:cNvPr>
              <p:cNvSpPr>
                <a:spLocks noChangeShapeType="1"/>
              </p:cNvSpPr>
              <p:nvPr userDrawn="1"/>
            </p:nvSpPr>
            <p:spPr bwMode="auto">
              <a:xfrm>
                <a:off x="626399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 name="Line 74">
                <a:extLst>
                  <a:ext uri="{FF2B5EF4-FFF2-40B4-BE49-F238E27FC236}">
                    <a16:creationId xmlns:a16="http://schemas.microsoft.com/office/drawing/2014/main" id="{42FC0755-57F6-44A3-BB19-7D641ADCB840}"/>
                  </a:ext>
                </a:extLst>
              </p:cNvPr>
              <p:cNvSpPr>
                <a:spLocks noChangeShapeType="1"/>
              </p:cNvSpPr>
              <p:nvPr userDrawn="1"/>
            </p:nvSpPr>
            <p:spPr bwMode="auto">
              <a:xfrm>
                <a:off x="640798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 name="Line 75">
                <a:extLst>
                  <a:ext uri="{FF2B5EF4-FFF2-40B4-BE49-F238E27FC236}">
                    <a16:creationId xmlns:a16="http://schemas.microsoft.com/office/drawing/2014/main" id="{A5C58F26-C28C-4B35-917E-1E63621DB12B}"/>
                  </a:ext>
                </a:extLst>
              </p:cNvPr>
              <p:cNvSpPr>
                <a:spLocks noChangeShapeType="1"/>
              </p:cNvSpPr>
              <p:nvPr userDrawn="1"/>
            </p:nvSpPr>
            <p:spPr bwMode="auto">
              <a:xfrm>
                <a:off x="655197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5" name="Line 76">
                <a:extLst>
                  <a:ext uri="{FF2B5EF4-FFF2-40B4-BE49-F238E27FC236}">
                    <a16:creationId xmlns:a16="http://schemas.microsoft.com/office/drawing/2014/main" id="{30C881A0-EEBC-4BB4-9C17-2B5757877FCF}"/>
                  </a:ext>
                </a:extLst>
              </p:cNvPr>
              <p:cNvSpPr>
                <a:spLocks noChangeShapeType="1"/>
              </p:cNvSpPr>
              <p:nvPr userDrawn="1"/>
            </p:nvSpPr>
            <p:spPr bwMode="auto">
              <a:xfrm>
                <a:off x="669596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6" name="Line 77">
                <a:extLst>
                  <a:ext uri="{FF2B5EF4-FFF2-40B4-BE49-F238E27FC236}">
                    <a16:creationId xmlns:a16="http://schemas.microsoft.com/office/drawing/2014/main" id="{A48987BB-1B09-4C91-BB84-CFFD8D636BC1}"/>
                  </a:ext>
                </a:extLst>
              </p:cNvPr>
              <p:cNvSpPr>
                <a:spLocks noChangeShapeType="1"/>
              </p:cNvSpPr>
              <p:nvPr userDrawn="1"/>
            </p:nvSpPr>
            <p:spPr bwMode="auto">
              <a:xfrm>
                <a:off x="683995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7" name="Line 78">
                <a:extLst>
                  <a:ext uri="{FF2B5EF4-FFF2-40B4-BE49-F238E27FC236}">
                    <a16:creationId xmlns:a16="http://schemas.microsoft.com/office/drawing/2014/main" id="{6F310DF1-3F01-4BB7-A130-3CFA51FF99E0}"/>
                  </a:ext>
                </a:extLst>
              </p:cNvPr>
              <p:cNvSpPr>
                <a:spLocks noChangeShapeType="1"/>
              </p:cNvSpPr>
              <p:nvPr userDrawn="1"/>
            </p:nvSpPr>
            <p:spPr bwMode="auto">
              <a:xfrm>
                <a:off x="698394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8" name="Line 79">
                <a:extLst>
                  <a:ext uri="{FF2B5EF4-FFF2-40B4-BE49-F238E27FC236}">
                    <a16:creationId xmlns:a16="http://schemas.microsoft.com/office/drawing/2014/main" id="{F136FCEC-5AA3-4B96-9255-4FDF9D72B90C}"/>
                  </a:ext>
                </a:extLst>
              </p:cNvPr>
              <p:cNvSpPr>
                <a:spLocks noChangeShapeType="1"/>
              </p:cNvSpPr>
              <p:nvPr userDrawn="1"/>
            </p:nvSpPr>
            <p:spPr bwMode="auto">
              <a:xfrm>
                <a:off x="712794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9" name="Line 80">
                <a:extLst>
                  <a:ext uri="{FF2B5EF4-FFF2-40B4-BE49-F238E27FC236}">
                    <a16:creationId xmlns:a16="http://schemas.microsoft.com/office/drawing/2014/main" id="{8B9A911D-24C2-4C3A-9D3B-4753C339C8FA}"/>
                  </a:ext>
                </a:extLst>
              </p:cNvPr>
              <p:cNvSpPr>
                <a:spLocks noChangeShapeType="1"/>
              </p:cNvSpPr>
              <p:nvPr userDrawn="1"/>
            </p:nvSpPr>
            <p:spPr bwMode="auto">
              <a:xfrm>
                <a:off x="727193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0" name="Line 81">
                <a:extLst>
                  <a:ext uri="{FF2B5EF4-FFF2-40B4-BE49-F238E27FC236}">
                    <a16:creationId xmlns:a16="http://schemas.microsoft.com/office/drawing/2014/main" id="{EA85A6BB-33C3-4AFD-AC9D-203F9FFB5949}"/>
                  </a:ext>
                </a:extLst>
              </p:cNvPr>
              <p:cNvSpPr>
                <a:spLocks noChangeShapeType="1"/>
              </p:cNvSpPr>
              <p:nvPr userDrawn="1"/>
            </p:nvSpPr>
            <p:spPr bwMode="auto">
              <a:xfrm>
                <a:off x="741592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1" name="Line 82">
                <a:extLst>
                  <a:ext uri="{FF2B5EF4-FFF2-40B4-BE49-F238E27FC236}">
                    <a16:creationId xmlns:a16="http://schemas.microsoft.com/office/drawing/2014/main" id="{19E50750-9F84-48C5-AEC8-1D29E7AFECCB}"/>
                  </a:ext>
                </a:extLst>
              </p:cNvPr>
              <p:cNvSpPr>
                <a:spLocks noChangeShapeType="1"/>
              </p:cNvSpPr>
              <p:nvPr userDrawn="1"/>
            </p:nvSpPr>
            <p:spPr bwMode="auto">
              <a:xfrm>
                <a:off x="755991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2" name="Line 83">
                <a:extLst>
                  <a:ext uri="{FF2B5EF4-FFF2-40B4-BE49-F238E27FC236}">
                    <a16:creationId xmlns:a16="http://schemas.microsoft.com/office/drawing/2014/main" id="{903E5069-63FB-4302-9479-8881D694109F}"/>
                  </a:ext>
                </a:extLst>
              </p:cNvPr>
              <p:cNvSpPr>
                <a:spLocks noChangeShapeType="1"/>
              </p:cNvSpPr>
              <p:nvPr userDrawn="1"/>
            </p:nvSpPr>
            <p:spPr bwMode="auto">
              <a:xfrm>
                <a:off x="770390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3" name="Line 84">
                <a:extLst>
                  <a:ext uri="{FF2B5EF4-FFF2-40B4-BE49-F238E27FC236}">
                    <a16:creationId xmlns:a16="http://schemas.microsoft.com/office/drawing/2014/main" id="{139CC5DA-BD48-489C-B464-563C241A3BA5}"/>
                  </a:ext>
                </a:extLst>
              </p:cNvPr>
              <p:cNvSpPr>
                <a:spLocks noChangeShapeType="1"/>
              </p:cNvSpPr>
              <p:nvPr userDrawn="1"/>
            </p:nvSpPr>
            <p:spPr bwMode="auto">
              <a:xfrm>
                <a:off x="784789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 name="Line 85">
                <a:extLst>
                  <a:ext uri="{FF2B5EF4-FFF2-40B4-BE49-F238E27FC236}">
                    <a16:creationId xmlns:a16="http://schemas.microsoft.com/office/drawing/2014/main" id="{E4E7648E-3908-44E2-B647-6CC9C84F69A0}"/>
                  </a:ext>
                </a:extLst>
              </p:cNvPr>
              <p:cNvSpPr>
                <a:spLocks noChangeShapeType="1"/>
              </p:cNvSpPr>
              <p:nvPr userDrawn="1"/>
            </p:nvSpPr>
            <p:spPr bwMode="auto">
              <a:xfrm>
                <a:off x="799188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5" name="Line 86">
                <a:extLst>
                  <a:ext uri="{FF2B5EF4-FFF2-40B4-BE49-F238E27FC236}">
                    <a16:creationId xmlns:a16="http://schemas.microsoft.com/office/drawing/2014/main" id="{21DF561F-A1E0-42DB-AC79-430B878E1EE5}"/>
                  </a:ext>
                </a:extLst>
              </p:cNvPr>
              <p:cNvSpPr>
                <a:spLocks noChangeShapeType="1"/>
              </p:cNvSpPr>
              <p:nvPr userDrawn="1"/>
            </p:nvSpPr>
            <p:spPr bwMode="auto">
              <a:xfrm>
                <a:off x="813587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6" name="Line 87">
                <a:extLst>
                  <a:ext uri="{FF2B5EF4-FFF2-40B4-BE49-F238E27FC236}">
                    <a16:creationId xmlns:a16="http://schemas.microsoft.com/office/drawing/2014/main" id="{DF80195F-4DE8-4B2E-85C5-667685F28B07}"/>
                  </a:ext>
                </a:extLst>
              </p:cNvPr>
              <p:cNvSpPr>
                <a:spLocks noChangeShapeType="1"/>
              </p:cNvSpPr>
              <p:nvPr userDrawn="1"/>
            </p:nvSpPr>
            <p:spPr bwMode="auto">
              <a:xfrm>
                <a:off x="827986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7" name="Line 88">
                <a:extLst>
                  <a:ext uri="{FF2B5EF4-FFF2-40B4-BE49-F238E27FC236}">
                    <a16:creationId xmlns:a16="http://schemas.microsoft.com/office/drawing/2014/main" id="{950156CB-EC38-4330-ACB4-071530299217}"/>
                  </a:ext>
                </a:extLst>
              </p:cNvPr>
              <p:cNvSpPr>
                <a:spLocks noChangeShapeType="1"/>
              </p:cNvSpPr>
              <p:nvPr userDrawn="1"/>
            </p:nvSpPr>
            <p:spPr bwMode="auto">
              <a:xfrm>
                <a:off x="842385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8" name="Line 89">
                <a:extLst>
                  <a:ext uri="{FF2B5EF4-FFF2-40B4-BE49-F238E27FC236}">
                    <a16:creationId xmlns:a16="http://schemas.microsoft.com/office/drawing/2014/main" id="{23CF9568-C7E2-46DF-ACAE-A058B1248098}"/>
                  </a:ext>
                </a:extLst>
              </p:cNvPr>
              <p:cNvSpPr>
                <a:spLocks noChangeShapeType="1"/>
              </p:cNvSpPr>
              <p:nvPr userDrawn="1"/>
            </p:nvSpPr>
            <p:spPr bwMode="auto">
              <a:xfrm>
                <a:off x="856785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9" name="Line 90">
                <a:extLst>
                  <a:ext uri="{FF2B5EF4-FFF2-40B4-BE49-F238E27FC236}">
                    <a16:creationId xmlns:a16="http://schemas.microsoft.com/office/drawing/2014/main" id="{13166C5E-416D-469C-AA8A-B8D07B219571}"/>
                  </a:ext>
                </a:extLst>
              </p:cNvPr>
              <p:cNvSpPr>
                <a:spLocks noChangeShapeType="1"/>
              </p:cNvSpPr>
              <p:nvPr userDrawn="1"/>
            </p:nvSpPr>
            <p:spPr bwMode="auto">
              <a:xfrm>
                <a:off x="871184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0" name="Line 91">
                <a:extLst>
                  <a:ext uri="{FF2B5EF4-FFF2-40B4-BE49-F238E27FC236}">
                    <a16:creationId xmlns:a16="http://schemas.microsoft.com/office/drawing/2014/main" id="{9DAE61BC-BEBA-48C7-BC41-8DE2F005912E}"/>
                  </a:ext>
                </a:extLst>
              </p:cNvPr>
              <p:cNvSpPr>
                <a:spLocks noChangeShapeType="1"/>
              </p:cNvSpPr>
              <p:nvPr userDrawn="1"/>
            </p:nvSpPr>
            <p:spPr bwMode="auto">
              <a:xfrm>
                <a:off x="885583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1" name="Line 92">
                <a:extLst>
                  <a:ext uri="{FF2B5EF4-FFF2-40B4-BE49-F238E27FC236}">
                    <a16:creationId xmlns:a16="http://schemas.microsoft.com/office/drawing/2014/main" id="{0D115BF0-C553-4D94-ADCF-978740C1478D}"/>
                  </a:ext>
                </a:extLst>
              </p:cNvPr>
              <p:cNvSpPr>
                <a:spLocks noChangeShapeType="1"/>
              </p:cNvSpPr>
              <p:nvPr userDrawn="1"/>
            </p:nvSpPr>
            <p:spPr bwMode="auto">
              <a:xfrm>
                <a:off x="899982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2" name="Line 93">
                <a:extLst>
                  <a:ext uri="{FF2B5EF4-FFF2-40B4-BE49-F238E27FC236}">
                    <a16:creationId xmlns:a16="http://schemas.microsoft.com/office/drawing/2014/main" id="{3CF81141-7FF1-4862-BF52-DBAB1E11CD6C}"/>
                  </a:ext>
                </a:extLst>
              </p:cNvPr>
              <p:cNvSpPr>
                <a:spLocks noChangeShapeType="1"/>
              </p:cNvSpPr>
              <p:nvPr userDrawn="1"/>
            </p:nvSpPr>
            <p:spPr bwMode="auto">
              <a:xfrm>
                <a:off x="914381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3" name="Line 94">
                <a:extLst>
                  <a:ext uri="{FF2B5EF4-FFF2-40B4-BE49-F238E27FC236}">
                    <a16:creationId xmlns:a16="http://schemas.microsoft.com/office/drawing/2014/main" id="{825A71A9-F3FF-4722-A5F3-BE4C67CB25D2}"/>
                  </a:ext>
                </a:extLst>
              </p:cNvPr>
              <p:cNvSpPr>
                <a:spLocks noChangeShapeType="1"/>
              </p:cNvSpPr>
              <p:nvPr userDrawn="1"/>
            </p:nvSpPr>
            <p:spPr bwMode="auto">
              <a:xfrm>
                <a:off x="928780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 name="Line 95">
                <a:extLst>
                  <a:ext uri="{FF2B5EF4-FFF2-40B4-BE49-F238E27FC236}">
                    <a16:creationId xmlns:a16="http://schemas.microsoft.com/office/drawing/2014/main" id="{73D58FDC-2752-4C5C-903A-E83E7C0BDB7F}"/>
                  </a:ext>
                </a:extLst>
              </p:cNvPr>
              <p:cNvSpPr>
                <a:spLocks noChangeShapeType="1"/>
              </p:cNvSpPr>
              <p:nvPr userDrawn="1"/>
            </p:nvSpPr>
            <p:spPr bwMode="auto">
              <a:xfrm>
                <a:off x="943179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5" name="Line 96">
                <a:extLst>
                  <a:ext uri="{FF2B5EF4-FFF2-40B4-BE49-F238E27FC236}">
                    <a16:creationId xmlns:a16="http://schemas.microsoft.com/office/drawing/2014/main" id="{1D9077B5-BA29-48A1-9E99-E6BC1338C0EB}"/>
                  </a:ext>
                </a:extLst>
              </p:cNvPr>
              <p:cNvSpPr>
                <a:spLocks noChangeShapeType="1"/>
              </p:cNvSpPr>
              <p:nvPr userDrawn="1"/>
            </p:nvSpPr>
            <p:spPr bwMode="auto">
              <a:xfrm>
                <a:off x="957578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6" name="Line 97">
                <a:extLst>
                  <a:ext uri="{FF2B5EF4-FFF2-40B4-BE49-F238E27FC236}">
                    <a16:creationId xmlns:a16="http://schemas.microsoft.com/office/drawing/2014/main" id="{04D00D3D-AD1E-46F3-BBC1-6D706FD2E638}"/>
                  </a:ext>
                </a:extLst>
              </p:cNvPr>
              <p:cNvSpPr>
                <a:spLocks noChangeShapeType="1"/>
              </p:cNvSpPr>
              <p:nvPr userDrawn="1"/>
            </p:nvSpPr>
            <p:spPr bwMode="auto">
              <a:xfrm>
                <a:off x="971977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87" name="Line 98">
                <a:extLst>
                  <a:ext uri="{FF2B5EF4-FFF2-40B4-BE49-F238E27FC236}">
                    <a16:creationId xmlns:a16="http://schemas.microsoft.com/office/drawing/2014/main" id="{8B8C72C2-09DA-4E85-A6CF-0D49F6F062A2}"/>
                  </a:ext>
                </a:extLst>
              </p:cNvPr>
              <p:cNvSpPr>
                <a:spLocks noChangeShapeType="1"/>
              </p:cNvSpPr>
              <p:nvPr userDrawn="1"/>
            </p:nvSpPr>
            <p:spPr bwMode="auto">
              <a:xfrm>
                <a:off x="986376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8" name="Line 99">
                <a:extLst>
                  <a:ext uri="{FF2B5EF4-FFF2-40B4-BE49-F238E27FC236}">
                    <a16:creationId xmlns:a16="http://schemas.microsoft.com/office/drawing/2014/main" id="{023FB8CA-9249-41B9-B79D-E7047A11CDE3}"/>
                  </a:ext>
                </a:extLst>
              </p:cNvPr>
              <p:cNvSpPr>
                <a:spLocks noChangeShapeType="1"/>
              </p:cNvSpPr>
              <p:nvPr userDrawn="1"/>
            </p:nvSpPr>
            <p:spPr bwMode="auto">
              <a:xfrm>
                <a:off x="136830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9" name="Line 100">
                <a:extLst>
                  <a:ext uri="{FF2B5EF4-FFF2-40B4-BE49-F238E27FC236}">
                    <a16:creationId xmlns:a16="http://schemas.microsoft.com/office/drawing/2014/main" id="{5E2EE7B6-A266-41AD-AF8B-85E680009A9C}"/>
                  </a:ext>
                </a:extLst>
              </p:cNvPr>
              <p:cNvSpPr>
                <a:spLocks noChangeShapeType="1"/>
              </p:cNvSpPr>
              <p:nvPr userDrawn="1"/>
            </p:nvSpPr>
            <p:spPr bwMode="auto">
              <a:xfrm>
                <a:off x="1000776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0" name="Line 103">
                <a:extLst>
                  <a:ext uri="{FF2B5EF4-FFF2-40B4-BE49-F238E27FC236}">
                    <a16:creationId xmlns:a16="http://schemas.microsoft.com/office/drawing/2014/main" id="{9106F1FC-96C8-4F51-8C03-CC29366E653F}"/>
                  </a:ext>
                </a:extLst>
              </p:cNvPr>
              <p:cNvSpPr>
                <a:spLocks noChangeShapeType="1"/>
              </p:cNvSpPr>
              <p:nvPr userDrawn="1"/>
            </p:nvSpPr>
            <p:spPr bwMode="auto">
              <a:xfrm>
                <a:off x="5688030" y="863222"/>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1" name="Line 99">
                <a:extLst>
                  <a:ext uri="{FF2B5EF4-FFF2-40B4-BE49-F238E27FC236}">
                    <a16:creationId xmlns:a16="http://schemas.microsoft.com/office/drawing/2014/main" id="{0A31AAB5-D66C-48CA-B6DE-775F077AF4F9}"/>
                  </a:ext>
                </a:extLst>
              </p:cNvPr>
              <p:cNvSpPr>
                <a:spLocks noChangeShapeType="1"/>
              </p:cNvSpPr>
              <p:nvPr userDrawn="1"/>
            </p:nvSpPr>
            <p:spPr bwMode="auto">
              <a:xfrm>
                <a:off x="122430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2" name="Line 99">
                <a:extLst>
                  <a:ext uri="{FF2B5EF4-FFF2-40B4-BE49-F238E27FC236}">
                    <a16:creationId xmlns:a16="http://schemas.microsoft.com/office/drawing/2014/main" id="{F3BFD4DC-EBB1-4BA3-9B97-E79C17C2DB21}"/>
                  </a:ext>
                </a:extLst>
              </p:cNvPr>
              <p:cNvSpPr>
                <a:spLocks noChangeShapeType="1"/>
              </p:cNvSpPr>
              <p:nvPr userDrawn="1"/>
            </p:nvSpPr>
            <p:spPr bwMode="auto">
              <a:xfrm>
                <a:off x="108031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3" name="Line 100">
                <a:extLst>
                  <a:ext uri="{FF2B5EF4-FFF2-40B4-BE49-F238E27FC236}">
                    <a16:creationId xmlns:a16="http://schemas.microsoft.com/office/drawing/2014/main" id="{C33333CF-1ABF-468B-BF92-F74F0290A88F}"/>
                  </a:ext>
                </a:extLst>
              </p:cNvPr>
              <p:cNvSpPr>
                <a:spLocks noChangeShapeType="1"/>
              </p:cNvSpPr>
              <p:nvPr userDrawn="1"/>
            </p:nvSpPr>
            <p:spPr bwMode="auto">
              <a:xfrm>
                <a:off x="1015176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4" name="Line 99">
                <a:extLst>
                  <a:ext uri="{FF2B5EF4-FFF2-40B4-BE49-F238E27FC236}">
                    <a16:creationId xmlns:a16="http://schemas.microsoft.com/office/drawing/2014/main" id="{CBBA0E37-1032-4E8A-9FC3-A2763C41E447}"/>
                  </a:ext>
                </a:extLst>
              </p:cNvPr>
              <p:cNvSpPr>
                <a:spLocks noChangeShapeType="1"/>
              </p:cNvSpPr>
              <p:nvPr userDrawn="1"/>
            </p:nvSpPr>
            <p:spPr bwMode="auto">
              <a:xfrm>
                <a:off x="50435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5" name="Line 99">
                <a:extLst>
                  <a:ext uri="{FF2B5EF4-FFF2-40B4-BE49-F238E27FC236}">
                    <a16:creationId xmlns:a16="http://schemas.microsoft.com/office/drawing/2014/main" id="{7913FFE3-4271-4AB8-AC51-28B477A79C77}"/>
                  </a:ext>
                </a:extLst>
              </p:cNvPr>
              <p:cNvSpPr>
                <a:spLocks noChangeShapeType="1"/>
              </p:cNvSpPr>
              <p:nvPr userDrawn="1"/>
            </p:nvSpPr>
            <p:spPr bwMode="auto">
              <a:xfrm>
                <a:off x="36036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6" name="Line 99">
                <a:extLst>
                  <a:ext uri="{FF2B5EF4-FFF2-40B4-BE49-F238E27FC236}">
                    <a16:creationId xmlns:a16="http://schemas.microsoft.com/office/drawing/2014/main" id="{0B160B74-EA72-4E5F-9B88-FB26B1AB118E}"/>
                  </a:ext>
                </a:extLst>
              </p:cNvPr>
              <p:cNvSpPr>
                <a:spLocks noChangeShapeType="1"/>
              </p:cNvSpPr>
              <p:nvPr userDrawn="1"/>
            </p:nvSpPr>
            <p:spPr bwMode="auto">
              <a:xfrm>
                <a:off x="79233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7" name="Line 99">
                <a:extLst>
                  <a:ext uri="{FF2B5EF4-FFF2-40B4-BE49-F238E27FC236}">
                    <a16:creationId xmlns:a16="http://schemas.microsoft.com/office/drawing/2014/main" id="{267B3B24-A0FB-459F-8A45-2BA720ADF5B1}"/>
                  </a:ext>
                </a:extLst>
              </p:cNvPr>
              <p:cNvSpPr>
                <a:spLocks noChangeShapeType="1"/>
              </p:cNvSpPr>
              <p:nvPr userDrawn="1"/>
            </p:nvSpPr>
            <p:spPr bwMode="auto">
              <a:xfrm>
                <a:off x="64834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8" name="Line 99">
                <a:extLst>
                  <a:ext uri="{FF2B5EF4-FFF2-40B4-BE49-F238E27FC236}">
                    <a16:creationId xmlns:a16="http://schemas.microsoft.com/office/drawing/2014/main" id="{3A44C382-B68E-4435-8B76-841D87F9A5F1}"/>
                  </a:ext>
                </a:extLst>
              </p:cNvPr>
              <p:cNvSpPr>
                <a:spLocks noChangeShapeType="1"/>
              </p:cNvSpPr>
              <p:nvPr userDrawn="1"/>
            </p:nvSpPr>
            <p:spPr bwMode="auto">
              <a:xfrm>
                <a:off x="93632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9" name="Line 100">
                <a:extLst>
                  <a:ext uri="{FF2B5EF4-FFF2-40B4-BE49-F238E27FC236}">
                    <a16:creationId xmlns:a16="http://schemas.microsoft.com/office/drawing/2014/main" id="{12040A76-F4FC-45AE-AC38-6DAE9DCFF0E3}"/>
                  </a:ext>
                </a:extLst>
              </p:cNvPr>
              <p:cNvSpPr>
                <a:spLocks noChangeShapeType="1"/>
              </p:cNvSpPr>
              <p:nvPr userDrawn="1"/>
            </p:nvSpPr>
            <p:spPr bwMode="auto">
              <a:xfrm>
                <a:off x="1029620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spTree>
    <p:extLst>
      <p:ext uri="{BB962C8B-B14F-4D97-AF65-F5344CB8AC3E}">
        <p14:creationId xmlns:p14="http://schemas.microsoft.com/office/powerpoint/2010/main" val="3480907196"/>
      </p:ext>
    </p:extLst>
  </p:cSld>
  <p:clrMap bg1="lt1" tx1="dk1" bg2="lt2" tx2="dk2" accent1="accent1" accent2="accent2" accent3="accent3" accent4="accent4" accent5="accent5" accent6="accent6" hlink="hlink" folHlink="folHlink"/>
  <p:sldLayoutIdLst>
    <p:sldLayoutId id="2147484548" r:id="rId1"/>
    <p:sldLayoutId id="2147484549" r:id="rId2"/>
    <p:sldLayoutId id="2147484550" r:id="rId3"/>
    <p:sldLayoutId id="2147484551" r:id="rId4"/>
    <p:sldLayoutId id="2147484552" r:id="rId5"/>
    <p:sldLayoutId id="2147484553" r:id="rId6"/>
    <p:sldLayoutId id="2147484554" r:id="rId7"/>
    <p:sldLayoutId id="2147484555" r:id="rId8"/>
  </p:sldLayoutIdLst>
  <p:txStyles>
    <p:title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7">
          <p15:clr>
            <a:srgbClr val="F26B43"/>
          </p15:clr>
        </p15:guide>
        <p15:guide id="2" orient="horz" pos="2630">
          <p15:clr>
            <a:srgbClr val="F26B43"/>
          </p15:clr>
        </p15:guide>
        <p15:guide id="3" orient="horz" pos="544">
          <p15:clr>
            <a:srgbClr val="F26B43"/>
          </p15:clr>
        </p15:guide>
        <p15:guide id="4" pos="238">
          <p15:clr>
            <a:srgbClr val="F26B43"/>
          </p15:clr>
        </p15:guide>
        <p15:guide id="5" pos="6497">
          <p15:clr>
            <a:srgbClr val="F26B43"/>
          </p15:clr>
        </p15:guide>
        <p15:guide id="6" orient="horz" pos="4536">
          <p15:clr>
            <a:srgbClr val="F26B43"/>
          </p15:clr>
        </p15:guide>
        <p15:guide id="7" orient="horz" pos="226">
          <p15:clr>
            <a:srgbClr val="F26B43"/>
          </p15:clr>
        </p15:guide>
        <p15:guide id="8" orient="horz" pos="72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9.jpe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image" Target="../media/image20.jpeg"/><Relationship Id="rId4" Type="http://schemas.openxmlformats.org/officeDocument/2006/relationships/image" Target="../media/image19.gif"/></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7.jpeg"/><Relationship Id="rId5" Type="http://schemas.openxmlformats.org/officeDocument/2006/relationships/image" Target="../media/image26.gif"/><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831" y="-1"/>
            <a:ext cx="10684151" cy="755967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ja-JP" altLang="en-US"/>
          </a:p>
        </p:txBody>
      </p:sp>
      <p:sp>
        <p:nvSpPr>
          <p:cNvPr id="93187" name="タイトル 1"/>
          <p:cNvSpPr txBox="1">
            <a:spLocks/>
          </p:cNvSpPr>
          <p:nvPr/>
        </p:nvSpPr>
        <p:spPr bwMode="auto">
          <a:xfrm>
            <a:off x="111736" y="107905"/>
            <a:ext cx="5404755" cy="301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955" tIns="46780" rIns="0" bIns="0"/>
          <a:lstStyle>
            <a:lvl1pPr>
              <a:defRPr kumimoji="1">
                <a:solidFill>
                  <a:schemeClr val="tx1"/>
                </a:solidFill>
                <a:latin typeface="Arial" panose="020B0604020202020204" pitchFamily="34" charset="0"/>
                <a:ea typeface="ＭＳ Ｐゴシック" panose="020B0600070205080204" pitchFamily="50" charset="-128"/>
              </a:defRPr>
            </a:lvl1pPr>
            <a:lvl2pPr marL="37931725" indent="-37474525">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4479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051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623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195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99">
                <a:latin typeface="Meiryo UI" panose="020B0604030504040204" pitchFamily="50" charset="-128"/>
                <a:ea typeface="Meiryo UI" panose="020B0604030504040204" pitchFamily="50" charset="-128"/>
              </a:rPr>
              <a:t>プレゼンテーション表紙サンプル　（スライドサイズ　</a:t>
            </a:r>
            <a:r>
              <a:rPr lang="en-US" altLang="ja-JP" sz="1299">
                <a:latin typeface="Meiryo UI" panose="020B0604030504040204" pitchFamily="50" charset="-128"/>
                <a:ea typeface="Meiryo UI" panose="020B0604030504040204" pitchFamily="50" charset="-128"/>
              </a:rPr>
              <a:t>4</a:t>
            </a:r>
            <a:r>
              <a:rPr lang="ja-JP" altLang="en-US" sz="1299">
                <a:latin typeface="Meiryo UI" panose="020B0604030504040204" pitchFamily="50" charset="-128"/>
                <a:ea typeface="Meiryo UI" panose="020B0604030504040204" pitchFamily="50" charset="-128"/>
              </a:rPr>
              <a:t>：</a:t>
            </a:r>
            <a:r>
              <a:rPr lang="en-US" altLang="ja-JP" sz="1299">
                <a:latin typeface="Meiryo UI" panose="020B0604030504040204" pitchFamily="50" charset="-128"/>
                <a:ea typeface="Meiryo UI" panose="020B0604030504040204" pitchFamily="50" charset="-128"/>
              </a:rPr>
              <a:t>3</a:t>
            </a:r>
            <a:r>
              <a:rPr lang="ja-JP" altLang="en-US" sz="1299">
                <a:latin typeface="Meiryo UI" panose="020B0604030504040204" pitchFamily="50" charset="-128"/>
                <a:ea typeface="Meiryo UI" panose="020B0604030504040204" pitchFamily="50" charset="-128"/>
              </a:rPr>
              <a:t>　</a:t>
            </a:r>
            <a:r>
              <a:rPr lang="en-US" altLang="ja-JP" sz="1299">
                <a:latin typeface="Meiryo UI" panose="020B0604030504040204" pitchFamily="50" charset="-128"/>
                <a:ea typeface="Meiryo UI" panose="020B0604030504040204" pitchFamily="50" charset="-128"/>
              </a:rPr>
              <a:t>25.4 x 19.05cm</a:t>
            </a:r>
            <a:r>
              <a:rPr lang="ja-JP" altLang="en-US" sz="1299">
                <a:latin typeface="Meiryo UI" panose="020B0604030504040204" pitchFamily="50" charset="-128"/>
                <a:ea typeface="Meiryo UI" panose="020B0604030504040204" pitchFamily="50" charset="-128"/>
              </a:rPr>
              <a:t>）</a:t>
            </a:r>
          </a:p>
        </p:txBody>
      </p:sp>
      <p:grpSp>
        <p:nvGrpSpPr>
          <p:cNvPr id="93188" name="図形グループ 6"/>
          <p:cNvGrpSpPr>
            <a:grpSpLocks/>
          </p:cNvGrpSpPr>
          <p:nvPr/>
        </p:nvGrpSpPr>
        <p:grpSpPr bwMode="auto">
          <a:xfrm>
            <a:off x="3831" y="-1"/>
            <a:ext cx="10684151" cy="7559675"/>
            <a:chOff x="772319" y="419110"/>
            <a:chExt cx="9144000" cy="6858000"/>
          </a:xfrm>
        </p:grpSpPr>
        <p:sp>
          <p:nvSpPr>
            <p:cNvPr id="5" name="正方形/長方形 4"/>
            <p:cNvSpPr/>
            <p:nvPr/>
          </p:nvSpPr>
          <p:spPr>
            <a:xfrm>
              <a:off x="772319" y="41911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ja-JP" altLang="en-US"/>
            </a:p>
          </p:txBody>
        </p:sp>
        <p:pic>
          <p:nvPicPr>
            <p:cNvPr id="93193" name="図 5" descr="sarcl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2319" y="41911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3189" name="図 5" descr="文化省.psd"/>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82877" y="695033"/>
            <a:ext cx="1639200" cy="493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0" name="テキスト ボックス 8"/>
          <p:cNvSpPr txBox="1">
            <a:spLocks noChangeArrowheads="1"/>
          </p:cNvSpPr>
          <p:nvPr/>
        </p:nvSpPr>
        <p:spPr bwMode="auto">
          <a:xfrm>
            <a:off x="1500216" y="3287919"/>
            <a:ext cx="5009633" cy="491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37931725" indent="-37474525">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4479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051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623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195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3199" b="1" dirty="0">
                <a:latin typeface="Meiryo UI" panose="020B0604030504040204" pitchFamily="50" charset="-128"/>
                <a:ea typeface="Meiryo UI" panose="020B0604030504040204" pitchFamily="50" charset="-128"/>
              </a:rPr>
              <a:t>OPENING</a:t>
            </a:r>
            <a:r>
              <a:rPr lang="ja-JP" altLang="en-US" sz="3199" b="1" dirty="0">
                <a:latin typeface="Meiryo UI" panose="020B0604030504040204" pitchFamily="50" charset="-128"/>
                <a:ea typeface="Meiryo UI" panose="020B0604030504040204" pitchFamily="50" charset="-128"/>
              </a:rPr>
              <a:t>　</a:t>
            </a:r>
            <a:r>
              <a:rPr lang="en-US" altLang="ja-JP" sz="3199" b="1" dirty="0">
                <a:latin typeface="Meiryo UI" panose="020B0604030504040204" pitchFamily="50" charset="-128"/>
                <a:ea typeface="Meiryo UI" panose="020B0604030504040204" pitchFamily="50" charset="-128"/>
              </a:rPr>
              <a:t>ADDRESS</a:t>
            </a:r>
          </a:p>
        </p:txBody>
      </p:sp>
      <p:sp>
        <p:nvSpPr>
          <p:cNvPr id="93191" name="テキスト ボックス 9"/>
          <p:cNvSpPr txBox="1">
            <a:spLocks noChangeArrowheads="1"/>
          </p:cNvSpPr>
          <p:nvPr/>
        </p:nvSpPr>
        <p:spPr bwMode="auto">
          <a:xfrm>
            <a:off x="1500215" y="4028970"/>
            <a:ext cx="4390768" cy="772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37931725" indent="-37474525">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4479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051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623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195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pPr>
            <a:r>
              <a:rPr lang="en-US" altLang="ja-JP" b="1" dirty="0" err="1">
                <a:latin typeface="Meiryo UI" panose="020B0604030504040204" pitchFamily="50" charset="-128"/>
                <a:ea typeface="Meiryo UI" panose="020B0604030504040204" pitchFamily="50" charset="-128"/>
              </a:rPr>
              <a:t>Tetsuyuki</a:t>
            </a:r>
            <a:r>
              <a:rPr lang="en-US" altLang="ja-JP" b="1" dirty="0">
                <a:latin typeface="Meiryo UI" panose="020B0604030504040204" pitchFamily="50" charset="-128"/>
                <a:ea typeface="Meiryo UI" panose="020B0604030504040204" pitchFamily="50" charset="-128"/>
              </a:rPr>
              <a:t> </a:t>
            </a:r>
            <a:r>
              <a:rPr lang="en-US" altLang="ja-JP" b="1" dirty="0" err="1">
                <a:latin typeface="Meiryo UI" panose="020B0604030504040204" pitchFamily="50" charset="-128"/>
                <a:ea typeface="Meiryo UI" panose="020B0604030504040204" pitchFamily="50" charset="-128"/>
              </a:rPr>
              <a:t>Muramatsu</a:t>
            </a:r>
            <a:endParaRPr lang="en-US" altLang="ja-JP" b="1" dirty="0">
              <a:latin typeface="Meiryo UI" panose="020B0604030504040204" pitchFamily="50" charset="-128"/>
              <a:ea typeface="Meiryo UI" panose="020B0604030504040204" pitchFamily="50" charset="-128"/>
            </a:endParaRPr>
          </a:p>
          <a:p>
            <a:pPr eaLnBrk="1" hangingPunct="1">
              <a:lnSpc>
                <a:spcPct val="150000"/>
              </a:lnSpc>
            </a:pPr>
            <a:r>
              <a:rPr lang="en-US" altLang="ja-JP" b="1" dirty="0">
                <a:latin typeface="Meiryo UI" panose="020B0604030504040204" pitchFamily="50" charset="-128"/>
                <a:ea typeface="Meiryo UI" panose="020B0604030504040204" pitchFamily="50" charset="-128"/>
              </a:rPr>
              <a:t>MEXT, JAPAN</a:t>
            </a:r>
          </a:p>
        </p:txBody>
      </p:sp>
    </p:spTree>
    <p:extLst>
      <p:ext uri="{BB962C8B-B14F-4D97-AF65-F5344CB8AC3E}">
        <p14:creationId xmlns:p14="http://schemas.microsoft.com/office/powerpoint/2010/main" val="289602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02" name="図 5" descr="文化省.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80224" y="222267"/>
            <a:ext cx="387187" cy="598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a:extLst>
              <a:ext uri="{FF2B5EF4-FFF2-40B4-BE49-F238E27FC236}">
                <a16:creationId xmlns:a16="http://schemas.microsoft.com/office/drawing/2014/main" id="{E5316103-054C-0335-3C3C-A58F64E2DC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406" y="2022727"/>
            <a:ext cx="9525000" cy="3105150"/>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5A545D90-DBB9-0400-D0DA-81A1E30F6EA8}"/>
              </a:ext>
            </a:extLst>
          </p:cNvPr>
          <p:cNvSpPr txBox="1"/>
          <p:nvPr/>
        </p:nvSpPr>
        <p:spPr>
          <a:xfrm>
            <a:off x="2674019" y="3593250"/>
            <a:ext cx="5348036" cy="369332"/>
          </a:xfrm>
          <a:prstGeom prst="rect">
            <a:avLst/>
          </a:prstGeom>
          <a:noFill/>
        </p:spPr>
        <p:txBody>
          <a:bodyPr wrap="square">
            <a:spAutoFit/>
          </a:bodyPr>
          <a:lstStyle/>
          <a:p>
            <a:pPr algn="l"/>
            <a:r>
              <a:rPr lang="en-US" altLang="ja-JP" sz="1800" b="0" i="0" dirty="0">
                <a:solidFill>
                  <a:srgbClr val="F9F9F9"/>
                </a:solidFill>
                <a:effectLst/>
                <a:latin typeface="Roboto" panose="02000000000000000000" pitchFamily="2" charset="0"/>
              </a:rPr>
              <a:t>US-Japan Meeting 2023</a:t>
            </a:r>
          </a:p>
        </p:txBody>
      </p:sp>
      <p:sp>
        <p:nvSpPr>
          <p:cNvPr id="10" name="テキスト ボックス 9">
            <a:extLst>
              <a:ext uri="{FF2B5EF4-FFF2-40B4-BE49-F238E27FC236}">
                <a16:creationId xmlns:a16="http://schemas.microsoft.com/office/drawing/2014/main" id="{3193FA75-547D-06BA-EBB7-B8A05A5C65BB}"/>
              </a:ext>
            </a:extLst>
          </p:cNvPr>
          <p:cNvSpPr txBox="1"/>
          <p:nvPr/>
        </p:nvSpPr>
        <p:spPr>
          <a:xfrm>
            <a:off x="555224" y="718497"/>
            <a:ext cx="6518107" cy="707886"/>
          </a:xfrm>
          <a:prstGeom prst="rect">
            <a:avLst/>
          </a:prstGeom>
          <a:noFill/>
        </p:spPr>
        <p:txBody>
          <a:bodyPr wrap="square">
            <a:spAutoFit/>
          </a:bodyPr>
          <a:lstStyle/>
          <a:p>
            <a:pPr algn="l"/>
            <a:r>
              <a:rPr lang="en-US" altLang="ja-JP" sz="4000" b="0" i="0" dirty="0">
                <a:effectLst/>
                <a:latin typeface="Roboto" panose="02000000000000000000" pitchFamily="2" charset="0"/>
              </a:rPr>
              <a:t>US-Japan Meeting 2023</a:t>
            </a:r>
          </a:p>
        </p:txBody>
      </p:sp>
    </p:spTree>
    <p:extLst>
      <p:ext uri="{BB962C8B-B14F-4D97-AF65-F5344CB8AC3E}">
        <p14:creationId xmlns:p14="http://schemas.microsoft.com/office/powerpoint/2010/main" val="938479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02" name="図 5" descr="文化省.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80224" y="222267"/>
            <a:ext cx="387187" cy="598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a:extLst>
              <a:ext uri="{FF2B5EF4-FFF2-40B4-BE49-F238E27FC236}">
                <a16:creationId xmlns:a16="http://schemas.microsoft.com/office/drawing/2014/main" id="{53704E2F-5076-E846-2A43-01F71F202521}"/>
              </a:ext>
            </a:extLst>
          </p:cNvPr>
          <p:cNvSpPr txBox="1"/>
          <p:nvPr/>
        </p:nvSpPr>
        <p:spPr>
          <a:xfrm>
            <a:off x="743358" y="3394655"/>
            <a:ext cx="9205095" cy="830997"/>
          </a:xfrm>
          <a:prstGeom prst="rect">
            <a:avLst/>
          </a:prstGeom>
          <a:noFill/>
        </p:spPr>
        <p:txBody>
          <a:bodyPr wrap="square" rtlCol="0">
            <a:spAutoFit/>
          </a:bodyPr>
          <a:lstStyle/>
          <a:p>
            <a:pPr algn="ctr"/>
            <a:r>
              <a:rPr lang="en-US" altLang="ja-JP" sz="4800" b="1" dirty="0">
                <a:effectLst/>
                <a:latin typeface="Times New Roman" panose="02020603050405020304" pitchFamily="18" charset="0"/>
                <a:ea typeface="ＭＳ ゴシック" panose="020B0609070205080204" pitchFamily="49" charset="-128"/>
              </a:rPr>
              <a:t>Thank you for your attention.</a:t>
            </a:r>
            <a:endParaRPr kumimoji="1" lang="ja-JP" altLang="en-US" sz="8000" b="1" dirty="0">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3339425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02" name="図 5" descr="文化省.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80224" y="222267"/>
            <a:ext cx="387187" cy="598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2" descr="スーツを着ている男はスマイルしている&#10;&#10;自動的に生成された説明">
            <a:extLst>
              <a:ext uri="{FF2B5EF4-FFF2-40B4-BE49-F238E27FC236}">
                <a16:creationId xmlns:a16="http://schemas.microsoft.com/office/drawing/2014/main" id="{7672AE9E-504E-33D2-43BB-8178D7DDE45B}"/>
              </a:ext>
            </a:extLst>
          </p:cNvPr>
          <p:cNvPicPr>
            <a:picLocks noChangeAspect="1"/>
          </p:cNvPicPr>
          <p:nvPr/>
        </p:nvPicPr>
        <p:blipFill>
          <a:blip r:embed="rId4"/>
          <a:stretch>
            <a:fillRect/>
          </a:stretch>
        </p:blipFill>
        <p:spPr>
          <a:xfrm>
            <a:off x="503070" y="1386721"/>
            <a:ext cx="3589673" cy="4786231"/>
          </a:xfrm>
          <a:prstGeom prst="rect">
            <a:avLst/>
          </a:prstGeom>
        </p:spPr>
      </p:pic>
      <p:sp>
        <p:nvSpPr>
          <p:cNvPr id="4" name="テキスト ボックス 3">
            <a:extLst>
              <a:ext uri="{FF2B5EF4-FFF2-40B4-BE49-F238E27FC236}">
                <a16:creationId xmlns:a16="http://schemas.microsoft.com/office/drawing/2014/main" id="{7B7A3431-8627-B7F6-FD2C-4C6DDCA898DE}"/>
              </a:ext>
            </a:extLst>
          </p:cNvPr>
          <p:cNvSpPr txBox="1"/>
          <p:nvPr/>
        </p:nvSpPr>
        <p:spPr>
          <a:xfrm>
            <a:off x="4398861" y="1302152"/>
            <a:ext cx="5681363" cy="646331"/>
          </a:xfrm>
          <a:prstGeom prst="rect">
            <a:avLst/>
          </a:prstGeom>
          <a:noFill/>
        </p:spPr>
        <p:txBody>
          <a:bodyPr wrap="none" rtlCol="0">
            <a:spAutoFit/>
          </a:bodyPr>
          <a:lstStyle/>
          <a:p>
            <a:r>
              <a:rPr kumimoji="1" lang="en-US" altLang="ja-JP" sz="3600" dirty="0">
                <a:latin typeface="Lucida Sans Unicode" panose="020B0602030504020204" pitchFamily="34" charset="0"/>
                <a:cs typeface="Lucida Sans Unicode" panose="020B0602030504020204" pitchFamily="34" charset="0"/>
              </a:rPr>
              <a:t>TETSUYUKI MURAMATSU</a:t>
            </a:r>
            <a:endParaRPr kumimoji="1" lang="ja-JP" altLang="en-US" sz="3600" dirty="0">
              <a:latin typeface="Lucida Sans Unicode" panose="020B0602030504020204" pitchFamily="34" charset="0"/>
              <a:cs typeface="Lucida Sans Unicode" panose="020B0602030504020204" pitchFamily="34" charset="0"/>
            </a:endParaRPr>
          </a:p>
        </p:txBody>
      </p:sp>
      <p:sp>
        <p:nvSpPr>
          <p:cNvPr id="5" name="テキスト ボックス 4">
            <a:extLst>
              <a:ext uri="{FF2B5EF4-FFF2-40B4-BE49-F238E27FC236}">
                <a16:creationId xmlns:a16="http://schemas.microsoft.com/office/drawing/2014/main" id="{14B64400-5DE3-C0F2-722B-B2D64ECF370C}"/>
              </a:ext>
            </a:extLst>
          </p:cNvPr>
          <p:cNvSpPr txBox="1"/>
          <p:nvPr/>
        </p:nvSpPr>
        <p:spPr>
          <a:xfrm>
            <a:off x="4526517" y="2142811"/>
            <a:ext cx="5940894" cy="4524315"/>
          </a:xfrm>
          <a:prstGeom prst="rect">
            <a:avLst/>
          </a:prstGeom>
          <a:noFill/>
        </p:spPr>
        <p:txBody>
          <a:bodyPr wrap="square" rtlCol="0">
            <a:spAutoFit/>
          </a:bodyPr>
          <a:lstStyle/>
          <a:p>
            <a:r>
              <a:rPr kumimoji="1" lang="en-US" altLang="ja-JP" sz="3600" dirty="0">
                <a:latin typeface="Lucida Sans Unicode" panose="020B0602030504020204" pitchFamily="34" charset="0"/>
                <a:cs typeface="Lucida Sans Unicode" panose="020B0602030504020204" pitchFamily="34" charset="0"/>
              </a:rPr>
              <a:t>Director, </a:t>
            </a:r>
          </a:p>
          <a:p>
            <a:r>
              <a:rPr kumimoji="1" lang="en-US" altLang="ja-JP" sz="3600" dirty="0">
                <a:latin typeface="Lucida Sans Unicode" panose="020B0602030504020204" pitchFamily="34" charset="0"/>
                <a:cs typeface="Lucida Sans Unicode" panose="020B0602030504020204" pitchFamily="34" charset="0"/>
              </a:rPr>
              <a:t>Office for Particle and Nuclear Research Promotion, </a:t>
            </a:r>
          </a:p>
          <a:p>
            <a:r>
              <a:rPr kumimoji="1" lang="en-US" altLang="ja-JP" sz="3600" dirty="0">
                <a:latin typeface="Lucida Sans Unicode" panose="020B0602030504020204" pitchFamily="34" charset="0"/>
                <a:cs typeface="Lucida Sans Unicode" panose="020B0602030504020204" pitchFamily="34" charset="0"/>
              </a:rPr>
              <a:t>MEXT</a:t>
            </a:r>
            <a:r>
              <a:rPr lang="en-US" altLang="ja-JP" sz="3600" dirty="0">
                <a:latin typeface="Lucida Sans Unicode" panose="020B0602030504020204" pitchFamily="34" charset="0"/>
                <a:cs typeface="Lucida Sans Unicode" panose="020B0602030504020204" pitchFamily="34" charset="0"/>
              </a:rPr>
              <a:t>(</a:t>
            </a:r>
            <a:r>
              <a:rPr lang="en-US" altLang="ja-JP" sz="3600" b="1" u="sng" dirty="0">
                <a:latin typeface="Lucida Sans Unicode" panose="020B0602030504020204" pitchFamily="34" charset="0"/>
                <a:cs typeface="Lucida Sans Unicode" panose="020B0602030504020204" pitchFamily="34" charset="0"/>
              </a:rPr>
              <a:t>M</a:t>
            </a:r>
            <a:r>
              <a:rPr lang="en-US" altLang="ja-JP" sz="3600" dirty="0">
                <a:latin typeface="Lucida Sans Unicode" panose="020B0602030504020204" pitchFamily="34" charset="0"/>
                <a:cs typeface="Lucida Sans Unicode" panose="020B0602030504020204" pitchFamily="34" charset="0"/>
              </a:rPr>
              <a:t>inistry of </a:t>
            </a:r>
            <a:r>
              <a:rPr lang="en-US" altLang="ja-JP" sz="3600" u="sng" dirty="0">
                <a:latin typeface="Lucida Sans Unicode" panose="020B0602030504020204" pitchFamily="34" charset="0"/>
                <a:cs typeface="Lucida Sans Unicode" panose="020B0602030504020204" pitchFamily="34" charset="0"/>
              </a:rPr>
              <a:t>E</a:t>
            </a:r>
            <a:r>
              <a:rPr lang="en-US" altLang="ja-JP" sz="3600" dirty="0">
                <a:latin typeface="Lucida Sans Unicode" panose="020B0602030504020204" pitchFamily="34" charset="0"/>
                <a:cs typeface="Lucida Sans Unicode" panose="020B0602030504020204" pitchFamily="34" charset="0"/>
              </a:rPr>
              <a:t>ducation, </a:t>
            </a:r>
            <a:r>
              <a:rPr lang="en-US" altLang="ja-JP" sz="3600" u="sng" dirty="0">
                <a:latin typeface="Lucida Sans Unicode" panose="020B0602030504020204" pitchFamily="34" charset="0"/>
                <a:cs typeface="Lucida Sans Unicode" panose="020B0602030504020204" pitchFamily="34" charset="0"/>
              </a:rPr>
              <a:t>C</a:t>
            </a:r>
            <a:r>
              <a:rPr lang="en-US" altLang="ja-JP" sz="3600" dirty="0">
                <a:latin typeface="Lucida Sans Unicode" panose="020B0602030504020204" pitchFamily="34" charset="0"/>
                <a:cs typeface="Lucida Sans Unicode" panose="020B0602030504020204" pitchFamily="34" charset="0"/>
              </a:rPr>
              <a:t>ulture, </a:t>
            </a:r>
            <a:r>
              <a:rPr lang="en-US" altLang="ja-JP" sz="3600" u="sng" dirty="0">
                <a:latin typeface="Lucida Sans Unicode" panose="020B0602030504020204" pitchFamily="34" charset="0"/>
                <a:cs typeface="Lucida Sans Unicode" panose="020B0602030504020204" pitchFamily="34" charset="0"/>
              </a:rPr>
              <a:t>S</a:t>
            </a:r>
            <a:r>
              <a:rPr lang="en-US" altLang="ja-JP" sz="3600" dirty="0">
                <a:latin typeface="Lucida Sans Unicode" panose="020B0602030504020204" pitchFamily="34" charset="0"/>
                <a:cs typeface="Lucida Sans Unicode" panose="020B0602030504020204" pitchFamily="34" charset="0"/>
              </a:rPr>
              <a:t>ports, </a:t>
            </a:r>
            <a:r>
              <a:rPr lang="en-US" altLang="ja-JP" sz="3600" u="sng" dirty="0">
                <a:latin typeface="Lucida Sans Unicode" panose="020B0602030504020204" pitchFamily="34" charset="0"/>
                <a:cs typeface="Lucida Sans Unicode" panose="020B0602030504020204" pitchFamily="34" charset="0"/>
              </a:rPr>
              <a:t>S</a:t>
            </a:r>
            <a:r>
              <a:rPr lang="en-US" altLang="ja-JP" sz="3600" dirty="0">
                <a:latin typeface="Lucida Sans Unicode" panose="020B0602030504020204" pitchFamily="34" charset="0"/>
                <a:cs typeface="Lucida Sans Unicode" panose="020B0602030504020204" pitchFamily="34" charset="0"/>
              </a:rPr>
              <a:t>cience and </a:t>
            </a:r>
            <a:r>
              <a:rPr lang="en-US" altLang="ja-JP" sz="3600" u="sng" dirty="0">
                <a:latin typeface="Lucida Sans Unicode" panose="020B0602030504020204" pitchFamily="34" charset="0"/>
                <a:cs typeface="Lucida Sans Unicode" panose="020B0602030504020204" pitchFamily="34" charset="0"/>
              </a:rPr>
              <a:t>T</a:t>
            </a:r>
            <a:r>
              <a:rPr lang="en-US" altLang="ja-JP" sz="3600" dirty="0">
                <a:latin typeface="Lucida Sans Unicode" panose="020B0602030504020204" pitchFamily="34" charset="0"/>
                <a:cs typeface="Lucida Sans Unicode" panose="020B0602030504020204" pitchFamily="34" charset="0"/>
              </a:rPr>
              <a:t>echnology)</a:t>
            </a:r>
          </a:p>
        </p:txBody>
      </p:sp>
    </p:spTree>
    <p:extLst>
      <p:ext uri="{BB962C8B-B14F-4D97-AF65-F5344CB8AC3E}">
        <p14:creationId xmlns:p14="http://schemas.microsoft.com/office/powerpoint/2010/main" val="1820924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02" name="図 5" descr="文化省.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80224" y="222267"/>
            <a:ext cx="387187" cy="598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画像">
            <a:extLst>
              <a:ext uri="{FF2B5EF4-FFF2-40B4-BE49-F238E27FC236}">
                <a16:creationId xmlns:a16="http://schemas.microsoft.com/office/drawing/2014/main" id="{3D8D444E-4B55-94DD-DFCD-5602EEB812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858" y="4131166"/>
            <a:ext cx="2872197" cy="287219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326BD3F7-ACC8-7D5C-DEE7-A67D9608E9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65451" y="4039504"/>
            <a:ext cx="3626362" cy="2716271"/>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5E7B898F-3820-7FEB-308F-BD02CFEE4C50}"/>
              </a:ext>
            </a:extLst>
          </p:cNvPr>
          <p:cNvSpPr txBox="1"/>
          <p:nvPr/>
        </p:nvSpPr>
        <p:spPr>
          <a:xfrm>
            <a:off x="224402" y="257257"/>
            <a:ext cx="9057969" cy="646331"/>
          </a:xfrm>
          <a:prstGeom prst="rect">
            <a:avLst/>
          </a:prstGeom>
          <a:noFill/>
        </p:spPr>
        <p:txBody>
          <a:bodyPr wrap="square">
            <a:spAutoFit/>
          </a:bodyPr>
          <a:lstStyle/>
          <a:p>
            <a:r>
              <a:rPr lang="ja-JP" altLang="en-US" sz="3600" b="1" dirty="0">
                <a:latin typeface="ＭＳ Ｐゴシック" panose="020B0600070205080204" pitchFamily="50" charset="-128"/>
              </a:rPr>
              <a:t>Thank you for the efforts of all involved.</a:t>
            </a:r>
          </a:p>
        </p:txBody>
      </p:sp>
      <p:pic>
        <p:nvPicPr>
          <p:cNvPr id="3080" name="Picture 8" descr="画像">
            <a:extLst>
              <a:ext uri="{FF2B5EF4-FFF2-40B4-BE49-F238E27FC236}">
                <a16:creationId xmlns:a16="http://schemas.microsoft.com/office/drawing/2014/main" id="{45EA8527-86C6-09E2-0B8A-E971C7BA3F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47268" y="1107940"/>
            <a:ext cx="2984372" cy="298437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a:extLst>
              <a:ext uri="{FF2B5EF4-FFF2-40B4-BE49-F238E27FC236}">
                <a16:creationId xmlns:a16="http://schemas.microsoft.com/office/drawing/2014/main" id="{F1C22299-9889-8CF0-6D77-25D973C986D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47268" y="4296665"/>
            <a:ext cx="3197276" cy="2426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179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02" name="図 5" descr="文化省.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80224" y="222267"/>
            <a:ext cx="387187" cy="598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ボックス 3">
            <a:extLst>
              <a:ext uri="{FF2B5EF4-FFF2-40B4-BE49-F238E27FC236}">
                <a16:creationId xmlns:a16="http://schemas.microsoft.com/office/drawing/2014/main" id="{7B7A3431-8627-B7F6-FD2C-4C6DDCA898DE}"/>
              </a:ext>
            </a:extLst>
          </p:cNvPr>
          <p:cNvSpPr txBox="1"/>
          <p:nvPr/>
        </p:nvSpPr>
        <p:spPr>
          <a:xfrm>
            <a:off x="224402" y="333343"/>
            <a:ext cx="9613158" cy="1200329"/>
          </a:xfrm>
          <a:prstGeom prst="rect">
            <a:avLst/>
          </a:prstGeom>
          <a:noFill/>
        </p:spPr>
        <p:txBody>
          <a:bodyPr wrap="square" rtlCol="0">
            <a:spAutoFit/>
          </a:bodyPr>
          <a:lstStyle/>
          <a:p>
            <a:r>
              <a:rPr kumimoji="1" lang="en-US" altLang="ja-JP" sz="3600" b="1" dirty="0">
                <a:latin typeface="Lucida Sans Unicode" panose="020B0602030504020204" pitchFamily="34" charset="0"/>
                <a:cs typeface="Lucida Sans Unicode" panose="020B0602030504020204" pitchFamily="34" charset="0"/>
              </a:rPr>
              <a:t>The first news of the discovery of the top quark at Fermilab was big news in Japan</a:t>
            </a:r>
          </a:p>
        </p:txBody>
      </p:sp>
      <p:pic>
        <p:nvPicPr>
          <p:cNvPr id="1026" name="Picture 2" descr="画像">
            <a:extLst>
              <a:ext uri="{FF2B5EF4-FFF2-40B4-BE49-F238E27FC236}">
                <a16:creationId xmlns:a16="http://schemas.microsoft.com/office/drawing/2014/main" id="{23B9C522-A0A7-1945-B5C4-BAF846CCCAA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7066"/>
          <a:stretch/>
        </p:blipFill>
        <p:spPr bwMode="auto">
          <a:xfrm>
            <a:off x="871583" y="1755499"/>
            <a:ext cx="8810993" cy="4352696"/>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id="{FA6D65EA-0460-C523-D96F-8E9626AF66F3}"/>
              </a:ext>
            </a:extLst>
          </p:cNvPr>
          <p:cNvSpPr txBox="1"/>
          <p:nvPr/>
        </p:nvSpPr>
        <p:spPr>
          <a:xfrm>
            <a:off x="1382238" y="6590178"/>
            <a:ext cx="7574949" cy="646331"/>
          </a:xfrm>
          <a:prstGeom prst="rect">
            <a:avLst/>
          </a:prstGeom>
          <a:noFill/>
        </p:spPr>
        <p:txBody>
          <a:bodyPr wrap="square" rtlCol="0">
            <a:spAutoFit/>
          </a:bodyPr>
          <a:lstStyle/>
          <a:p>
            <a:r>
              <a:rPr kumimoji="1" lang="en-US" altLang="ja-JP" sz="3600" dirty="0">
                <a:latin typeface="Lucida Sans Unicode" panose="020B0602030504020204" pitchFamily="34" charset="0"/>
                <a:cs typeface="Lucida Sans Unicode" panose="020B0602030504020204" pitchFamily="34" charset="0"/>
              </a:rPr>
              <a:t>Asahi Shimbun, April 23, 1994</a:t>
            </a:r>
            <a:endParaRPr kumimoji="1" lang="ja-JP" altLang="en-US" sz="3600" dirty="0">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302937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02" name="図 5" descr="文化省.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80224" y="222267"/>
            <a:ext cx="387187" cy="598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ボックス 3">
            <a:extLst>
              <a:ext uri="{FF2B5EF4-FFF2-40B4-BE49-F238E27FC236}">
                <a16:creationId xmlns:a16="http://schemas.microsoft.com/office/drawing/2014/main" id="{7B7A3431-8627-B7F6-FD2C-4C6DDCA898DE}"/>
              </a:ext>
            </a:extLst>
          </p:cNvPr>
          <p:cNvSpPr txBox="1"/>
          <p:nvPr/>
        </p:nvSpPr>
        <p:spPr>
          <a:xfrm>
            <a:off x="534181" y="222267"/>
            <a:ext cx="9224333" cy="1323439"/>
          </a:xfrm>
          <a:prstGeom prst="rect">
            <a:avLst/>
          </a:prstGeom>
          <a:noFill/>
        </p:spPr>
        <p:txBody>
          <a:bodyPr wrap="square" rtlCol="0">
            <a:spAutoFit/>
          </a:bodyPr>
          <a:lstStyle/>
          <a:p>
            <a:r>
              <a:rPr lang="en-US" altLang="ja-JP" sz="4000" b="1" dirty="0">
                <a:latin typeface="Lucida Sans Unicode" panose="020B0602030504020204" pitchFamily="34" charset="0"/>
                <a:cs typeface="Lucida Sans Unicode" panose="020B0602030504020204" pitchFamily="34" charset="0"/>
              </a:rPr>
              <a:t>Dr. Kobayashi and Dr. </a:t>
            </a:r>
            <a:r>
              <a:rPr lang="en-US" altLang="ja-JP" sz="4000" b="1" dirty="0" err="1">
                <a:latin typeface="Lucida Sans Unicode" panose="020B0602030504020204" pitchFamily="34" charset="0"/>
                <a:cs typeface="Lucida Sans Unicode" panose="020B0602030504020204" pitchFamily="34" charset="0"/>
              </a:rPr>
              <a:t>Maskawa</a:t>
            </a:r>
            <a:r>
              <a:rPr lang="en-US" altLang="ja-JP" sz="4000" b="1" dirty="0">
                <a:latin typeface="Lucida Sans Unicode" panose="020B0602030504020204" pitchFamily="34" charset="0"/>
                <a:cs typeface="Lucida Sans Unicode" panose="020B0602030504020204" pitchFamily="34" charset="0"/>
              </a:rPr>
              <a:t> are</a:t>
            </a:r>
            <a:r>
              <a:rPr kumimoji="1" lang="en-US" altLang="ja-JP" sz="4000" b="1" dirty="0">
                <a:latin typeface="Lucida Sans Unicode" panose="020B0602030504020204" pitchFamily="34" charset="0"/>
                <a:cs typeface="Lucida Sans Unicode" panose="020B0602030504020204" pitchFamily="34" charset="0"/>
              </a:rPr>
              <a:t> graduates of Nagoya </a:t>
            </a:r>
            <a:r>
              <a:rPr lang="en-US" altLang="ja-JP" sz="4000" b="1" dirty="0">
                <a:latin typeface="Lucida Sans Unicode" panose="020B0602030504020204" pitchFamily="34" charset="0"/>
                <a:cs typeface="Lucida Sans Unicode" panose="020B0602030504020204" pitchFamily="34" charset="0"/>
              </a:rPr>
              <a:t>U</a:t>
            </a:r>
            <a:r>
              <a:rPr kumimoji="1" lang="en-US" altLang="ja-JP" sz="4000" b="1" dirty="0">
                <a:latin typeface="Lucida Sans Unicode" panose="020B0602030504020204" pitchFamily="34" charset="0"/>
                <a:cs typeface="Lucida Sans Unicode" panose="020B0602030504020204" pitchFamily="34" charset="0"/>
              </a:rPr>
              <a:t>niversity.</a:t>
            </a:r>
          </a:p>
        </p:txBody>
      </p:sp>
      <p:pic>
        <p:nvPicPr>
          <p:cNvPr id="2050" name="Picture 2">
            <a:extLst>
              <a:ext uri="{FF2B5EF4-FFF2-40B4-BE49-F238E27FC236}">
                <a16:creationId xmlns:a16="http://schemas.microsoft.com/office/drawing/2014/main" id="{5D711483-D2F3-8F3C-608C-DAF14E770F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5471" y="1709661"/>
            <a:ext cx="6460869" cy="4845652"/>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id="{95D2BEB3-CCEB-422A-DE51-924E970EB9C2}"/>
              </a:ext>
            </a:extLst>
          </p:cNvPr>
          <p:cNvSpPr txBox="1"/>
          <p:nvPr/>
        </p:nvSpPr>
        <p:spPr>
          <a:xfrm>
            <a:off x="1552421" y="6824952"/>
            <a:ext cx="8206093" cy="400110"/>
          </a:xfrm>
          <a:prstGeom prst="rect">
            <a:avLst/>
          </a:prstGeom>
          <a:noFill/>
        </p:spPr>
        <p:txBody>
          <a:bodyPr wrap="none" rtlCol="0">
            <a:spAutoFit/>
          </a:bodyPr>
          <a:lstStyle/>
          <a:p>
            <a:r>
              <a:rPr kumimoji="1" lang="en-US" altLang="ja-JP" sz="2000" dirty="0">
                <a:latin typeface="Lucida Sans Unicode" panose="020B0602030504020204" pitchFamily="34" charset="0"/>
                <a:cs typeface="Lucida Sans Unicode" panose="020B0602030504020204" pitchFamily="34" charset="0"/>
              </a:rPr>
              <a:t>https://www2.kek.jp/ja/newskek/2003/mayjun/photo/km3.jpg</a:t>
            </a:r>
            <a:endParaRPr kumimoji="1" lang="ja-JP" altLang="en-US" sz="2000" dirty="0">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1995114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02" name="図 5" descr="文化省.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80224" y="222267"/>
            <a:ext cx="387187" cy="598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ボックス 3">
            <a:extLst>
              <a:ext uri="{FF2B5EF4-FFF2-40B4-BE49-F238E27FC236}">
                <a16:creationId xmlns:a16="http://schemas.microsoft.com/office/drawing/2014/main" id="{7B7A3431-8627-B7F6-FD2C-4C6DDCA898DE}"/>
              </a:ext>
            </a:extLst>
          </p:cNvPr>
          <p:cNvSpPr txBox="1"/>
          <p:nvPr/>
        </p:nvSpPr>
        <p:spPr>
          <a:xfrm>
            <a:off x="507599" y="588655"/>
            <a:ext cx="9572625" cy="2616101"/>
          </a:xfrm>
          <a:prstGeom prst="rect">
            <a:avLst/>
          </a:prstGeom>
          <a:noFill/>
        </p:spPr>
        <p:txBody>
          <a:bodyPr wrap="square" rtlCol="0">
            <a:spAutoFit/>
          </a:bodyPr>
          <a:lstStyle/>
          <a:p>
            <a:r>
              <a:rPr lang="en-US" altLang="ja-JP" sz="3600" b="1" i="0" dirty="0">
                <a:solidFill>
                  <a:srgbClr val="000000"/>
                </a:solidFill>
                <a:effectLst/>
                <a:latin typeface="Meiryo" panose="020B0604030504040204" pitchFamily="50" charset="-128"/>
                <a:ea typeface="Meiryo" panose="020B0604030504040204" pitchFamily="50" charset="-128"/>
              </a:rPr>
              <a:t>My PhD thesis:</a:t>
            </a:r>
          </a:p>
          <a:p>
            <a:endParaRPr lang="en-US" altLang="ja-JP" sz="1600" b="1" i="0" dirty="0">
              <a:solidFill>
                <a:srgbClr val="000000"/>
              </a:solidFill>
              <a:effectLst/>
              <a:latin typeface="Meiryo" panose="020B0604030504040204" pitchFamily="50" charset="-128"/>
              <a:ea typeface="Meiryo" panose="020B0604030504040204" pitchFamily="50" charset="-128"/>
            </a:endParaRPr>
          </a:p>
          <a:p>
            <a:r>
              <a:rPr lang="en-US" altLang="ja-JP" sz="3600" b="1" i="0" dirty="0">
                <a:solidFill>
                  <a:srgbClr val="000000"/>
                </a:solidFill>
                <a:effectLst/>
                <a:latin typeface="Meiryo" panose="020B0604030504040204" pitchFamily="50" charset="-128"/>
                <a:ea typeface="Meiryo" panose="020B0604030504040204" pitchFamily="50" charset="-128"/>
              </a:rPr>
              <a:t>Study of Supersymmetry in Quantum Dynamics of Eleven-dimensional </a:t>
            </a:r>
            <a:r>
              <a:rPr lang="en-US" altLang="ja-JP" sz="3600" b="1" i="0" dirty="0" err="1">
                <a:solidFill>
                  <a:srgbClr val="000000"/>
                </a:solidFill>
                <a:effectLst/>
                <a:latin typeface="Meiryo" panose="020B0604030504040204" pitchFamily="50" charset="-128"/>
                <a:ea typeface="Meiryo" panose="020B0604030504040204" pitchFamily="50" charset="-128"/>
              </a:rPr>
              <a:t>Supergraviton</a:t>
            </a:r>
            <a:endParaRPr kumimoji="1" lang="ja-JP" altLang="en-US" sz="3600" b="1" dirty="0">
              <a:latin typeface="Lucida Sans Unicode" panose="020B0602030504020204" pitchFamily="34" charset="0"/>
              <a:cs typeface="Lucida Sans Unicode" panose="020B0602030504020204" pitchFamily="34" charset="0"/>
            </a:endParaRPr>
          </a:p>
        </p:txBody>
      </p:sp>
      <p:pic>
        <p:nvPicPr>
          <p:cNvPr id="2" name="図 70" descr="mext_25.png">
            <a:extLst>
              <a:ext uri="{FF2B5EF4-FFF2-40B4-BE49-F238E27FC236}">
                <a16:creationId xmlns:a16="http://schemas.microsoft.com/office/drawing/2014/main" id="{D62A7292-A94A-308B-1B40-6885FE46107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06253" y="4149162"/>
            <a:ext cx="1101409" cy="1604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M-theory - Wikipedia">
            <a:extLst>
              <a:ext uri="{FF2B5EF4-FFF2-40B4-BE49-F238E27FC236}">
                <a16:creationId xmlns:a16="http://schemas.microsoft.com/office/drawing/2014/main" id="{BADE7CC6-072F-6FD7-70F7-E18CBB9AC7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3915" y="2591355"/>
            <a:ext cx="6853496" cy="4856192"/>
          </a:xfrm>
          <a:prstGeom prst="rect">
            <a:avLst/>
          </a:prstGeom>
          <a:noFill/>
          <a:extLst>
            <a:ext uri="{909E8E84-426E-40DD-AFC4-6F175D3DCCD1}">
              <a14:hiddenFill xmlns:a14="http://schemas.microsoft.com/office/drawing/2010/main">
                <a:solidFill>
                  <a:srgbClr val="FFFFFF"/>
                </a:solidFill>
              </a14:hiddenFill>
            </a:ext>
          </a:extLst>
        </p:spPr>
      </p:pic>
      <p:sp>
        <p:nvSpPr>
          <p:cNvPr id="3" name="楕円 2">
            <a:extLst>
              <a:ext uri="{FF2B5EF4-FFF2-40B4-BE49-F238E27FC236}">
                <a16:creationId xmlns:a16="http://schemas.microsoft.com/office/drawing/2014/main" id="{D475C509-23AD-2830-2FE5-B001EA91757D}"/>
              </a:ext>
            </a:extLst>
          </p:cNvPr>
          <p:cNvSpPr/>
          <p:nvPr/>
        </p:nvSpPr>
        <p:spPr>
          <a:xfrm rot="21064072">
            <a:off x="3404953" y="2591357"/>
            <a:ext cx="4908869" cy="2858950"/>
          </a:xfrm>
          <a:prstGeom prst="ellipse">
            <a:avLst/>
          </a:prstGeom>
          <a:noFill/>
          <a:ln w="57150">
            <a:solidFill>
              <a:srgbClr val="FF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535035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02" name="図 5" descr="文化省.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80224" y="222267"/>
            <a:ext cx="387187" cy="598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ボックス 3">
            <a:extLst>
              <a:ext uri="{FF2B5EF4-FFF2-40B4-BE49-F238E27FC236}">
                <a16:creationId xmlns:a16="http://schemas.microsoft.com/office/drawing/2014/main" id="{7B7A3431-8627-B7F6-FD2C-4C6DDCA898DE}"/>
              </a:ext>
            </a:extLst>
          </p:cNvPr>
          <p:cNvSpPr txBox="1"/>
          <p:nvPr/>
        </p:nvSpPr>
        <p:spPr>
          <a:xfrm>
            <a:off x="451371" y="424429"/>
            <a:ext cx="9205095" cy="1200329"/>
          </a:xfrm>
          <a:prstGeom prst="rect">
            <a:avLst/>
          </a:prstGeom>
          <a:noFill/>
        </p:spPr>
        <p:txBody>
          <a:bodyPr wrap="square" rtlCol="0">
            <a:spAutoFit/>
          </a:bodyPr>
          <a:lstStyle/>
          <a:p>
            <a:r>
              <a:rPr lang="en-US" altLang="ja-JP" sz="3600" b="1" dirty="0">
                <a:effectLst/>
                <a:latin typeface="Times New Roman" panose="02020603050405020304" pitchFamily="18" charset="0"/>
                <a:ea typeface="ＭＳ ゴシック" panose="020B0609070205080204" pitchFamily="49" charset="-128"/>
              </a:rPr>
              <a:t>Japan and the US have been important long-term partners in high energy physics.</a:t>
            </a:r>
            <a:endParaRPr kumimoji="1" lang="ja-JP" altLang="en-US" sz="6000" b="1" dirty="0">
              <a:latin typeface="Lucida Sans Unicode" panose="020B0602030504020204" pitchFamily="34" charset="0"/>
              <a:cs typeface="Lucida Sans Unicode" panose="020B0602030504020204" pitchFamily="34" charset="0"/>
            </a:endParaRPr>
          </a:p>
        </p:txBody>
      </p:sp>
      <p:pic>
        <p:nvPicPr>
          <p:cNvPr id="4098" name="Picture 2" descr="国旗・国歌」について - 内閣府">
            <a:extLst>
              <a:ext uri="{FF2B5EF4-FFF2-40B4-BE49-F238E27FC236}">
                <a16:creationId xmlns:a16="http://schemas.microsoft.com/office/drawing/2014/main" id="{3237BF4E-14B7-2D24-1236-1472D384B6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6558" y="1973972"/>
            <a:ext cx="3315955" cy="221063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Official US Flag for CMS use (72 DPI, 750x450)">
            <a:extLst>
              <a:ext uri="{FF2B5EF4-FFF2-40B4-BE49-F238E27FC236}">
                <a16:creationId xmlns:a16="http://schemas.microsoft.com/office/drawing/2014/main" id="{039CDF68-86AB-10C5-95A5-A7B9C75C15C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6357" b="6882"/>
          <a:stretch/>
        </p:blipFill>
        <p:spPr bwMode="auto">
          <a:xfrm>
            <a:off x="5833636" y="1925579"/>
            <a:ext cx="4246588" cy="221063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画像">
            <a:extLst>
              <a:ext uri="{FF2B5EF4-FFF2-40B4-BE49-F238E27FC236}">
                <a16:creationId xmlns:a16="http://schemas.microsoft.com/office/drawing/2014/main" id="{58B2510F-5BE5-77F8-D6A0-1602792DBAE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9309" y="4455859"/>
            <a:ext cx="2872197" cy="287219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a:extLst>
              <a:ext uri="{FF2B5EF4-FFF2-40B4-BE49-F238E27FC236}">
                <a16:creationId xmlns:a16="http://schemas.microsoft.com/office/drawing/2014/main" id="{8FC646F3-65E4-30C3-A2E7-671987C4617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74805" y="4474682"/>
            <a:ext cx="3626362" cy="271627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Japanese Government (MEXT) Scholarship Program for U.S. ...">
            <a:extLst>
              <a:ext uri="{FF2B5EF4-FFF2-40B4-BE49-F238E27FC236}">
                <a16:creationId xmlns:a16="http://schemas.microsoft.com/office/drawing/2014/main" id="{FED41BA8-0F48-9C91-3D67-C7D744B4ECE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3745" y="4393544"/>
            <a:ext cx="1798597" cy="2996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2331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02" name="図 5" descr="文化省.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80224" y="222267"/>
            <a:ext cx="387187" cy="598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49DC9EF4-1EC5-3BA6-7ED0-5DA928AC9FE2}"/>
              </a:ext>
            </a:extLst>
          </p:cNvPr>
          <p:cNvSpPr>
            <a:spLocks noChangeArrowheads="1"/>
          </p:cNvSpPr>
          <p:nvPr/>
        </p:nvSpPr>
        <p:spPr bwMode="auto">
          <a:xfrm>
            <a:off x="145744" y="247869"/>
            <a:ext cx="966685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2800" b="1" dirty="0">
                <a:latin typeface="+mn-ea"/>
                <a:ea typeface="+mn-ea"/>
                <a:cs typeface="Times New Roman" panose="02020603050405020304" pitchFamily="18" charset="0"/>
              </a:rPr>
              <a:t>R</a:t>
            </a:r>
            <a:r>
              <a:rPr kumimoji="0" lang="en-US" altLang="ja-JP" sz="2800" b="1" i="0" u="none" strike="noStrike" cap="none" normalizeH="0" baseline="0" dirty="0">
                <a:ln>
                  <a:noFill/>
                </a:ln>
                <a:solidFill>
                  <a:schemeClr val="tx1"/>
                </a:solidFill>
                <a:effectLst/>
                <a:latin typeface="+mn-ea"/>
                <a:ea typeface="+mn-ea"/>
                <a:cs typeface="Times New Roman" panose="02020603050405020304" pitchFamily="18" charset="0"/>
              </a:rPr>
              <a:t>esearch collaboration between Japanese and US scientists has contributed to important achievements in high energy physics, which should be highly appreciated.</a:t>
            </a:r>
            <a:r>
              <a:rPr kumimoji="0" lang="en-US" altLang="ja-JP" sz="2800" b="1" i="0" u="none" strike="noStrike" cap="none" normalizeH="0" baseline="0" dirty="0">
                <a:ln>
                  <a:noFill/>
                </a:ln>
                <a:solidFill>
                  <a:schemeClr val="tx1"/>
                </a:solidFill>
                <a:effectLst/>
                <a:latin typeface="+mn-ea"/>
                <a:ea typeface="+mn-ea"/>
              </a:rPr>
              <a:t> </a:t>
            </a:r>
          </a:p>
        </p:txBody>
      </p:sp>
      <p:pic>
        <p:nvPicPr>
          <p:cNvPr id="5123" name="Picture 3">
            <a:extLst>
              <a:ext uri="{FF2B5EF4-FFF2-40B4-BE49-F238E27FC236}">
                <a16:creationId xmlns:a16="http://schemas.microsoft.com/office/drawing/2014/main" id="{5D7238C2-8792-5C6A-4E56-729EA28751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744" y="1985042"/>
            <a:ext cx="5147667" cy="3282643"/>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88DF4F3B-4C6E-ABFE-A4BB-85F36DBDD2C0}"/>
              </a:ext>
            </a:extLst>
          </p:cNvPr>
          <p:cNvSpPr txBox="1"/>
          <p:nvPr/>
        </p:nvSpPr>
        <p:spPr>
          <a:xfrm>
            <a:off x="145744" y="5423219"/>
            <a:ext cx="5343832" cy="2031325"/>
          </a:xfrm>
          <a:prstGeom prst="rect">
            <a:avLst/>
          </a:prstGeom>
          <a:noFill/>
        </p:spPr>
        <p:txBody>
          <a:bodyPr wrap="square">
            <a:spAutoFit/>
          </a:bodyPr>
          <a:lstStyle/>
          <a:p>
            <a:r>
              <a:rPr lang="en-US" altLang="ja-JP" b="0" i="0" dirty="0">
                <a:effectLst/>
                <a:latin typeface="Helvetica Neue"/>
              </a:rPr>
              <a:t>People pack Fermilab’s Ramsey Auditorium on March 2, 1995, during the announcement of the discovery of the top quark. Photo: </a:t>
            </a:r>
            <a:r>
              <a:rPr lang="en-US" altLang="ja-JP" b="0" i="0" dirty="0" err="1">
                <a:effectLst/>
                <a:latin typeface="Helvetica Neue"/>
              </a:rPr>
              <a:t>Reidar</a:t>
            </a:r>
            <a:r>
              <a:rPr lang="en-US" altLang="ja-JP" b="0" i="0" dirty="0">
                <a:effectLst/>
                <a:latin typeface="Helvetica Neue"/>
              </a:rPr>
              <a:t> Hahn, Fermilab.</a:t>
            </a:r>
          </a:p>
          <a:p>
            <a:r>
              <a:rPr lang="en-US" altLang="ja-JP" dirty="0"/>
              <a:t>https://news.fnal.gov/2020/03/twenty-fifth-anniversary-of-the-discovery-of-the-top-quark-at-fermilab/</a:t>
            </a:r>
            <a:endParaRPr lang="ja-JP" altLang="en-US" dirty="0"/>
          </a:p>
        </p:txBody>
      </p:sp>
      <p:pic>
        <p:nvPicPr>
          <p:cNvPr id="5125" name="Picture 5">
            <a:extLst>
              <a:ext uri="{FF2B5EF4-FFF2-40B4-BE49-F238E27FC236}">
                <a16:creationId xmlns:a16="http://schemas.microsoft.com/office/drawing/2014/main" id="{4D57624C-173B-4051-6E4A-210759F8BC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6356" y="1709739"/>
            <a:ext cx="3409950" cy="2381250"/>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38865234-0352-2B71-C972-65D6B88F1291}"/>
              </a:ext>
            </a:extLst>
          </p:cNvPr>
          <p:cNvSpPr txBox="1"/>
          <p:nvPr/>
        </p:nvSpPr>
        <p:spPr>
          <a:xfrm>
            <a:off x="5501609" y="4184759"/>
            <a:ext cx="5343832" cy="369332"/>
          </a:xfrm>
          <a:prstGeom prst="rect">
            <a:avLst/>
          </a:prstGeom>
          <a:noFill/>
        </p:spPr>
        <p:txBody>
          <a:bodyPr wrap="square">
            <a:spAutoFit/>
          </a:bodyPr>
          <a:lstStyle/>
          <a:p>
            <a:r>
              <a:rPr lang="en-US" altLang="ja-JP" dirty="0"/>
              <a:t>https://www2.kek.jp/ja/news/nobel/KEKB.html</a:t>
            </a:r>
            <a:endParaRPr lang="ja-JP" altLang="en-US" dirty="0"/>
          </a:p>
        </p:txBody>
      </p:sp>
      <p:pic>
        <p:nvPicPr>
          <p:cNvPr id="5127" name="Picture 7" descr="BaBar Experiment Public Web Site">
            <a:extLst>
              <a:ext uri="{FF2B5EF4-FFF2-40B4-BE49-F238E27FC236}">
                <a16:creationId xmlns:a16="http://schemas.microsoft.com/office/drawing/2014/main" id="{38176B3F-8515-8710-6592-E8942350D7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57248" y="5202837"/>
            <a:ext cx="4592207" cy="1541909"/>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a:extLst>
              <a:ext uri="{FF2B5EF4-FFF2-40B4-BE49-F238E27FC236}">
                <a16:creationId xmlns:a16="http://schemas.microsoft.com/office/drawing/2014/main" id="{78672C9F-23BC-5848-AE22-07511035832F}"/>
              </a:ext>
            </a:extLst>
          </p:cNvPr>
          <p:cNvSpPr txBox="1"/>
          <p:nvPr/>
        </p:nvSpPr>
        <p:spPr>
          <a:xfrm>
            <a:off x="5621594" y="6744746"/>
            <a:ext cx="5422490" cy="369332"/>
          </a:xfrm>
          <a:prstGeom prst="rect">
            <a:avLst/>
          </a:prstGeom>
          <a:noFill/>
        </p:spPr>
        <p:txBody>
          <a:bodyPr wrap="square">
            <a:spAutoFit/>
          </a:bodyPr>
          <a:lstStyle/>
          <a:p>
            <a:r>
              <a:rPr lang="en-US" altLang="ja-JP" dirty="0"/>
              <a:t>https://www-public.slac.stanford.edu/babar/</a:t>
            </a:r>
            <a:endParaRPr lang="ja-JP" altLang="en-US" dirty="0"/>
          </a:p>
        </p:txBody>
      </p:sp>
    </p:spTree>
    <p:extLst>
      <p:ext uri="{BB962C8B-B14F-4D97-AF65-F5344CB8AC3E}">
        <p14:creationId xmlns:p14="http://schemas.microsoft.com/office/powerpoint/2010/main" val="753465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02" name="図 5" descr="文化省.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80224" y="222267"/>
            <a:ext cx="387187" cy="598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a:extLst>
              <a:ext uri="{FF2B5EF4-FFF2-40B4-BE49-F238E27FC236}">
                <a16:creationId xmlns:a16="http://schemas.microsoft.com/office/drawing/2014/main" id="{12DA1D16-8DDA-4EAE-66B7-1E1AC70E8DB6}"/>
              </a:ext>
            </a:extLst>
          </p:cNvPr>
          <p:cNvSpPr>
            <a:spLocks noChangeArrowheads="1"/>
          </p:cNvSpPr>
          <p:nvPr/>
        </p:nvSpPr>
        <p:spPr bwMode="auto">
          <a:xfrm>
            <a:off x="125747" y="35811"/>
            <a:ext cx="974584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3200" b="1" dirty="0">
                <a:latin typeface="+mn-ea"/>
                <a:ea typeface="+mn-ea"/>
                <a:cs typeface="Times New Roman" panose="02020603050405020304" pitchFamily="18" charset="0"/>
              </a:rPr>
              <a:t>M</a:t>
            </a:r>
            <a:r>
              <a:rPr kumimoji="0" lang="en-US" altLang="ja-JP" sz="3200" b="1" i="0" u="none" strike="noStrike" cap="none" normalizeH="0" baseline="0" dirty="0">
                <a:ln>
                  <a:noFill/>
                </a:ln>
                <a:solidFill>
                  <a:schemeClr val="tx1"/>
                </a:solidFill>
                <a:effectLst/>
                <a:latin typeface="+mn-ea"/>
                <a:ea typeface="+mn-ea"/>
                <a:cs typeface="Times New Roman" panose="02020603050405020304" pitchFamily="18" charset="0"/>
              </a:rPr>
              <a:t>any US scientists have participated and made essential contributions to the progress of KEK research programs.</a:t>
            </a:r>
            <a:r>
              <a:rPr kumimoji="0" lang="en-US" altLang="ja-JP" sz="3200" b="1" i="0" u="none" strike="noStrike" cap="none" normalizeH="0" baseline="0" dirty="0">
                <a:ln>
                  <a:noFill/>
                </a:ln>
                <a:solidFill>
                  <a:schemeClr val="tx1"/>
                </a:solidFill>
                <a:effectLst/>
                <a:latin typeface="+mn-ea"/>
                <a:ea typeface="+mn-ea"/>
              </a:rPr>
              <a:t> </a:t>
            </a:r>
          </a:p>
        </p:txBody>
      </p:sp>
      <p:pic>
        <p:nvPicPr>
          <p:cNvPr id="7173" name="Picture 5">
            <a:extLst>
              <a:ext uri="{FF2B5EF4-FFF2-40B4-BE49-F238E27FC236}">
                <a16:creationId xmlns:a16="http://schemas.microsoft.com/office/drawing/2014/main" id="{AF162A93-995F-5E6F-500E-CE95AACA9B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219" y="1916881"/>
            <a:ext cx="4484124" cy="2989416"/>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a16="http://schemas.microsoft.com/office/drawing/2014/main" id="{733EB374-EE71-D808-3C16-52724A4DAA2B}"/>
              </a:ext>
            </a:extLst>
          </p:cNvPr>
          <p:cNvSpPr txBox="1"/>
          <p:nvPr/>
        </p:nvSpPr>
        <p:spPr>
          <a:xfrm>
            <a:off x="208219" y="5007461"/>
            <a:ext cx="5343832" cy="369332"/>
          </a:xfrm>
          <a:prstGeom prst="rect">
            <a:avLst/>
          </a:prstGeom>
          <a:noFill/>
        </p:spPr>
        <p:txBody>
          <a:bodyPr wrap="square">
            <a:spAutoFit/>
          </a:bodyPr>
          <a:lstStyle/>
          <a:p>
            <a:r>
              <a:rPr lang="en-US" altLang="ja-JP" dirty="0"/>
              <a:t>https://www.kek.jp/ja/Facility/IPNS/Belle2/</a:t>
            </a:r>
            <a:endParaRPr lang="ja-JP" altLang="en-US" dirty="0"/>
          </a:p>
        </p:txBody>
      </p:sp>
      <p:pic>
        <p:nvPicPr>
          <p:cNvPr id="7175" name="Picture 7" descr="Map showing J-PARC and Super-K">
            <a:extLst>
              <a:ext uri="{FF2B5EF4-FFF2-40B4-BE49-F238E27FC236}">
                <a16:creationId xmlns:a16="http://schemas.microsoft.com/office/drawing/2014/main" id="{24A16050-E111-C142-E8E6-0BC965EDC0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7380" y="1566793"/>
            <a:ext cx="4086225" cy="3810000"/>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ボックス 15">
            <a:extLst>
              <a:ext uri="{FF2B5EF4-FFF2-40B4-BE49-F238E27FC236}">
                <a16:creationId xmlns:a16="http://schemas.microsoft.com/office/drawing/2014/main" id="{6F3ECE3E-3D6C-4E28-F2D0-95C25486627E}"/>
              </a:ext>
            </a:extLst>
          </p:cNvPr>
          <p:cNvSpPr txBox="1"/>
          <p:nvPr/>
        </p:nvSpPr>
        <p:spPr>
          <a:xfrm>
            <a:off x="6530360" y="5383856"/>
            <a:ext cx="3473245" cy="369332"/>
          </a:xfrm>
          <a:prstGeom prst="rect">
            <a:avLst/>
          </a:prstGeom>
          <a:noFill/>
        </p:spPr>
        <p:txBody>
          <a:bodyPr wrap="square">
            <a:spAutoFit/>
          </a:bodyPr>
          <a:lstStyle/>
          <a:p>
            <a:r>
              <a:rPr lang="en-US" altLang="ja-JP" dirty="0"/>
              <a:t>https://t2k-experiment.org/ja/</a:t>
            </a:r>
            <a:endParaRPr lang="ja-JP" altLang="en-US" dirty="0"/>
          </a:p>
        </p:txBody>
      </p:sp>
      <p:pic>
        <p:nvPicPr>
          <p:cNvPr id="7177" name="Picture 9">
            <a:extLst>
              <a:ext uri="{FF2B5EF4-FFF2-40B4-BE49-F238E27FC236}">
                <a16:creationId xmlns:a16="http://schemas.microsoft.com/office/drawing/2014/main" id="{AB545532-16A0-960F-381B-6D451CE5F8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477957"/>
            <a:ext cx="5181600" cy="1943100"/>
          </a:xfrm>
          <a:prstGeom prst="rect">
            <a:avLst/>
          </a:prstGeom>
          <a:noFill/>
          <a:extLst>
            <a:ext uri="{909E8E84-426E-40DD-AFC4-6F175D3DCCD1}">
              <a14:hiddenFill xmlns:a14="http://schemas.microsoft.com/office/drawing/2010/main">
                <a:solidFill>
                  <a:srgbClr val="FFFFFF"/>
                </a:solidFill>
              </a14:hiddenFill>
            </a:ext>
          </a:extLst>
        </p:spPr>
      </p:pic>
      <p:sp>
        <p:nvSpPr>
          <p:cNvPr id="20" name="テキスト ボックス 19">
            <a:extLst>
              <a:ext uri="{FF2B5EF4-FFF2-40B4-BE49-F238E27FC236}">
                <a16:creationId xmlns:a16="http://schemas.microsoft.com/office/drawing/2014/main" id="{8B1353B1-BCDC-FEE2-C72F-EDEF40F12B69}"/>
              </a:ext>
            </a:extLst>
          </p:cNvPr>
          <p:cNvSpPr txBox="1"/>
          <p:nvPr/>
        </p:nvSpPr>
        <p:spPr>
          <a:xfrm>
            <a:off x="5514463" y="6968076"/>
            <a:ext cx="5358580" cy="369332"/>
          </a:xfrm>
          <a:prstGeom prst="rect">
            <a:avLst/>
          </a:prstGeom>
          <a:noFill/>
        </p:spPr>
        <p:txBody>
          <a:bodyPr wrap="square">
            <a:spAutoFit/>
          </a:bodyPr>
          <a:lstStyle/>
          <a:p>
            <a:r>
              <a:rPr lang="en-US" altLang="ja-JP" dirty="0"/>
              <a:t>https://www.kek.jp/ja/Research/IPNS/KL/</a:t>
            </a:r>
            <a:endParaRPr lang="ja-JP" altLang="en-US" dirty="0"/>
          </a:p>
        </p:txBody>
      </p:sp>
    </p:spTree>
    <p:extLst>
      <p:ext uri="{BB962C8B-B14F-4D97-AF65-F5344CB8AC3E}">
        <p14:creationId xmlns:p14="http://schemas.microsoft.com/office/powerpoint/2010/main" val="4262594145"/>
      </p:ext>
    </p:extLst>
  </p:cSld>
  <p:clrMapOvr>
    <a:masterClrMapping/>
  </p:clrMapOvr>
</p:sld>
</file>

<file path=ppt/theme/theme1.xml><?xml version="1.0" encoding="utf-8"?>
<a:theme xmlns:a="http://schemas.openxmlformats.org/drawingml/2006/main" name="Office テーマ">
  <a:themeElements>
    <a:clrScheme name="mext0322">
      <a:dk1>
        <a:srgbClr val="000000"/>
      </a:dk1>
      <a:lt1>
        <a:sysClr val="window" lastClr="FFFFFF"/>
      </a:lt1>
      <a:dk2>
        <a:srgbClr val="024FA1"/>
      </a:dk2>
      <a:lt2>
        <a:srgbClr val="FF501E"/>
      </a:lt2>
      <a:accent1>
        <a:srgbClr val="4BB5C5"/>
      </a:accent1>
      <a:accent2>
        <a:srgbClr val="801C49"/>
      </a:accent2>
      <a:accent3>
        <a:srgbClr val="FED232"/>
      </a:accent3>
      <a:accent4>
        <a:srgbClr val="007437"/>
      </a:accent4>
      <a:accent5>
        <a:srgbClr val="CDECF1"/>
      </a:accent5>
      <a:accent6>
        <a:srgbClr val="D8BFCD"/>
      </a:accent6>
      <a:hlink>
        <a:srgbClr val="FBE6AA"/>
      </a:hlink>
      <a:folHlink>
        <a:srgbClr val="D2E2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プレゼンテーションフォーマット全体.pptx" id="{E0658FE9-B160-416E-B601-D9C338BE418C}" vid="{F0CA2E74-B983-416A-8028-948C07DBCAD2}"/>
    </a:ext>
  </a:extLst>
</a:theme>
</file>

<file path=ppt/theme/theme2.xml><?xml version="1.0" encoding="utf-8"?>
<a:theme xmlns:a="http://schemas.openxmlformats.org/drawingml/2006/main" name="1_Office テーマ">
  <a:themeElements>
    <a:clrScheme name="文科省元template">
      <a:dk1>
        <a:srgbClr val="000000"/>
      </a:dk1>
      <a:lt1>
        <a:sysClr val="window" lastClr="FFFFFF"/>
      </a:lt1>
      <a:dk2>
        <a:srgbClr val="024FA1"/>
      </a:dk2>
      <a:lt2>
        <a:srgbClr val="FF501E"/>
      </a:lt2>
      <a:accent1>
        <a:srgbClr val="4BB5C5"/>
      </a:accent1>
      <a:accent2>
        <a:srgbClr val="801C49"/>
      </a:accent2>
      <a:accent3>
        <a:srgbClr val="FED232"/>
      </a:accent3>
      <a:accent4>
        <a:srgbClr val="007437"/>
      </a:accent4>
      <a:accent5>
        <a:srgbClr val="CDECF1"/>
      </a:accent5>
      <a:accent6>
        <a:srgbClr val="D8BFCD"/>
      </a:accent6>
      <a:hlink>
        <a:srgbClr val="FBE6AA"/>
      </a:hlink>
      <a:folHlink>
        <a:srgbClr val="D2E28C"/>
      </a:folHlink>
    </a:clrScheme>
    <a:fontScheme name="文科省template">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kumimoji="1" baseline="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プレゼンテーションフォーマット全体.pptx" id="{E0658FE9-B160-416E-B601-D9C338BE418C}" vid="{9D1B29A1-FE70-4774-A285-AFD79BAE73D1}"/>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9F69FB13B90484409EEF918D2B735CED" ma:contentTypeVersion="13" ma:contentTypeDescription="新しいドキュメントを作成します。" ma:contentTypeScope="" ma:versionID="d7c8c2339cabd4e728e307b189b2e8c7">
  <xsd:schema xmlns:xsd="http://www.w3.org/2001/XMLSchema" xmlns:xs="http://www.w3.org/2001/XMLSchema" xmlns:p="http://schemas.microsoft.com/office/2006/metadata/properties" xmlns:ns2="755e579f-5300-4ed4-8097-650dfdc529f7" xmlns:ns3="1435ca12-eb22-48af-9e36-2fcf9adea235" targetNamespace="http://schemas.microsoft.com/office/2006/metadata/properties" ma:root="true" ma:fieldsID="6373845e6ce8ce37a8914c90e396ba38" ns2:_="" ns3:_="">
    <xsd:import namespace="755e579f-5300-4ed4-8097-650dfdc529f7"/>
    <xsd:import namespace="1435ca12-eb22-48af-9e36-2fcf9adea23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5e579f-5300-4ed4-8097-650dfdc529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435ca12-eb22-48af-9e36-2fcf9adea235" elementFormDefault="qualified">
    <xsd:import namespace="http://schemas.microsoft.com/office/2006/documentManagement/types"/>
    <xsd:import namespace="http://schemas.microsoft.com/office/infopath/2007/PartnerControls"/>
    <xsd:element name="SharedWithUsers" ma:index="14"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1EEC03-B1C9-4602-A1DA-950C113B1A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5e579f-5300-4ed4-8097-650dfdc529f7"/>
    <ds:schemaRef ds:uri="1435ca12-eb22-48af-9e36-2fcf9adea2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98D7FCC-5A7F-4D72-AB40-AD1D7F853B42}">
  <ds:schemaRefs>
    <ds:schemaRef ds:uri="http://schemas.microsoft.com/office/2006/documentManagement/types"/>
    <ds:schemaRef ds:uri="http://purl.org/dc/elements/1.1/"/>
    <ds:schemaRef ds:uri="http://purl.org/dc/dcmitype/"/>
    <ds:schemaRef ds:uri="http://www.w3.org/XML/1998/namespace"/>
    <ds:schemaRef ds:uri="http://purl.org/dc/terms/"/>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F368A5CE-2F47-44B7-BD69-4C5097C61C8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152</TotalTime>
  <Words>1003</Words>
  <Application>Microsoft Office PowerPoint</Application>
  <PresentationFormat>ユーザー設定</PresentationFormat>
  <Paragraphs>66</Paragraphs>
  <Slides>11</Slides>
  <Notes>11</Notes>
  <HiddenSlides>0</HiddenSlides>
  <MMClips>0</MMClips>
  <ScaleCrop>false</ScaleCrop>
  <HeadingPairs>
    <vt:vector size="6" baseType="variant">
      <vt:variant>
        <vt:lpstr>使用されているフォント</vt:lpstr>
      </vt:variant>
      <vt:variant>
        <vt:i4>11</vt:i4>
      </vt:variant>
      <vt:variant>
        <vt:lpstr>テーマ</vt:lpstr>
      </vt:variant>
      <vt:variant>
        <vt:i4>2</vt:i4>
      </vt:variant>
      <vt:variant>
        <vt:lpstr>スライド タイトル</vt:lpstr>
      </vt:variant>
      <vt:variant>
        <vt:i4>11</vt:i4>
      </vt:variant>
    </vt:vector>
  </HeadingPairs>
  <TitlesOfParts>
    <vt:vector size="24" baseType="lpstr">
      <vt:lpstr>Helvetica Neue</vt:lpstr>
      <vt:lpstr>Meiryo Bold</vt:lpstr>
      <vt:lpstr>Meiryo UI</vt:lpstr>
      <vt:lpstr>ＭＳ Ｐゴシック</vt:lpstr>
      <vt:lpstr>Meiryo</vt:lpstr>
      <vt:lpstr>Arial</vt:lpstr>
      <vt:lpstr>Calibri</vt:lpstr>
      <vt:lpstr>Century</vt:lpstr>
      <vt:lpstr>Lucida Sans Unicode</vt:lpstr>
      <vt:lpstr>Roboto</vt:lpstr>
      <vt:lpstr>Times New Roman</vt:lpstr>
      <vt:lpstr>Office テーマ</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村松哲行</dc:creator>
  <cp:lastModifiedBy>村松哲行</cp:lastModifiedBy>
  <cp:revision>44</cp:revision>
  <cp:lastPrinted>2018-07-03T06:12:16Z</cp:lastPrinted>
  <dcterms:created xsi:type="dcterms:W3CDTF">2023-05-21T10:19:31Z</dcterms:created>
  <dcterms:modified xsi:type="dcterms:W3CDTF">2023-05-22T07:19:39Z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0x0101009F69FB13B90484409EEF918D2B735CED</vt:lpwstr>
  </property>
</Properties>
</file>