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BFD9-C277-431E-8262-BC14BD38D989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0359-BA2A-47CE-9AD0-94624D693C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BFD9-C277-431E-8262-BC14BD38D989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0359-BA2A-47CE-9AD0-94624D693C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BFD9-C277-431E-8262-BC14BD38D989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0359-BA2A-47CE-9AD0-94624D693C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BFD9-C277-431E-8262-BC14BD38D989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0359-BA2A-47CE-9AD0-94624D693C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BFD9-C277-431E-8262-BC14BD38D989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0359-BA2A-47CE-9AD0-94624D693C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BFD9-C277-431E-8262-BC14BD38D989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0359-BA2A-47CE-9AD0-94624D693C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BFD9-C277-431E-8262-BC14BD38D989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0359-BA2A-47CE-9AD0-94624D693C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BFD9-C277-431E-8262-BC14BD38D989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0359-BA2A-47CE-9AD0-94624D693C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BFD9-C277-431E-8262-BC14BD38D989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0359-BA2A-47CE-9AD0-94624D693C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BFD9-C277-431E-8262-BC14BD38D989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0359-BA2A-47CE-9AD0-94624D693C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BFD9-C277-431E-8262-BC14BD38D989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0359-BA2A-47CE-9AD0-94624D693C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3BFD9-C277-431E-8262-BC14BD38D989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00359-BA2A-47CE-9AD0-94624D693C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6172200"/>
            <a:ext cx="7772400" cy="536575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IC Designer in a “Collaboration”</a:t>
            </a:r>
            <a:endParaRPr lang="en-US" sz="1800" dirty="0">
              <a:latin typeface="Comic Sans MS" pitchFamily="66" charset="0"/>
            </a:endParaRPr>
          </a:p>
        </p:txBody>
      </p:sp>
      <p:pic>
        <p:nvPicPr>
          <p:cNvPr id="4" name="Picture 3" descr="Cartoon1 (Large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620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IC Designer in a “Collaboration”</vt:lpstr>
    </vt:vector>
  </TitlesOfParts>
  <Company>Brookhaven National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 Designer in a “Collaboration”</dc:title>
  <dc:creator>Veljko Radeka</dc:creator>
  <cp:lastModifiedBy>Veljko Radeka</cp:lastModifiedBy>
  <cp:revision>1</cp:revision>
  <dcterms:created xsi:type="dcterms:W3CDTF">2013-05-31T16:32:10Z</dcterms:created>
  <dcterms:modified xsi:type="dcterms:W3CDTF">2013-05-31T16:32:41Z</dcterms:modified>
</cp:coreProperties>
</file>