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7" r:id="rId1"/>
    <p:sldMasterId id="2147483688" r:id="rId2"/>
    <p:sldMasterId id="2147483689" r:id="rId3"/>
  </p:sldMasterIdLst>
  <p:notesMasterIdLst>
    <p:notesMasterId r:id="rId3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Libre Franklin" pitchFamily="2" charset="77"/>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6"/>
    <p:restoredTop sz="94674"/>
  </p:normalViewPr>
  <p:slideViewPr>
    <p:cSldViewPr snapToGrid="0">
      <p:cViewPr varScale="1">
        <p:scale>
          <a:sx n="124" d="100"/>
          <a:sy n="124" d="100"/>
        </p:scale>
        <p:origin x="448" y="8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 name="Google Shape;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5" name="Google Shape;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 name="Google Shape;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7" name="Google Shape;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8" name="Google Shape;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9" name="Google Shape;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0" name="Google Shape;1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1" name="Google Shape;1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2" name="Google Shape;1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3" name="Google Shape;1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4" name="Google Shape;1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5" name="Google Shape;1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6" name="Google Shape;1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7" name="Google Shape;1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8" name="Google Shape;1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9" name="Google Shape;1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0" name="Google Shape;2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1" name="Google Shape;2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2" name="Google Shape;2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3" name="Google Shape;2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4" name="Google Shape;2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5" name="Google Shape;2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6" name="Google Shape;2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7" name="Google Shape;2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8" name="Google Shape;2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9" name="Google Shape;2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0" name="Google Shape;3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1" name="Google Shape;3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2" name="Google Shape;3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3" name="Google Shape;33;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4" name="Google Shape;34;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5" name="Google Shape;35;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6" name="Google Shape;36;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7" name="Google Shape;37;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8" name="Google Shape;38;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9" name="Google Shape;39;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0" name="Google Shape;40;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1" name="Google Shape;41;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2" name="Google Shape;42;n"/>
          <p:cNvSpPr/>
          <p:nvPr/>
        </p:nvSpPr>
        <p:spPr>
          <a:xfrm>
            <a:off x="0" y="0"/>
            <a:ext cx="6858000" cy="9144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3" name="Google Shape;43;n"/>
          <p:cNvSpPr txBox="1"/>
          <p:nvPr/>
        </p:nvSpPr>
        <p:spPr>
          <a:xfrm>
            <a:off x="0" y="0"/>
            <a:ext cx="29718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4" name="Google Shape;44;n"/>
          <p:cNvSpPr txBox="1">
            <a:spLocks noGrp="1"/>
          </p:cNvSpPr>
          <p:nvPr>
            <p:ph type="dt" idx="10"/>
          </p:nvPr>
        </p:nvSpPr>
        <p:spPr>
          <a:xfrm>
            <a:off x="3884613" y="0"/>
            <a:ext cx="2908300" cy="393700"/>
          </a:xfrm>
          <a:prstGeom prst="rect">
            <a:avLst/>
          </a:prstGeom>
          <a:noFill/>
          <a:ln>
            <a:noFill/>
          </a:ln>
        </p:spPr>
        <p:txBody>
          <a:bodyPr spcFirstLastPara="1" wrap="square" lIns="90000" tIns="46800" rIns="90000" bIns="46800" anchor="t" anchorCtr="0">
            <a:noAutofit/>
          </a:bodyPr>
          <a:lstStyle>
            <a:lvl1pPr marR="0" lvl="0" algn="r" rtl="0">
              <a:spcBef>
                <a:spcPts val="0"/>
              </a:spcBef>
              <a:spcAft>
                <a:spcPts val="0"/>
              </a:spcAft>
              <a:buClr>
                <a:srgbClr val="000000"/>
              </a:buClr>
              <a:buSzPts val="1200"/>
              <a:buFont typeface="Times New Roman"/>
              <a:buNone/>
              <a:defRPr sz="1200">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45" name="Google Shape;45;n"/>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46" name="Google Shape;46;n"/>
          <p:cNvSpPr txBox="1">
            <a:spLocks noGrp="1"/>
          </p:cNvSpPr>
          <p:nvPr>
            <p:ph type="body" idx="1"/>
          </p:nvPr>
        </p:nvSpPr>
        <p:spPr>
          <a:xfrm>
            <a:off x="685800" y="4343400"/>
            <a:ext cx="5422900" cy="4051300"/>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7" name="Google Shape;47;n"/>
          <p:cNvSpPr txBox="1"/>
          <p:nvPr/>
        </p:nvSpPr>
        <p:spPr>
          <a:xfrm>
            <a:off x="0" y="8685213"/>
            <a:ext cx="29718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8" name="Google Shape;48;n"/>
          <p:cNvSpPr txBox="1">
            <a:spLocks noGrp="1"/>
          </p:cNvSpPr>
          <p:nvPr>
            <p:ph type="sldNum" idx="12"/>
          </p:nvPr>
        </p:nvSpPr>
        <p:spPr>
          <a:xfrm>
            <a:off x="3884613" y="8685213"/>
            <a:ext cx="2908300" cy="393700"/>
          </a:xfrm>
          <a:prstGeom prst="rect">
            <a:avLst/>
          </a:prstGeom>
          <a:noFill/>
          <a:ln>
            <a:noFill/>
          </a:ln>
        </p:spPr>
        <p:txBody>
          <a:bodyPr spcFirstLastPara="1" wrap="square" lIns="90000" tIns="46800" rIns="90000" bIns="468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u="none">
                <a:solidFill>
                  <a:srgbClr val="000000"/>
                </a:solidFill>
                <a:latin typeface="Calibri"/>
                <a:ea typeface="Calibri"/>
                <a:cs typeface="Calibri"/>
                <a:sym typeface="Calibri"/>
              </a:rPr>
              <a:t>‹#›</a:t>
            </a:fld>
            <a:endParaRPr sz="1200" b="0" u="none">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450" name="Google Shape;450;p1:notes"/>
          <p:cNvSpPr txBox="1">
            <a:spLocks noGrp="1"/>
          </p:cNvSpPr>
          <p:nvPr>
            <p:ph type="body" idx="1"/>
          </p:nvPr>
        </p:nvSpPr>
        <p:spPr>
          <a:xfrm>
            <a:off x="685800" y="4343400"/>
            <a:ext cx="5422900" cy="40513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None/>
            </a:pPr>
            <a:endParaRPr/>
          </a:p>
        </p:txBody>
      </p:sp>
      <p:sp>
        <p:nvSpPr>
          <p:cNvPr id="451" name="Google Shape;451;p1:notes"/>
          <p:cNvSpPr txBox="1">
            <a:spLocks noGrp="1"/>
          </p:cNvSpPr>
          <p:nvPr>
            <p:ph type="sldNum" idx="12"/>
          </p:nvPr>
        </p:nvSpPr>
        <p:spPr>
          <a:xfrm>
            <a:off x="3884613" y="8685213"/>
            <a:ext cx="2908300" cy="393700"/>
          </a:xfrm>
          <a:prstGeom prst="rect">
            <a:avLst/>
          </a:pr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eff68644a5_0_21: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eff68644a5_0_21: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57" name="Google Shape;657;geff68644a5_0_21: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eff68644a5_0_32: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eff68644a5_0_32: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65" name="Google Shape;665;geff68644a5_0_32: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eff68644a5_0_46: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eff68644a5_0_46: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74" name="Google Shape;674;geff68644a5_0_46: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ff68644a5_0_82: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ff68644a5_0_82: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85" name="Google Shape;685;geff68644a5_0_82: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06eb1caf01_0_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06eb1caf01_0_0: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95" name="Google Shape;695;g106eb1caf01_0_0: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eff68644a5_0_92: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eff68644a5_0_92: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0" name="Google Shape;710;geff68644a5_0_92: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ef837d6b8d_0_0: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7" name="Google Shape;717;gef837d6b8d_0_0: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3:notes"/>
          <p:cNvSpPr txBox="1">
            <a:spLocks noGrp="1"/>
          </p:cNvSpPr>
          <p:nvPr>
            <p:ph type="body" idx="1"/>
          </p:nvPr>
        </p:nvSpPr>
        <p:spPr>
          <a:xfrm>
            <a:off x="685800" y="4343400"/>
            <a:ext cx="5422900" cy="40513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25" name="Google Shape;725;p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ebe76c2f15_0_13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ebe76c2f15_0_135: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34" name="Google Shape;734;gebe76c2f15_0_135: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ebe76c2f15_0_7: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ebe76c2f15_0_7: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45" name="Google Shape;745;gebe76c2f15_0_7: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06c19e847d_2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106c19e847d_2_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60" name="Google Shape;460;g106c19e847d_2_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ebe76c2f15_0_52: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ebe76c2f15_0_52: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r>
              <a:rPr lang="en-US"/>
              <a:t>Video is 10 minutes - longer item</a:t>
            </a:r>
            <a:endParaRPr/>
          </a:p>
        </p:txBody>
      </p:sp>
      <p:sp>
        <p:nvSpPr>
          <p:cNvPr id="754" name="Google Shape;754;gebe76c2f15_0_52: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ebe76c2f15_0_38: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ebe76c2f15_0_38: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62" name="Google Shape;762;gebe76c2f15_0_38: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ebe76c2f15_0_45: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ebe76c2f15_0_45: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70" name="Google Shape;770;gebe76c2f15_0_45: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ebe76c2f15_0_96: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ebe76c2f15_0_96: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78" name="Google Shape;778;gebe76c2f15_0_96: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ebe76c2f15_0_68: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ebe76c2f15_0_68: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86" name="Google Shape;786;gebe76c2f15_0_68: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ebe76c2f15_0_104: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ebe76c2f15_0_104: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94" name="Google Shape;794;gebe76c2f15_0_104: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ebe76c2f15_0_82: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ebe76c2f15_0_82: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02" name="Google Shape;802;gebe76c2f15_0_82: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f0c48402dd_0_0:notes"/>
          <p:cNvSpPr>
            <a:spLocks noGrp="1" noRot="1" noChangeAspect="1"/>
          </p:cNvSpPr>
          <p:nvPr>
            <p:ph type="sldImg" idx="2"/>
          </p:nvPr>
        </p:nvSpPr>
        <p:spPr>
          <a:xfrm>
            <a:off x="406400" y="685800"/>
            <a:ext cx="5981700" cy="336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f0c48402dd_0_0: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10" name="Google Shape;810;gf0c48402dd_0_0: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ebe76c2f15_0_128: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ebe76c2f15_0_128: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20" name="Google Shape;820;gebe76c2f15_0_128: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106c19e847d_0_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06c19e847d_0_0: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28" name="Google Shape;828;g106c19e847d_0_0: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06c19e847d_2_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a:p>
          <a:p>
            <a:pPr marL="0" lvl="0" indent="0" algn="l" rtl="0">
              <a:lnSpc>
                <a:spcPct val="100000"/>
              </a:lnSpc>
              <a:spcBef>
                <a:spcPts val="0"/>
              </a:spcBef>
              <a:spcAft>
                <a:spcPts val="0"/>
              </a:spcAft>
              <a:buSzPts val="1200"/>
              <a:buNone/>
            </a:pPr>
            <a:endParaRPr/>
          </a:p>
        </p:txBody>
      </p:sp>
      <p:sp>
        <p:nvSpPr>
          <p:cNvPr id="480" name="Google Shape;480;g106c19e847d_2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6:notes"/>
          <p:cNvSpPr txBox="1">
            <a:spLocks noGrp="1"/>
          </p:cNvSpPr>
          <p:nvPr>
            <p:ph type="body" idx="1"/>
          </p:nvPr>
        </p:nvSpPr>
        <p:spPr>
          <a:xfrm>
            <a:off x="685800" y="4343400"/>
            <a:ext cx="5422900" cy="40513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36" name="Google Shape;836;p6: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eff68644a5_0_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eff68644a5_0_0: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592" name="Google Shape;592;geff68644a5_0_0: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eff68644a5_0_39: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eff68644a5_0_39: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04" name="Google Shape;604;geff68644a5_0_39: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eff68644a5_0_5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eff68644a5_0_53: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15" name="Google Shape;615;geff68644a5_0_53: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eff68644a5_0_14: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eff68644a5_0_14: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6" name="Google Shape;626;geff68644a5_0_14: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eff68644a5_0_7: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eff68644a5_0_7: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39" name="Google Shape;639;geff68644a5_0_7: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eff68644a5_0_75: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eff68644a5_0_75: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48" name="Google Shape;648;geff68644a5_0_75: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7.jp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87"/>
        <p:cNvGrpSpPr/>
        <p:nvPr/>
      </p:nvGrpSpPr>
      <p:grpSpPr>
        <a:xfrm>
          <a:off x="0" y="0"/>
          <a:ext cx="0" cy="0"/>
          <a:chOff x="0" y="0"/>
          <a:chExt cx="0" cy="0"/>
        </a:xfrm>
      </p:grpSpPr>
      <p:pic>
        <p:nvPicPr>
          <p:cNvPr id="88" name="Google Shape;88;p2"/>
          <p:cNvPicPr preferRelativeResize="0"/>
          <p:nvPr/>
        </p:nvPicPr>
        <p:blipFill rotWithShape="1">
          <a:blip r:embed="rId2">
            <a:alphaModFix/>
          </a:blip>
          <a:srcRect/>
          <a:stretch/>
        </p:blipFill>
        <p:spPr>
          <a:xfrm>
            <a:off x="-51181" y="-770"/>
            <a:ext cx="12294362" cy="6923278"/>
          </a:xfrm>
          <a:prstGeom prst="rect">
            <a:avLst/>
          </a:prstGeom>
          <a:noFill/>
          <a:ln>
            <a:noFill/>
          </a:ln>
        </p:spPr>
      </p:pic>
      <p:sp>
        <p:nvSpPr>
          <p:cNvPr id="89" name="Google Shape;89;p2"/>
          <p:cNvSpPr txBox="1">
            <a:spLocks noGrp="1"/>
          </p:cNvSpPr>
          <p:nvPr>
            <p:ph type="body" idx="1"/>
          </p:nvPr>
        </p:nvSpPr>
        <p:spPr>
          <a:xfrm>
            <a:off x="1605757" y="1992086"/>
            <a:ext cx="8980487" cy="1273628"/>
          </a:xfrm>
          <a:prstGeom prst="rect">
            <a:avLst/>
          </a:prstGeom>
          <a:noFill/>
          <a:ln>
            <a:noFill/>
          </a:ln>
        </p:spPr>
        <p:txBody>
          <a:bodyPr spcFirstLastPara="1" wrap="square" lIns="91425" tIns="45700" rIns="91425" bIns="45700" anchor="t" anchorCtr="0">
            <a:normAutofit/>
          </a:bodyPr>
          <a:lstStyle>
            <a:lvl1pPr marL="457200" lvl="0" indent="-228600" algn="ctr">
              <a:spcBef>
                <a:spcPts val="880"/>
              </a:spcBef>
              <a:spcAft>
                <a:spcPts val="0"/>
              </a:spcAft>
              <a:buClr>
                <a:schemeClr val="lt1"/>
              </a:buClr>
              <a:buSzPts val="4400"/>
              <a:buNone/>
              <a:defRPr sz="4400">
                <a:solidFill>
                  <a:schemeClr val="lt1"/>
                </a:solidFill>
              </a:defRPr>
            </a:lvl1pPr>
            <a:lvl2pPr marL="914400" lvl="1" indent="-342900" algn="l">
              <a:spcBef>
                <a:spcPts val="360"/>
              </a:spcBef>
              <a:spcAft>
                <a:spcPts val="0"/>
              </a:spcAft>
              <a:buClr>
                <a:srgbClr val="1F497D"/>
              </a:buClr>
              <a:buSzPts val="1800"/>
              <a:buChar char="o"/>
              <a:defRPr/>
            </a:lvl2pPr>
            <a:lvl3pPr marL="1371600" lvl="2" indent="-342900" algn="l">
              <a:spcBef>
                <a:spcPts val="360"/>
              </a:spcBef>
              <a:spcAft>
                <a:spcPts val="0"/>
              </a:spcAft>
              <a:buClr>
                <a:srgbClr val="1F497D"/>
              </a:buClr>
              <a:buSzPts val="1800"/>
              <a:buChar char="•"/>
              <a:defRPr/>
            </a:lvl3pPr>
            <a:lvl4pPr marL="1828800" lvl="3" indent="-342900" algn="l">
              <a:spcBef>
                <a:spcPts val="360"/>
              </a:spcBef>
              <a:spcAft>
                <a:spcPts val="0"/>
              </a:spcAft>
              <a:buClr>
                <a:srgbClr val="1F497D"/>
              </a:buClr>
              <a:buSzPts val="1800"/>
              <a:buChar char="–"/>
              <a:defRPr/>
            </a:lvl4pPr>
            <a:lvl5pPr marL="2286000" lvl="4" indent="-342900" algn="l">
              <a:spcBef>
                <a:spcPts val="360"/>
              </a:spcBef>
              <a:spcAft>
                <a:spcPts val="0"/>
              </a:spcAft>
              <a:buClr>
                <a:srgbClr val="1F497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90" name="Google Shape;90;p2"/>
          <p:cNvGrpSpPr/>
          <p:nvPr/>
        </p:nvGrpSpPr>
        <p:grpSpPr>
          <a:xfrm>
            <a:off x="354485" y="5457944"/>
            <a:ext cx="11265317" cy="859967"/>
            <a:chOff x="309790" y="5457944"/>
            <a:chExt cx="11265317" cy="859967"/>
          </a:xfrm>
        </p:grpSpPr>
        <p:pic>
          <p:nvPicPr>
            <p:cNvPr id="91" name="Google Shape;91;p2"/>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92" name="Google Shape;92;p2"/>
            <p:cNvPicPr preferRelativeResize="0"/>
            <p:nvPr/>
          </p:nvPicPr>
          <p:blipFill rotWithShape="1">
            <a:blip r:embed="rId4">
              <a:alphaModFix/>
            </a:blip>
            <a:srcRect/>
            <a:stretch/>
          </p:blipFill>
          <p:spPr>
            <a:xfrm>
              <a:off x="4058104" y="5668971"/>
              <a:ext cx="3568700" cy="533400"/>
            </a:xfrm>
            <a:prstGeom prst="rect">
              <a:avLst/>
            </a:prstGeom>
            <a:noFill/>
            <a:ln>
              <a:noFill/>
            </a:ln>
          </p:spPr>
        </p:pic>
        <p:pic>
          <p:nvPicPr>
            <p:cNvPr id="93" name="Google Shape;93;p2"/>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8"/>
        <p:cNvGrpSpPr/>
        <p:nvPr/>
      </p:nvGrpSpPr>
      <p:grpSpPr>
        <a:xfrm>
          <a:off x="0" y="0"/>
          <a:ext cx="0" cy="0"/>
          <a:chOff x="0" y="0"/>
          <a:chExt cx="0" cy="0"/>
        </a:xfrm>
      </p:grpSpPr>
      <p:sp>
        <p:nvSpPr>
          <p:cNvPr id="199" name="Google Shape;199;p13"/>
          <p:cNvSpPr txBox="1">
            <a:spLocks noGrp="1"/>
          </p:cNvSpPr>
          <p:nvPr>
            <p:ph type="title"/>
          </p:nvPr>
        </p:nvSpPr>
        <p:spPr>
          <a:xfrm>
            <a:off x="0" y="0"/>
            <a:ext cx="12192000" cy="1143200"/>
          </a:xfrm>
          <a:prstGeom prst="rect">
            <a:avLst/>
          </a:prstGeom>
          <a:solidFill>
            <a:schemeClr val="dk2"/>
          </a:solidFill>
          <a:ln>
            <a:noFill/>
          </a:ln>
          <a:effectLst>
            <a:outerShdw blurRad="50800" dist="38100" dir="2700000" algn="tl" rotWithShape="0">
              <a:srgbClr val="000000">
                <a:alpha val="40000"/>
              </a:srgbClr>
            </a:outerShdw>
          </a:effectLst>
        </p:spPr>
        <p:txBody>
          <a:bodyPr spcFirstLastPara="1" wrap="square" lIns="51400" tIns="25675" rIns="51400" bIns="25675" anchor="ctr" anchorCtr="0">
            <a:noAutofit/>
          </a:bodyPr>
          <a:lstStyle>
            <a:lvl1pPr lvl="0" algn="ctr">
              <a:lnSpc>
                <a:spcPct val="100000"/>
              </a:lnSpc>
              <a:spcBef>
                <a:spcPts val="0"/>
              </a:spcBef>
              <a:spcAft>
                <a:spcPts val="0"/>
              </a:spcAft>
              <a:buSzPts val="1500"/>
              <a:buNone/>
              <a:defRPr sz="32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
        <p:nvSpPr>
          <p:cNvPr id="200" name="Google Shape;200;p13"/>
          <p:cNvSpPr txBox="1">
            <a:spLocks noGrp="1"/>
          </p:cNvSpPr>
          <p:nvPr>
            <p:ph type="body" idx="1"/>
          </p:nvPr>
        </p:nvSpPr>
        <p:spPr>
          <a:xfrm>
            <a:off x="609600" y="1394635"/>
            <a:ext cx="10972800" cy="4526000"/>
          </a:xfrm>
          <a:prstGeom prst="rect">
            <a:avLst/>
          </a:prstGeom>
          <a:noFill/>
          <a:ln>
            <a:noFill/>
          </a:ln>
        </p:spPr>
        <p:txBody>
          <a:bodyPr spcFirstLastPara="1" wrap="square" lIns="51400" tIns="25675" rIns="51400" bIns="25675" anchor="t" anchorCtr="0">
            <a:noAutofit/>
          </a:bodyPr>
          <a:lstStyle>
            <a:lvl1pPr marL="457200" lvl="0" indent="-323850" algn="l">
              <a:lnSpc>
                <a:spcPct val="100000"/>
              </a:lnSpc>
              <a:spcBef>
                <a:spcPts val="400"/>
              </a:spcBef>
              <a:spcAft>
                <a:spcPts val="0"/>
              </a:spcAft>
              <a:buClr>
                <a:schemeClr val="dk2"/>
              </a:buClr>
              <a:buSzPts val="1500"/>
              <a:buChar char="●"/>
              <a:defRPr/>
            </a:lvl1pPr>
            <a:lvl2pPr marL="914400" lvl="1" indent="-323850" algn="l">
              <a:lnSpc>
                <a:spcPct val="100000"/>
              </a:lnSpc>
              <a:spcBef>
                <a:spcPts val="400"/>
              </a:spcBef>
              <a:spcAft>
                <a:spcPts val="0"/>
              </a:spcAft>
              <a:buClr>
                <a:srgbClr val="1F497D"/>
              </a:buClr>
              <a:buSzPts val="1500"/>
              <a:buChar char="o"/>
              <a:defRPr/>
            </a:lvl2pPr>
            <a:lvl3pPr marL="1371600" lvl="2" indent="-323850" algn="l">
              <a:lnSpc>
                <a:spcPct val="100000"/>
              </a:lnSpc>
              <a:spcBef>
                <a:spcPts val="400"/>
              </a:spcBef>
              <a:spcAft>
                <a:spcPts val="0"/>
              </a:spcAft>
              <a:buClr>
                <a:srgbClr val="1F497D"/>
              </a:buClr>
              <a:buSzPts val="1500"/>
              <a:buChar char="•"/>
              <a:defRPr/>
            </a:lvl3pPr>
            <a:lvl4pPr marL="1828800" lvl="3" indent="-323850" algn="l">
              <a:lnSpc>
                <a:spcPct val="100000"/>
              </a:lnSpc>
              <a:spcBef>
                <a:spcPts val="400"/>
              </a:spcBef>
              <a:spcAft>
                <a:spcPts val="0"/>
              </a:spcAft>
              <a:buClr>
                <a:srgbClr val="1F497D"/>
              </a:buClr>
              <a:buSzPts val="1500"/>
              <a:buChar char="–"/>
              <a:defRPr/>
            </a:lvl4pPr>
            <a:lvl5pPr marL="2286000" lvl="4" indent="-323850" algn="l">
              <a:lnSpc>
                <a:spcPct val="100000"/>
              </a:lnSpc>
              <a:spcBef>
                <a:spcPts val="400"/>
              </a:spcBef>
              <a:spcAft>
                <a:spcPts val="0"/>
              </a:spcAft>
              <a:buClr>
                <a:srgbClr val="1F497D"/>
              </a:buClr>
              <a:buSzPts val="1500"/>
              <a:buChar char="»"/>
              <a:defRPr/>
            </a:lvl5pPr>
            <a:lvl6pPr marL="2743200" lvl="5" indent="-323850" algn="l">
              <a:lnSpc>
                <a:spcPct val="100000"/>
              </a:lnSpc>
              <a:spcBef>
                <a:spcPts val="400"/>
              </a:spcBef>
              <a:spcAft>
                <a:spcPts val="0"/>
              </a:spcAft>
              <a:buClr>
                <a:schemeClr val="dk1"/>
              </a:buClr>
              <a:buSzPts val="1500"/>
              <a:buChar char="•"/>
              <a:defRPr/>
            </a:lvl6pPr>
            <a:lvl7pPr marL="3200400" lvl="6" indent="-323850" algn="l">
              <a:lnSpc>
                <a:spcPct val="100000"/>
              </a:lnSpc>
              <a:spcBef>
                <a:spcPts val="400"/>
              </a:spcBef>
              <a:spcAft>
                <a:spcPts val="0"/>
              </a:spcAft>
              <a:buClr>
                <a:schemeClr val="dk1"/>
              </a:buClr>
              <a:buSzPts val="1500"/>
              <a:buChar char="•"/>
              <a:defRPr/>
            </a:lvl7pPr>
            <a:lvl8pPr marL="3657600" lvl="7" indent="-323850" algn="l">
              <a:lnSpc>
                <a:spcPct val="100000"/>
              </a:lnSpc>
              <a:spcBef>
                <a:spcPts val="400"/>
              </a:spcBef>
              <a:spcAft>
                <a:spcPts val="0"/>
              </a:spcAft>
              <a:buClr>
                <a:schemeClr val="dk1"/>
              </a:buClr>
              <a:buSzPts val="1500"/>
              <a:buChar char="•"/>
              <a:defRPr/>
            </a:lvl8pPr>
            <a:lvl9pPr marL="4114800" lvl="8" indent="-323850" algn="l">
              <a:lnSpc>
                <a:spcPct val="100000"/>
              </a:lnSpc>
              <a:spcBef>
                <a:spcPts val="400"/>
              </a:spcBef>
              <a:spcAft>
                <a:spcPts val="0"/>
              </a:spcAft>
              <a:buClr>
                <a:schemeClr val="dk1"/>
              </a:buClr>
              <a:buSzPts val="1500"/>
              <a:buChar char="•"/>
              <a:defRPr/>
            </a:lvl9pPr>
          </a:lstStyle>
          <a:p>
            <a:endParaRPr/>
          </a:p>
        </p:txBody>
      </p:sp>
      <p:sp>
        <p:nvSpPr>
          <p:cNvPr id="201" name="Google Shape;201;p13"/>
          <p:cNvSpPr txBox="1">
            <a:spLocks noGrp="1"/>
          </p:cNvSpPr>
          <p:nvPr>
            <p:ph type="sldNum" idx="12"/>
          </p:nvPr>
        </p:nvSpPr>
        <p:spPr>
          <a:xfrm>
            <a:off x="10894485" y="6400803"/>
            <a:ext cx="688000" cy="365200"/>
          </a:xfrm>
          <a:prstGeom prst="rect">
            <a:avLst/>
          </a:prstGeom>
          <a:noFill/>
          <a:ln>
            <a:noFill/>
          </a:ln>
        </p:spPr>
        <p:txBody>
          <a:bodyPr spcFirstLastPara="1" wrap="square" lIns="51400" tIns="25675" rIns="51400" bIns="25675" anchor="ctr" anchorCtr="0">
            <a:noAutofit/>
          </a:bodyPr>
          <a:lstStyle>
            <a:lvl1pPr marL="0" marR="0" lvl="0" indent="0" algn="r">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202"/>
        <p:cNvGrpSpPr/>
        <p:nvPr/>
      </p:nvGrpSpPr>
      <p:grpSpPr>
        <a:xfrm>
          <a:off x="0" y="0"/>
          <a:ext cx="0" cy="0"/>
          <a:chOff x="0" y="0"/>
          <a:chExt cx="0" cy="0"/>
        </a:xfrm>
      </p:grpSpPr>
      <p:sp>
        <p:nvSpPr>
          <p:cNvPr id="203" name="Google Shape;203;p14"/>
          <p:cNvSpPr txBox="1">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2352"/>
              </a:srgbClr>
            </a:outerShdw>
          </a:effectLst>
        </p:spPr>
        <p:txBody>
          <a:bodyPr spcFirstLastPara="1" wrap="square" lIns="91400" tIns="45675" rIns="91400" bIns="45675" anchor="ctr" anchorCtr="0">
            <a:normAutofit/>
          </a:bodyPr>
          <a:lstStyle>
            <a:lvl1pPr lvl="0" algn="ctr">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04" name="Google Shape;204;p14"/>
          <p:cNvSpPr txBox="1">
            <a:spLocks noGrp="1"/>
          </p:cNvSpPr>
          <p:nvPr>
            <p:ph type="sldNum" idx="12"/>
          </p:nvPr>
        </p:nvSpPr>
        <p:spPr>
          <a:xfrm>
            <a:off x="11658600" y="6477002"/>
            <a:ext cx="533400" cy="3810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SzPts val="1100"/>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205"/>
        <p:cNvGrpSpPr/>
        <p:nvPr/>
      </p:nvGrpSpPr>
      <p:grpSpPr>
        <a:xfrm>
          <a:off x="0" y="0"/>
          <a:ext cx="0" cy="0"/>
          <a:chOff x="0" y="0"/>
          <a:chExt cx="0" cy="0"/>
        </a:xfrm>
      </p:grpSpPr>
      <p:pic>
        <p:nvPicPr>
          <p:cNvPr id="206" name="Google Shape;206;p15"/>
          <p:cNvPicPr preferRelativeResize="0"/>
          <p:nvPr/>
        </p:nvPicPr>
        <p:blipFill rotWithShape="1">
          <a:blip r:embed="rId2">
            <a:alphaModFix/>
          </a:blip>
          <a:srcRect/>
          <a:stretch/>
        </p:blipFill>
        <p:spPr>
          <a:xfrm>
            <a:off x="-51181" y="-768"/>
            <a:ext cx="12294364" cy="6923279"/>
          </a:xfrm>
          <a:prstGeom prst="rect">
            <a:avLst/>
          </a:prstGeom>
          <a:noFill/>
          <a:ln>
            <a:noFill/>
          </a:ln>
        </p:spPr>
      </p:pic>
      <p:sp>
        <p:nvSpPr>
          <p:cNvPr id="207" name="Google Shape;207;p15"/>
          <p:cNvSpPr txBox="1">
            <a:spLocks noGrp="1"/>
          </p:cNvSpPr>
          <p:nvPr>
            <p:ph type="body" idx="1"/>
          </p:nvPr>
        </p:nvSpPr>
        <p:spPr>
          <a:xfrm>
            <a:off x="1605757" y="250371"/>
            <a:ext cx="8980400" cy="6312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406400" algn="l">
              <a:lnSpc>
                <a:spcPct val="100000"/>
              </a:lnSpc>
              <a:spcBef>
                <a:spcPts val="500"/>
              </a:spcBef>
              <a:spcAft>
                <a:spcPts val="0"/>
              </a:spcAft>
              <a:buClr>
                <a:srgbClr val="1F497D"/>
              </a:buClr>
              <a:buSzPts val="2800"/>
              <a:buChar char="o"/>
              <a:defRPr sz="2800" b="1"/>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cxnSp>
        <p:nvCxnSpPr>
          <p:cNvPr id="208" name="Google Shape;208;p15"/>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209" name="Google Shape;209;p15"/>
          <p:cNvSpPr txBox="1">
            <a:spLocks noGrp="1"/>
          </p:cNvSpPr>
          <p:nvPr>
            <p:ph type="body" idx="2"/>
          </p:nvPr>
        </p:nvSpPr>
        <p:spPr>
          <a:xfrm>
            <a:off x="549275" y="1414463"/>
            <a:ext cx="11093600" cy="4181600"/>
          </a:xfrm>
          <a:prstGeom prst="rect">
            <a:avLst/>
          </a:prstGeom>
          <a:noFill/>
          <a:ln>
            <a:noFill/>
          </a:ln>
        </p:spPr>
        <p:txBody>
          <a:bodyPr spcFirstLastPara="1" wrap="square" lIns="91400" tIns="45675" rIns="91400" bIns="45675" anchor="t" anchorCtr="0">
            <a:normAutofit/>
          </a:bodyPr>
          <a:lstStyle>
            <a:lvl1pPr marL="457200" lvl="0" indent="-381000" algn="l">
              <a:lnSpc>
                <a:spcPct val="100000"/>
              </a:lnSpc>
              <a:spcBef>
                <a:spcPts val="500"/>
              </a:spcBef>
              <a:spcAft>
                <a:spcPts val="0"/>
              </a:spcAft>
              <a:buClr>
                <a:schemeClr val="lt1"/>
              </a:buClr>
              <a:buSzPts val="2400"/>
              <a:buChar char="•"/>
              <a:defRPr>
                <a:solidFill>
                  <a:schemeClr val="lt1"/>
                </a:solidFill>
              </a:defRPr>
            </a:lvl1pPr>
            <a:lvl2pPr marL="914400" lvl="1" indent="-355600" algn="l">
              <a:lnSpc>
                <a:spcPct val="100000"/>
              </a:lnSpc>
              <a:spcBef>
                <a:spcPts val="400"/>
              </a:spcBef>
              <a:spcAft>
                <a:spcPts val="0"/>
              </a:spcAft>
              <a:buClr>
                <a:schemeClr val="lt1"/>
              </a:buClr>
              <a:buSzPts val="2000"/>
              <a:buChar char="o"/>
              <a:defRPr>
                <a:solidFill>
                  <a:schemeClr val="lt1"/>
                </a:solidFill>
              </a:defRPr>
            </a:lvl2pPr>
            <a:lvl3pPr marL="1371600" lvl="2" indent="-355600" algn="l">
              <a:lnSpc>
                <a:spcPct val="100000"/>
              </a:lnSpc>
              <a:spcBef>
                <a:spcPts val="400"/>
              </a:spcBef>
              <a:spcAft>
                <a:spcPts val="0"/>
              </a:spcAft>
              <a:buClr>
                <a:schemeClr val="lt1"/>
              </a:buClr>
              <a:buSzPts val="2000"/>
              <a:buChar char="•"/>
              <a:defRPr>
                <a:solidFill>
                  <a:schemeClr val="lt1"/>
                </a:solidFill>
              </a:defRPr>
            </a:lvl3pPr>
            <a:lvl4pPr marL="1828800" lvl="3" indent="-355600" algn="l">
              <a:lnSpc>
                <a:spcPct val="100000"/>
              </a:lnSpc>
              <a:spcBef>
                <a:spcPts val="400"/>
              </a:spcBef>
              <a:spcAft>
                <a:spcPts val="0"/>
              </a:spcAft>
              <a:buClr>
                <a:schemeClr val="lt1"/>
              </a:buClr>
              <a:buSzPts val="2000"/>
              <a:buChar char="–"/>
              <a:defRPr>
                <a:solidFill>
                  <a:schemeClr val="lt1"/>
                </a:solidFill>
              </a:defRPr>
            </a:lvl4pPr>
            <a:lvl5pPr marL="2286000" lvl="4" indent="-355600" algn="l">
              <a:lnSpc>
                <a:spcPct val="100000"/>
              </a:lnSpc>
              <a:spcBef>
                <a:spcPts val="400"/>
              </a:spcBef>
              <a:spcAft>
                <a:spcPts val="0"/>
              </a:spcAft>
              <a:buClr>
                <a:schemeClr val="lt1"/>
              </a:buClr>
              <a:buSzPts val="2000"/>
              <a:buChar char="»"/>
              <a:defRPr>
                <a:solidFill>
                  <a:schemeClr val="lt1"/>
                </a:solidFill>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210" name="Google Shape;210;p15"/>
          <p:cNvSpPr txBox="1">
            <a:spLocks noGrp="1"/>
          </p:cNvSpPr>
          <p:nvPr>
            <p:ph type="sldNum" idx="12"/>
          </p:nvPr>
        </p:nvSpPr>
        <p:spPr>
          <a:xfrm>
            <a:off x="11512784" y="6486249"/>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211" name="Google Shape;211;p15"/>
          <p:cNvGrpSpPr/>
          <p:nvPr/>
        </p:nvGrpSpPr>
        <p:grpSpPr>
          <a:xfrm>
            <a:off x="1768076" y="6230825"/>
            <a:ext cx="8394607" cy="548640"/>
            <a:chOff x="1898697" y="6230825"/>
            <a:chExt cx="8394607" cy="548640"/>
          </a:xfrm>
        </p:grpSpPr>
        <p:pic>
          <p:nvPicPr>
            <p:cNvPr id="212" name="Google Shape;212;p15"/>
            <p:cNvPicPr preferRelativeResize="0"/>
            <p:nvPr/>
          </p:nvPicPr>
          <p:blipFill rotWithShape="1">
            <a:blip r:embed="rId3">
              <a:alphaModFix/>
            </a:blip>
            <a:srcRect/>
            <a:stretch/>
          </p:blipFill>
          <p:spPr>
            <a:xfrm>
              <a:off x="8275589" y="6325373"/>
              <a:ext cx="2017715" cy="340169"/>
            </a:xfrm>
            <a:prstGeom prst="rect">
              <a:avLst/>
            </a:prstGeom>
            <a:noFill/>
            <a:ln>
              <a:noFill/>
            </a:ln>
          </p:spPr>
        </p:pic>
        <p:pic>
          <p:nvPicPr>
            <p:cNvPr id="213" name="Google Shape;213;p15"/>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214" name="Google Shape;214;p15"/>
            <p:cNvPicPr preferRelativeResize="0"/>
            <p:nvPr/>
          </p:nvPicPr>
          <p:blipFill rotWithShape="1">
            <a:blip r:embed="rId5">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215"/>
        <p:cNvGrpSpPr/>
        <p:nvPr/>
      </p:nvGrpSpPr>
      <p:grpSpPr>
        <a:xfrm>
          <a:off x="0" y="0"/>
          <a:ext cx="0" cy="0"/>
          <a:chOff x="0" y="0"/>
          <a:chExt cx="0" cy="0"/>
        </a:xfrm>
      </p:grpSpPr>
      <p:pic>
        <p:nvPicPr>
          <p:cNvPr id="216" name="Google Shape;216;p16"/>
          <p:cNvPicPr preferRelativeResize="0"/>
          <p:nvPr/>
        </p:nvPicPr>
        <p:blipFill rotWithShape="1">
          <a:blip r:embed="rId2">
            <a:alphaModFix/>
          </a:blip>
          <a:srcRect/>
          <a:stretch/>
        </p:blipFill>
        <p:spPr>
          <a:xfrm>
            <a:off x="-51181" y="-768"/>
            <a:ext cx="12294364" cy="6923279"/>
          </a:xfrm>
          <a:prstGeom prst="rect">
            <a:avLst/>
          </a:prstGeom>
          <a:noFill/>
          <a:ln>
            <a:noFill/>
          </a:ln>
        </p:spPr>
      </p:pic>
      <p:sp>
        <p:nvSpPr>
          <p:cNvPr id="217" name="Google Shape;217;p16"/>
          <p:cNvSpPr txBox="1">
            <a:spLocks noGrp="1"/>
          </p:cNvSpPr>
          <p:nvPr>
            <p:ph type="body" idx="1"/>
          </p:nvPr>
        </p:nvSpPr>
        <p:spPr>
          <a:xfrm>
            <a:off x="1605757" y="1992085"/>
            <a:ext cx="8980400" cy="127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900"/>
              </a:spcBef>
              <a:spcAft>
                <a:spcPts val="0"/>
              </a:spcAft>
              <a:buClr>
                <a:schemeClr val="lt1"/>
              </a:buClr>
              <a:buSzPts val="4400"/>
              <a:buNone/>
              <a:defRPr sz="4400">
                <a:solidFill>
                  <a:schemeClr val="lt1"/>
                </a:solidFill>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grpSp>
        <p:nvGrpSpPr>
          <p:cNvPr id="218" name="Google Shape;218;p16"/>
          <p:cNvGrpSpPr/>
          <p:nvPr/>
        </p:nvGrpSpPr>
        <p:grpSpPr>
          <a:xfrm>
            <a:off x="354487" y="5457944"/>
            <a:ext cx="11265316" cy="859968"/>
            <a:chOff x="309790" y="5457944"/>
            <a:chExt cx="11265317" cy="859967"/>
          </a:xfrm>
        </p:grpSpPr>
        <p:pic>
          <p:nvPicPr>
            <p:cNvPr id="219" name="Google Shape;219;p16"/>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220" name="Google Shape;220;p16"/>
            <p:cNvPicPr preferRelativeResize="0"/>
            <p:nvPr/>
          </p:nvPicPr>
          <p:blipFill rotWithShape="1">
            <a:blip r:embed="rId4">
              <a:alphaModFix/>
            </a:blip>
            <a:srcRect/>
            <a:stretch/>
          </p:blipFill>
          <p:spPr>
            <a:xfrm>
              <a:off x="4058104" y="5668971"/>
              <a:ext cx="3568699" cy="533400"/>
            </a:xfrm>
            <a:prstGeom prst="rect">
              <a:avLst/>
            </a:prstGeom>
            <a:noFill/>
            <a:ln>
              <a:noFill/>
            </a:ln>
          </p:spPr>
        </p:pic>
        <p:pic>
          <p:nvPicPr>
            <p:cNvPr id="221" name="Google Shape;221;p16"/>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222"/>
        <p:cNvGrpSpPr/>
        <p:nvPr/>
      </p:nvGrpSpPr>
      <p:grpSpPr>
        <a:xfrm>
          <a:off x="0" y="0"/>
          <a:ext cx="0" cy="0"/>
          <a:chOff x="0" y="0"/>
          <a:chExt cx="0" cy="0"/>
        </a:xfrm>
      </p:grpSpPr>
      <p:pic>
        <p:nvPicPr>
          <p:cNvPr id="223" name="Google Shape;223;p17"/>
          <p:cNvPicPr preferRelativeResize="0"/>
          <p:nvPr/>
        </p:nvPicPr>
        <p:blipFill rotWithShape="1">
          <a:blip r:embed="rId2">
            <a:alphaModFix/>
          </a:blip>
          <a:srcRect/>
          <a:stretch/>
        </p:blipFill>
        <p:spPr>
          <a:xfrm>
            <a:off x="0" y="6143743"/>
            <a:ext cx="12191997" cy="714260"/>
          </a:xfrm>
          <a:prstGeom prst="rect">
            <a:avLst/>
          </a:prstGeom>
          <a:noFill/>
          <a:ln>
            <a:noFill/>
          </a:ln>
        </p:spPr>
      </p:pic>
      <p:sp>
        <p:nvSpPr>
          <p:cNvPr id="224" name="Google Shape;224;p17"/>
          <p:cNvSpPr txBox="1">
            <a:spLocks noGrp="1"/>
          </p:cNvSpPr>
          <p:nvPr>
            <p:ph type="body" idx="1"/>
          </p:nvPr>
        </p:nvSpPr>
        <p:spPr>
          <a:xfrm>
            <a:off x="473529" y="1284289"/>
            <a:ext cx="11244800" cy="4504400"/>
          </a:xfrm>
          <a:prstGeom prst="rect">
            <a:avLst/>
          </a:prstGeom>
          <a:noFill/>
          <a:ln>
            <a:noFill/>
          </a:ln>
        </p:spPr>
        <p:txBody>
          <a:bodyPr spcFirstLastPara="1" wrap="square" lIns="91400" tIns="45675" rIns="91400"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pic>
        <p:nvPicPr>
          <p:cNvPr id="225" name="Google Shape;225;p17"/>
          <p:cNvPicPr preferRelativeResize="0"/>
          <p:nvPr/>
        </p:nvPicPr>
        <p:blipFill rotWithShape="1">
          <a:blip r:embed="rId3">
            <a:alphaModFix/>
          </a:blip>
          <a:srcRect/>
          <a:stretch/>
        </p:blipFill>
        <p:spPr>
          <a:xfrm>
            <a:off x="0" y="8"/>
            <a:ext cx="12191997" cy="952881"/>
          </a:xfrm>
          <a:prstGeom prst="rect">
            <a:avLst/>
          </a:prstGeom>
          <a:noFill/>
          <a:ln>
            <a:noFill/>
          </a:ln>
        </p:spPr>
      </p:pic>
      <p:sp>
        <p:nvSpPr>
          <p:cNvPr id="226" name="Google Shape;226;p17"/>
          <p:cNvSpPr txBox="1">
            <a:spLocks noGrp="1"/>
          </p:cNvSpPr>
          <p:nvPr>
            <p:ph type="body" idx="2"/>
          </p:nvPr>
        </p:nvSpPr>
        <p:spPr>
          <a:xfrm>
            <a:off x="1817688" y="196621"/>
            <a:ext cx="8556800" cy="54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227" name="Google Shape;227;p17"/>
          <p:cNvSpPr txBox="1">
            <a:spLocks noGrp="1"/>
          </p:cNvSpPr>
          <p:nvPr>
            <p:ph type="sldNum" idx="12"/>
          </p:nvPr>
        </p:nvSpPr>
        <p:spPr>
          <a:xfrm>
            <a:off x="11512784" y="6486249"/>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28" name="Google Shape;228;p17"/>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grpSp>
        <p:nvGrpSpPr>
          <p:cNvPr id="229" name="Google Shape;229;p17"/>
          <p:cNvGrpSpPr/>
          <p:nvPr/>
        </p:nvGrpSpPr>
        <p:grpSpPr>
          <a:xfrm>
            <a:off x="1768076" y="6230825"/>
            <a:ext cx="8394607" cy="548640"/>
            <a:chOff x="1898697" y="6230825"/>
            <a:chExt cx="8394607" cy="548640"/>
          </a:xfrm>
        </p:grpSpPr>
        <p:pic>
          <p:nvPicPr>
            <p:cNvPr id="230" name="Google Shape;230;p17"/>
            <p:cNvPicPr preferRelativeResize="0"/>
            <p:nvPr/>
          </p:nvPicPr>
          <p:blipFill rotWithShape="1">
            <a:blip r:embed="rId4">
              <a:alphaModFix/>
            </a:blip>
            <a:srcRect/>
            <a:stretch/>
          </p:blipFill>
          <p:spPr>
            <a:xfrm>
              <a:off x="8275589" y="6325373"/>
              <a:ext cx="2017715" cy="340169"/>
            </a:xfrm>
            <a:prstGeom prst="rect">
              <a:avLst/>
            </a:prstGeom>
            <a:noFill/>
            <a:ln>
              <a:noFill/>
            </a:ln>
          </p:spPr>
        </p:pic>
        <p:pic>
          <p:nvPicPr>
            <p:cNvPr id="231" name="Google Shape;231;p17"/>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232" name="Google Shape;232;p17"/>
            <p:cNvPicPr preferRelativeResize="0"/>
            <p:nvPr/>
          </p:nvPicPr>
          <p:blipFill rotWithShape="1">
            <a:blip r:embed="rId6">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bg>
      <p:bgPr>
        <a:solidFill>
          <a:schemeClr val="lt1"/>
        </a:solidFill>
        <a:effectLst/>
      </p:bgPr>
    </p:bg>
    <p:spTree>
      <p:nvGrpSpPr>
        <p:cNvPr id="1" name="Shape 233"/>
        <p:cNvGrpSpPr/>
        <p:nvPr/>
      </p:nvGrpSpPr>
      <p:grpSpPr>
        <a:xfrm>
          <a:off x="0" y="0"/>
          <a:ext cx="0" cy="0"/>
          <a:chOff x="0" y="0"/>
          <a:chExt cx="0" cy="0"/>
        </a:xfrm>
      </p:grpSpPr>
      <p:pic>
        <p:nvPicPr>
          <p:cNvPr id="234" name="Google Shape;234;p18"/>
          <p:cNvPicPr preferRelativeResize="0"/>
          <p:nvPr/>
        </p:nvPicPr>
        <p:blipFill rotWithShape="1">
          <a:blip r:embed="rId2">
            <a:alphaModFix amt="25000"/>
          </a:blip>
          <a:srcRect/>
          <a:stretch/>
        </p:blipFill>
        <p:spPr>
          <a:xfrm>
            <a:off x="-51181" y="-771"/>
            <a:ext cx="12294364" cy="6144507"/>
          </a:xfrm>
          <a:prstGeom prst="rect">
            <a:avLst/>
          </a:prstGeom>
          <a:noFill/>
          <a:ln>
            <a:noFill/>
          </a:ln>
        </p:spPr>
      </p:pic>
      <p:sp>
        <p:nvSpPr>
          <p:cNvPr id="235" name="Google Shape;235;p18"/>
          <p:cNvSpPr txBox="1">
            <a:spLocks noGrp="1"/>
          </p:cNvSpPr>
          <p:nvPr>
            <p:ph type="body" idx="1"/>
          </p:nvPr>
        </p:nvSpPr>
        <p:spPr>
          <a:xfrm>
            <a:off x="473529" y="1284289"/>
            <a:ext cx="11244800" cy="4504400"/>
          </a:xfrm>
          <a:prstGeom prst="rect">
            <a:avLst/>
          </a:prstGeom>
          <a:noFill/>
          <a:ln>
            <a:noFill/>
          </a:ln>
        </p:spPr>
        <p:txBody>
          <a:bodyPr spcFirstLastPara="1" wrap="square" lIns="91400" tIns="45675" rIns="91400"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236" name="Google Shape;236;p18"/>
          <p:cNvSpPr txBox="1">
            <a:spLocks noGrp="1"/>
          </p:cNvSpPr>
          <p:nvPr>
            <p:ph type="sldNum" idx="12"/>
          </p:nvPr>
        </p:nvSpPr>
        <p:spPr>
          <a:xfrm>
            <a:off x="11512784" y="6486249"/>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Times New Roman"/>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7" name="Google Shape;237;p18"/>
          <p:cNvPicPr preferRelativeResize="0"/>
          <p:nvPr/>
        </p:nvPicPr>
        <p:blipFill rotWithShape="1">
          <a:blip r:embed="rId3">
            <a:alphaModFix/>
          </a:blip>
          <a:srcRect/>
          <a:stretch/>
        </p:blipFill>
        <p:spPr>
          <a:xfrm>
            <a:off x="0" y="6143743"/>
            <a:ext cx="12191997" cy="714260"/>
          </a:xfrm>
          <a:prstGeom prst="rect">
            <a:avLst/>
          </a:prstGeom>
          <a:noFill/>
          <a:ln>
            <a:noFill/>
          </a:ln>
        </p:spPr>
      </p:pic>
      <p:pic>
        <p:nvPicPr>
          <p:cNvPr id="238" name="Google Shape;238;p18"/>
          <p:cNvPicPr preferRelativeResize="0"/>
          <p:nvPr/>
        </p:nvPicPr>
        <p:blipFill rotWithShape="1">
          <a:blip r:embed="rId4">
            <a:alphaModFix/>
          </a:blip>
          <a:srcRect/>
          <a:stretch/>
        </p:blipFill>
        <p:spPr>
          <a:xfrm>
            <a:off x="0" y="8"/>
            <a:ext cx="12191997" cy="952881"/>
          </a:xfrm>
          <a:prstGeom prst="rect">
            <a:avLst/>
          </a:prstGeom>
          <a:noFill/>
          <a:ln>
            <a:noFill/>
          </a:ln>
        </p:spPr>
      </p:pic>
      <p:sp>
        <p:nvSpPr>
          <p:cNvPr id="239" name="Google Shape;239;p18"/>
          <p:cNvSpPr txBox="1">
            <a:spLocks noGrp="1"/>
          </p:cNvSpPr>
          <p:nvPr>
            <p:ph type="body" idx="2"/>
          </p:nvPr>
        </p:nvSpPr>
        <p:spPr>
          <a:xfrm>
            <a:off x="1817688" y="196621"/>
            <a:ext cx="8556800" cy="54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grpSp>
        <p:nvGrpSpPr>
          <p:cNvPr id="240" name="Google Shape;240;p18"/>
          <p:cNvGrpSpPr/>
          <p:nvPr/>
        </p:nvGrpSpPr>
        <p:grpSpPr>
          <a:xfrm>
            <a:off x="1768076" y="6230825"/>
            <a:ext cx="8394607" cy="548640"/>
            <a:chOff x="1898697" y="6230825"/>
            <a:chExt cx="8394607" cy="548640"/>
          </a:xfrm>
        </p:grpSpPr>
        <p:pic>
          <p:nvPicPr>
            <p:cNvPr id="241" name="Google Shape;241;p18"/>
            <p:cNvPicPr preferRelativeResize="0"/>
            <p:nvPr/>
          </p:nvPicPr>
          <p:blipFill rotWithShape="1">
            <a:blip r:embed="rId5">
              <a:alphaModFix/>
            </a:blip>
            <a:srcRect/>
            <a:stretch/>
          </p:blipFill>
          <p:spPr>
            <a:xfrm>
              <a:off x="8275589" y="6325373"/>
              <a:ext cx="2017715" cy="340169"/>
            </a:xfrm>
            <a:prstGeom prst="rect">
              <a:avLst/>
            </a:prstGeom>
            <a:noFill/>
            <a:ln>
              <a:noFill/>
            </a:ln>
          </p:spPr>
        </p:pic>
        <p:pic>
          <p:nvPicPr>
            <p:cNvPr id="242" name="Google Shape;242;p18"/>
            <p:cNvPicPr preferRelativeResize="0"/>
            <p:nvPr/>
          </p:nvPicPr>
          <p:blipFill rotWithShape="1">
            <a:blip r:embed="rId6">
              <a:alphaModFix/>
            </a:blip>
            <a:srcRect/>
            <a:stretch/>
          </p:blipFill>
          <p:spPr>
            <a:xfrm>
              <a:off x="1898697" y="6230825"/>
              <a:ext cx="2017714" cy="548640"/>
            </a:xfrm>
            <a:prstGeom prst="rect">
              <a:avLst/>
            </a:prstGeom>
            <a:noFill/>
            <a:ln>
              <a:noFill/>
            </a:ln>
          </p:spPr>
        </p:pic>
        <p:pic>
          <p:nvPicPr>
            <p:cNvPr id="243" name="Google Shape;243;p18"/>
            <p:cNvPicPr preferRelativeResize="0"/>
            <p:nvPr/>
          </p:nvPicPr>
          <p:blipFill rotWithShape="1">
            <a:blip r:embed="rId7">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bg>
      <p:bgPr>
        <a:solidFill>
          <a:schemeClr val="lt1"/>
        </a:solidFill>
        <a:effectLst/>
      </p:bgPr>
    </p:bg>
    <p:spTree>
      <p:nvGrpSpPr>
        <p:cNvPr id="1" name="Shape 244"/>
        <p:cNvGrpSpPr/>
        <p:nvPr/>
      </p:nvGrpSpPr>
      <p:grpSpPr>
        <a:xfrm>
          <a:off x="0" y="0"/>
          <a:ext cx="0" cy="0"/>
          <a:chOff x="0" y="0"/>
          <a:chExt cx="0" cy="0"/>
        </a:xfrm>
      </p:grpSpPr>
      <p:pic>
        <p:nvPicPr>
          <p:cNvPr id="245" name="Google Shape;245;p19"/>
          <p:cNvPicPr preferRelativeResize="0"/>
          <p:nvPr/>
        </p:nvPicPr>
        <p:blipFill rotWithShape="1">
          <a:blip r:embed="rId2">
            <a:alphaModFix amt="25000"/>
          </a:blip>
          <a:srcRect/>
          <a:stretch/>
        </p:blipFill>
        <p:spPr>
          <a:xfrm>
            <a:off x="-51181" y="706869"/>
            <a:ext cx="12294364" cy="6144507"/>
          </a:xfrm>
          <a:prstGeom prst="rect">
            <a:avLst/>
          </a:prstGeom>
          <a:noFill/>
          <a:ln>
            <a:noFill/>
          </a:ln>
        </p:spPr>
      </p:pic>
      <p:sp>
        <p:nvSpPr>
          <p:cNvPr id="246" name="Google Shape;246;p19"/>
          <p:cNvSpPr txBox="1">
            <a:spLocks noGrp="1"/>
          </p:cNvSpPr>
          <p:nvPr>
            <p:ph type="body" idx="1"/>
          </p:nvPr>
        </p:nvSpPr>
        <p:spPr>
          <a:xfrm>
            <a:off x="473529" y="1284289"/>
            <a:ext cx="11244800" cy="4504400"/>
          </a:xfrm>
          <a:prstGeom prst="rect">
            <a:avLst/>
          </a:prstGeom>
          <a:noFill/>
          <a:ln>
            <a:noFill/>
          </a:ln>
        </p:spPr>
        <p:txBody>
          <a:bodyPr spcFirstLastPara="1" wrap="square" lIns="91400" tIns="45675" rIns="91400"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247" name="Google Shape;247;p19"/>
          <p:cNvSpPr txBox="1">
            <a:spLocks noGrp="1"/>
          </p:cNvSpPr>
          <p:nvPr>
            <p:ph type="sldNum" idx="12"/>
          </p:nvPr>
        </p:nvSpPr>
        <p:spPr>
          <a:xfrm>
            <a:off x="11512784" y="6486249"/>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48" name="Google Shape;248;p19"/>
          <p:cNvPicPr preferRelativeResize="0"/>
          <p:nvPr/>
        </p:nvPicPr>
        <p:blipFill rotWithShape="1">
          <a:blip r:embed="rId3">
            <a:alphaModFix/>
          </a:blip>
          <a:srcRect/>
          <a:stretch/>
        </p:blipFill>
        <p:spPr>
          <a:xfrm>
            <a:off x="0" y="8"/>
            <a:ext cx="12191997" cy="952881"/>
          </a:xfrm>
          <a:prstGeom prst="rect">
            <a:avLst/>
          </a:prstGeom>
          <a:noFill/>
          <a:ln>
            <a:noFill/>
          </a:ln>
        </p:spPr>
      </p:pic>
      <p:sp>
        <p:nvSpPr>
          <p:cNvPr id="249" name="Google Shape;249;p19"/>
          <p:cNvSpPr txBox="1">
            <a:spLocks noGrp="1"/>
          </p:cNvSpPr>
          <p:nvPr>
            <p:ph type="body" idx="2"/>
          </p:nvPr>
        </p:nvSpPr>
        <p:spPr>
          <a:xfrm>
            <a:off x="1817688" y="196621"/>
            <a:ext cx="8556800" cy="54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wo">
  <p:cSld name="Title Slide two">
    <p:bg>
      <p:bgPr>
        <a:solidFill>
          <a:schemeClr val="lt1"/>
        </a:solidFill>
        <a:effectLst/>
      </p:bgPr>
    </p:bg>
    <p:spTree>
      <p:nvGrpSpPr>
        <p:cNvPr id="1" name="Shape 250"/>
        <p:cNvGrpSpPr/>
        <p:nvPr/>
      </p:nvGrpSpPr>
      <p:grpSpPr>
        <a:xfrm>
          <a:off x="0" y="0"/>
          <a:ext cx="0" cy="0"/>
          <a:chOff x="0" y="0"/>
          <a:chExt cx="0" cy="0"/>
        </a:xfrm>
      </p:grpSpPr>
      <p:pic>
        <p:nvPicPr>
          <p:cNvPr id="251" name="Google Shape;251;p20"/>
          <p:cNvPicPr preferRelativeResize="0"/>
          <p:nvPr/>
        </p:nvPicPr>
        <p:blipFill rotWithShape="1">
          <a:blip r:embed="rId2">
            <a:alphaModFix/>
          </a:blip>
          <a:srcRect/>
          <a:stretch/>
        </p:blipFill>
        <p:spPr>
          <a:xfrm>
            <a:off x="-51181" y="-768"/>
            <a:ext cx="12294364" cy="6923279"/>
          </a:xfrm>
          <a:prstGeom prst="rect">
            <a:avLst/>
          </a:prstGeom>
          <a:noFill/>
          <a:ln>
            <a:noFill/>
          </a:ln>
        </p:spPr>
      </p:pic>
      <p:sp>
        <p:nvSpPr>
          <p:cNvPr id="252" name="Google Shape;252;p20"/>
          <p:cNvSpPr txBox="1">
            <a:spLocks noGrp="1"/>
          </p:cNvSpPr>
          <p:nvPr>
            <p:ph type="body" idx="1"/>
          </p:nvPr>
        </p:nvSpPr>
        <p:spPr>
          <a:xfrm>
            <a:off x="1605757" y="1992085"/>
            <a:ext cx="8980400" cy="127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900"/>
              </a:spcBef>
              <a:spcAft>
                <a:spcPts val="0"/>
              </a:spcAft>
              <a:buClr>
                <a:schemeClr val="lt1"/>
              </a:buClr>
              <a:buSzPts val="4400"/>
              <a:buNone/>
              <a:defRPr sz="4400">
                <a:solidFill>
                  <a:schemeClr val="lt1"/>
                </a:solidFill>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one 1">
  <p:cSld name="1_Title slide one">
    <p:bg>
      <p:bgPr>
        <a:solidFill>
          <a:schemeClr val="lt1"/>
        </a:solidFill>
        <a:effectLst/>
      </p:bgPr>
    </p:bg>
    <p:spTree>
      <p:nvGrpSpPr>
        <p:cNvPr id="1" name="Shape 253"/>
        <p:cNvGrpSpPr/>
        <p:nvPr/>
      </p:nvGrpSpPr>
      <p:grpSpPr>
        <a:xfrm>
          <a:off x="0" y="0"/>
          <a:ext cx="0" cy="0"/>
          <a:chOff x="0" y="0"/>
          <a:chExt cx="0" cy="0"/>
        </a:xfrm>
      </p:grpSpPr>
      <p:pic>
        <p:nvPicPr>
          <p:cNvPr id="254" name="Google Shape;254;p21"/>
          <p:cNvPicPr preferRelativeResize="0"/>
          <p:nvPr/>
        </p:nvPicPr>
        <p:blipFill rotWithShape="1">
          <a:blip r:embed="rId2">
            <a:alphaModFix/>
          </a:blip>
          <a:srcRect/>
          <a:stretch/>
        </p:blipFill>
        <p:spPr>
          <a:xfrm>
            <a:off x="-51181" y="-768"/>
            <a:ext cx="12294364" cy="6923279"/>
          </a:xfrm>
          <a:prstGeom prst="rect">
            <a:avLst/>
          </a:prstGeom>
          <a:noFill/>
          <a:ln>
            <a:noFill/>
          </a:ln>
        </p:spPr>
      </p:pic>
      <p:sp>
        <p:nvSpPr>
          <p:cNvPr id="255" name="Google Shape;255;p21"/>
          <p:cNvSpPr txBox="1">
            <a:spLocks noGrp="1"/>
          </p:cNvSpPr>
          <p:nvPr>
            <p:ph type="body" idx="1"/>
          </p:nvPr>
        </p:nvSpPr>
        <p:spPr>
          <a:xfrm>
            <a:off x="1605759" y="1992087"/>
            <a:ext cx="8980400" cy="1273600"/>
          </a:xfrm>
          <a:prstGeom prst="rect">
            <a:avLst/>
          </a:prstGeom>
          <a:noFill/>
          <a:ln>
            <a:noFill/>
          </a:ln>
        </p:spPr>
        <p:txBody>
          <a:bodyPr spcFirstLastPara="1" wrap="square" lIns="68525" tIns="34275" rIns="68525" bIns="34275" anchor="t" anchorCtr="0">
            <a:normAutofit/>
          </a:bodyPr>
          <a:lstStyle>
            <a:lvl1pPr marL="457200" lvl="0" indent="-228600" algn="ctr">
              <a:lnSpc>
                <a:spcPct val="100000"/>
              </a:lnSpc>
              <a:spcBef>
                <a:spcPts val="900"/>
              </a:spcBef>
              <a:spcAft>
                <a:spcPts val="0"/>
              </a:spcAft>
              <a:buClr>
                <a:schemeClr val="lt1"/>
              </a:buClr>
              <a:buSzPts val="3300"/>
              <a:buNone/>
              <a:defRPr sz="4400">
                <a:solidFill>
                  <a:schemeClr val="lt1"/>
                </a:solidFill>
              </a:defRPr>
            </a:lvl1pPr>
            <a:lvl2pPr marL="914400" lvl="1" indent="-323850" algn="l">
              <a:lnSpc>
                <a:spcPct val="100000"/>
              </a:lnSpc>
              <a:spcBef>
                <a:spcPts val="400"/>
              </a:spcBef>
              <a:spcAft>
                <a:spcPts val="0"/>
              </a:spcAft>
              <a:buClr>
                <a:srgbClr val="1F497D"/>
              </a:buClr>
              <a:buSzPts val="1500"/>
              <a:buChar char="o"/>
              <a:defRPr/>
            </a:lvl2pPr>
            <a:lvl3pPr marL="1371600" lvl="2" indent="-323850" algn="l">
              <a:lnSpc>
                <a:spcPct val="100000"/>
              </a:lnSpc>
              <a:spcBef>
                <a:spcPts val="400"/>
              </a:spcBef>
              <a:spcAft>
                <a:spcPts val="0"/>
              </a:spcAft>
              <a:buClr>
                <a:srgbClr val="1F497D"/>
              </a:buClr>
              <a:buSzPts val="1500"/>
              <a:buChar char="•"/>
              <a:defRPr/>
            </a:lvl3pPr>
            <a:lvl4pPr marL="1828800" lvl="3" indent="-323850" algn="l">
              <a:lnSpc>
                <a:spcPct val="100000"/>
              </a:lnSpc>
              <a:spcBef>
                <a:spcPts val="400"/>
              </a:spcBef>
              <a:spcAft>
                <a:spcPts val="0"/>
              </a:spcAft>
              <a:buClr>
                <a:srgbClr val="1F497D"/>
              </a:buClr>
              <a:buSzPts val="1500"/>
              <a:buChar char="–"/>
              <a:defRPr/>
            </a:lvl4pPr>
            <a:lvl5pPr marL="2286000" lvl="4" indent="-323850" algn="l">
              <a:lnSpc>
                <a:spcPct val="100000"/>
              </a:lnSpc>
              <a:spcBef>
                <a:spcPts val="400"/>
              </a:spcBef>
              <a:spcAft>
                <a:spcPts val="0"/>
              </a:spcAft>
              <a:buClr>
                <a:srgbClr val="1F497D"/>
              </a:buClr>
              <a:buSzPts val="1500"/>
              <a:buChar char="»"/>
              <a:defRPr/>
            </a:lvl5pPr>
            <a:lvl6pPr marL="2743200" lvl="5" indent="-323850" algn="l">
              <a:lnSpc>
                <a:spcPct val="100000"/>
              </a:lnSpc>
              <a:spcBef>
                <a:spcPts val="400"/>
              </a:spcBef>
              <a:spcAft>
                <a:spcPts val="0"/>
              </a:spcAft>
              <a:buClr>
                <a:schemeClr val="dk1"/>
              </a:buClr>
              <a:buSzPts val="1500"/>
              <a:buChar char="•"/>
              <a:defRPr/>
            </a:lvl6pPr>
            <a:lvl7pPr marL="3200400" lvl="6" indent="-323850" algn="l">
              <a:lnSpc>
                <a:spcPct val="100000"/>
              </a:lnSpc>
              <a:spcBef>
                <a:spcPts val="400"/>
              </a:spcBef>
              <a:spcAft>
                <a:spcPts val="0"/>
              </a:spcAft>
              <a:buClr>
                <a:schemeClr val="dk1"/>
              </a:buClr>
              <a:buSzPts val="1500"/>
              <a:buChar char="•"/>
              <a:defRPr/>
            </a:lvl7pPr>
            <a:lvl8pPr marL="3657600" lvl="7" indent="-323850" algn="l">
              <a:lnSpc>
                <a:spcPct val="100000"/>
              </a:lnSpc>
              <a:spcBef>
                <a:spcPts val="400"/>
              </a:spcBef>
              <a:spcAft>
                <a:spcPts val="0"/>
              </a:spcAft>
              <a:buClr>
                <a:schemeClr val="dk1"/>
              </a:buClr>
              <a:buSzPts val="1500"/>
              <a:buChar char="•"/>
              <a:defRPr/>
            </a:lvl8pPr>
            <a:lvl9pPr marL="4114800" lvl="8" indent="-323850" algn="l">
              <a:lnSpc>
                <a:spcPct val="100000"/>
              </a:lnSpc>
              <a:spcBef>
                <a:spcPts val="400"/>
              </a:spcBef>
              <a:spcAft>
                <a:spcPts val="0"/>
              </a:spcAft>
              <a:buClr>
                <a:schemeClr val="dk1"/>
              </a:buClr>
              <a:buSzPts val="1500"/>
              <a:buChar char="•"/>
              <a:defRPr/>
            </a:lvl9pPr>
          </a:lstStyle>
          <a:p>
            <a:endParaRPr/>
          </a:p>
        </p:txBody>
      </p:sp>
      <p:grpSp>
        <p:nvGrpSpPr>
          <p:cNvPr id="256" name="Google Shape;256;p21"/>
          <p:cNvGrpSpPr/>
          <p:nvPr/>
        </p:nvGrpSpPr>
        <p:grpSpPr>
          <a:xfrm>
            <a:off x="354487" y="5457940"/>
            <a:ext cx="11265316" cy="859968"/>
            <a:chOff x="309790" y="5457944"/>
            <a:chExt cx="11265317" cy="859967"/>
          </a:xfrm>
        </p:grpSpPr>
        <p:pic>
          <p:nvPicPr>
            <p:cNvPr id="257" name="Google Shape;257;p21"/>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258" name="Google Shape;258;p21"/>
            <p:cNvPicPr preferRelativeResize="0"/>
            <p:nvPr/>
          </p:nvPicPr>
          <p:blipFill rotWithShape="1">
            <a:blip r:embed="rId4">
              <a:alphaModFix/>
            </a:blip>
            <a:srcRect/>
            <a:stretch/>
          </p:blipFill>
          <p:spPr>
            <a:xfrm>
              <a:off x="4058104" y="5668971"/>
              <a:ext cx="3568699" cy="533400"/>
            </a:xfrm>
            <a:prstGeom prst="rect">
              <a:avLst/>
            </a:prstGeom>
            <a:noFill/>
            <a:ln>
              <a:noFill/>
            </a:ln>
          </p:spPr>
        </p:pic>
        <p:pic>
          <p:nvPicPr>
            <p:cNvPr id="259" name="Google Shape;259;p21"/>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slide white background &amp; footer 1">
  <p:cSld name="2_Text slide white background &amp; footer">
    <p:bg>
      <p:bgPr>
        <a:solidFill>
          <a:schemeClr val="lt1"/>
        </a:solidFill>
        <a:effectLst/>
      </p:bgPr>
    </p:bg>
    <p:spTree>
      <p:nvGrpSpPr>
        <p:cNvPr id="1" name="Shape 260"/>
        <p:cNvGrpSpPr/>
        <p:nvPr/>
      </p:nvGrpSpPr>
      <p:grpSpPr>
        <a:xfrm>
          <a:off x="0" y="0"/>
          <a:ext cx="0" cy="0"/>
          <a:chOff x="0" y="0"/>
          <a:chExt cx="0" cy="0"/>
        </a:xfrm>
      </p:grpSpPr>
      <p:pic>
        <p:nvPicPr>
          <p:cNvPr id="261" name="Google Shape;261;p22"/>
          <p:cNvPicPr preferRelativeResize="0"/>
          <p:nvPr/>
        </p:nvPicPr>
        <p:blipFill rotWithShape="1">
          <a:blip r:embed="rId2">
            <a:alphaModFix/>
          </a:blip>
          <a:srcRect/>
          <a:stretch/>
        </p:blipFill>
        <p:spPr>
          <a:xfrm>
            <a:off x="16" y="6143743"/>
            <a:ext cx="12191997" cy="714260"/>
          </a:xfrm>
          <a:prstGeom prst="rect">
            <a:avLst/>
          </a:prstGeom>
          <a:noFill/>
          <a:ln>
            <a:noFill/>
          </a:ln>
        </p:spPr>
      </p:pic>
      <p:sp>
        <p:nvSpPr>
          <p:cNvPr id="262" name="Google Shape;262;p22"/>
          <p:cNvSpPr txBox="1">
            <a:spLocks noGrp="1"/>
          </p:cNvSpPr>
          <p:nvPr>
            <p:ph type="body" idx="1"/>
          </p:nvPr>
        </p:nvSpPr>
        <p:spPr>
          <a:xfrm>
            <a:off x="473533" y="1284295"/>
            <a:ext cx="11244800" cy="4504400"/>
          </a:xfrm>
          <a:prstGeom prst="rect">
            <a:avLst/>
          </a:prstGeom>
          <a:noFill/>
          <a:ln>
            <a:noFill/>
          </a:ln>
        </p:spPr>
        <p:txBody>
          <a:bodyPr spcFirstLastPara="1" wrap="square" lIns="91325" tIns="45675" rIns="91325" bIns="45675" anchor="t" anchorCtr="0">
            <a:normAutofit/>
          </a:bodyPr>
          <a:lstStyle>
            <a:lvl1pPr marL="457200" lvl="0" indent="-381000" algn="l">
              <a:lnSpc>
                <a:spcPct val="100000"/>
              </a:lnSpc>
              <a:spcBef>
                <a:spcPts val="500"/>
              </a:spcBef>
              <a:spcAft>
                <a:spcPts val="0"/>
              </a:spcAft>
              <a:buClr>
                <a:schemeClr val="dk2"/>
              </a:buClr>
              <a:buSzPts val="24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pic>
        <p:nvPicPr>
          <p:cNvPr id="263" name="Google Shape;263;p22"/>
          <p:cNvPicPr preferRelativeResize="0"/>
          <p:nvPr/>
        </p:nvPicPr>
        <p:blipFill rotWithShape="1">
          <a:blip r:embed="rId3">
            <a:alphaModFix/>
          </a:blip>
          <a:srcRect/>
          <a:stretch/>
        </p:blipFill>
        <p:spPr>
          <a:xfrm>
            <a:off x="16" y="9"/>
            <a:ext cx="12191997" cy="952883"/>
          </a:xfrm>
          <a:prstGeom prst="rect">
            <a:avLst/>
          </a:prstGeom>
          <a:noFill/>
          <a:ln>
            <a:noFill/>
          </a:ln>
        </p:spPr>
      </p:pic>
      <p:sp>
        <p:nvSpPr>
          <p:cNvPr id="264" name="Google Shape;264;p22"/>
          <p:cNvSpPr txBox="1">
            <a:spLocks noGrp="1"/>
          </p:cNvSpPr>
          <p:nvPr>
            <p:ph type="body" idx="2"/>
          </p:nvPr>
        </p:nvSpPr>
        <p:spPr>
          <a:xfrm>
            <a:off x="447319" y="196623"/>
            <a:ext cx="11303600" cy="543600"/>
          </a:xfrm>
          <a:prstGeom prst="rect">
            <a:avLst/>
          </a:prstGeom>
          <a:noFill/>
          <a:ln>
            <a:noFill/>
          </a:ln>
        </p:spPr>
        <p:txBody>
          <a:bodyPr spcFirstLastPara="1" wrap="square" lIns="91325" tIns="45675" rIns="91325" bIns="45675" anchor="t" anchorCtr="0">
            <a:noAutofit/>
          </a:bodyPr>
          <a:lstStyle>
            <a:lvl1pPr marL="457200" lvl="0" indent="-406400" algn="l">
              <a:lnSpc>
                <a:spcPct val="100000"/>
              </a:lnSpc>
              <a:spcBef>
                <a:spcPts val="500"/>
              </a:spcBef>
              <a:spcAft>
                <a:spcPts val="0"/>
              </a:spcAft>
              <a:buClr>
                <a:schemeClr val="lt1"/>
              </a:buClr>
              <a:buSzPts val="2800"/>
              <a:buChar char="•"/>
              <a:defRPr sz="2800" b="1">
                <a:solidFill>
                  <a:schemeClr val="lt1"/>
                </a:solidFill>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265" name="Google Shape;265;p22"/>
          <p:cNvSpPr txBox="1">
            <a:spLocks noGrp="1"/>
          </p:cNvSpPr>
          <p:nvPr>
            <p:ph type="sldNum" idx="12"/>
          </p:nvPr>
        </p:nvSpPr>
        <p:spPr>
          <a:xfrm>
            <a:off x="11512797" y="6486279"/>
            <a:ext cx="679200" cy="365200"/>
          </a:xfrm>
          <a:prstGeom prst="rect">
            <a:avLst/>
          </a:prstGeom>
          <a:noFill/>
          <a:ln>
            <a:noFill/>
          </a:ln>
        </p:spPr>
        <p:txBody>
          <a:bodyPr spcFirstLastPara="1" wrap="square" lIns="91325" tIns="45675" rIns="91325" bIns="45675" anchor="ctr" anchorCtr="0">
            <a:noAutofit/>
          </a:bodyPr>
          <a:lstStyle>
            <a:lvl1pPr marL="0" marR="0" lvl="0"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66" name="Google Shape;266;p22"/>
          <p:cNvCxnSpPr/>
          <p:nvPr/>
        </p:nvCxnSpPr>
        <p:spPr>
          <a:xfrm>
            <a:off x="13"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078"/>
              </a:srgbClr>
            </a:outerShdw>
          </a:effectLst>
        </p:spPr>
      </p:cxnSp>
      <p:grpSp>
        <p:nvGrpSpPr>
          <p:cNvPr id="267" name="Google Shape;267;p22"/>
          <p:cNvGrpSpPr/>
          <p:nvPr/>
        </p:nvGrpSpPr>
        <p:grpSpPr>
          <a:xfrm>
            <a:off x="1768099" y="6230825"/>
            <a:ext cx="8394607" cy="548640"/>
            <a:chOff x="1898697" y="6230825"/>
            <a:chExt cx="8394607" cy="548640"/>
          </a:xfrm>
        </p:grpSpPr>
        <p:pic>
          <p:nvPicPr>
            <p:cNvPr id="268" name="Google Shape;268;p22"/>
            <p:cNvPicPr preferRelativeResize="0"/>
            <p:nvPr/>
          </p:nvPicPr>
          <p:blipFill rotWithShape="1">
            <a:blip r:embed="rId4">
              <a:alphaModFix/>
            </a:blip>
            <a:srcRect/>
            <a:stretch/>
          </p:blipFill>
          <p:spPr>
            <a:xfrm>
              <a:off x="8275589" y="6325373"/>
              <a:ext cx="2017715" cy="340169"/>
            </a:xfrm>
            <a:prstGeom prst="rect">
              <a:avLst/>
            </a:prstGeom>
            <a:noFill/>
            <a:ln>
              <a:noFill/>
            </a:ln>
          </p:spPr>
        </p:pic>
        <p:pic>
          <p:nvPicPr>
            <p:cNvPr id="269" name="Google Shape;269;p22"/>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270" name="Google Shape;270;p22"/>
            <p:cNvPicPr preferRelativeResize="0"/>
            <p:nvPr/>
          </p:nvPicPr>
          <p:blipFill rotWithShape="1">
            <a:blip r:embed="rId6">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94"/>
        <p:cNvGrpSpPr/>
        <p:nvPr/>
      </p:nvGrpSpPr>
      <p:grpSpPr>
        <a:xfrm>
          <a:off x="0" y="0"/>
          <a:ext cx="0" cy="0"/>
          <a:chOff x="0" y="0"/>
          <a:chExt cx="0" cy="0"/>
        </a:xfrm>
      </p:grpSpPr>
      <p:pic>
        <p:nvPicPr>
          <p:cNvPr id="95" name="Google Shape;95;p3"/>
          <p:cNvPicPr preferRelativeResize="0"/>
          <p:nvPr/>
        </p:nvPicPr>
        <p:blipFill rotWithShape="1">
          <a:blip r:embed="rId2">
            <a:alphaModFix/>
          </a:blip>
          <a:srcRect t="26916"/>
          <a:stretch/>
        </p:blipFill>
        <p:spPr>
          <a:xfrm>
            <a:off x="0" y="6143740"/>
            <a:ext cx="12192000" cy="714260"/>
          </a:xfrm>
          <a:prstGeom prst="rect">
            <a:avLst/>
          </a:prstGeom>
          <a:noFill/>
          <a:ln>
            <a:noFill/>
          </a:ln>
        </p:spPr>
      </p:pic>
      <p:sp>
        <p:nvSpPr>
          <p:cNvPr id="96" name="Google Shape;96;p3"/>
          <p:cNvSpPr txBox="1">
            <a:spLocks noGrp="1"/>
          </p:cNvSpPr>
          <p:nvPr>
            <p:ph type="body" idx="1"/>
          </p:nvPr>
        </p:nvSpPr>
        <p:spPr>
          <a:xfrm>
            <a:off x="473529" y="1284289"/>
            <a:ext cx="11244943" cy="450450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2"/>
              </a:buClr>
              <a:buSzPts val="1800"/>
              <a:buChar char="•"/>
              <a:defRPr/>
            </a:lvl1pPr>
            <a:lvl2pPr marL="914400" lvl="1" indent="-342900" algn="l">
              <a:spcBef>
                <a:spcPts val="360"/>
              </a:spcBef>
              <a:spcAft>
                <a:spcPts val="0"/>
              </a:spcAft>
              <a:buClr>
                <a:srgbClr val="1F497D"/>
              </a:buClr>
              <a:buSzPts val="1800"/>
              <a:buChar char="o"/>
              <a:defRPr/>
            </a:lvl2pPr>
            <a:lvl3pPr marL="1371600" lvl="2" indent="-342900" algn="l">
              <a:spcBef>
                <a:spcPts val="360"/>
              </a:spcBef>
              <a:spcAft>
                <a:spcPts val="0"/>
              </a:spcAft>
              <a:buClr>
                <a:srgbClr val="1F497D"/>
              </a:buClr>
              <a:buSzPts val="1800"/>
              <a:buChar char="•"/>
              <a:defRPr/>
            </a:lvl3pPr>
            <a:lvl4pPr marL="1828800" lvl="3" indent="-342900" algn="l">
              <a:spcBef>
                <a:spcPts val="360"/>
              </a:spcBef>
              <a:spcAft>
                <a:spcPts val="0"/>
              </a:spcAft>
              <a:buClr>
                <a:srgbClr val="1F497D"/>
              </a:buClr>
              <a:buSzPts val="1800"/>
              <a:buChar char="–"/>
              <a:defRPr/>
            </a:lvl4pPr>
            <a:lvl5pPr marL="2286000" lvl="4" indent="-342900" algn="l">
              <a:spcBef>
                <a:spcPts val="360"/>
              </a:spcBef>
              <a:spcAft>
                <a:spcPts val="0"/>
              </a:spcAft>
              <a:buClr>
                <a:srgbClr val="1F497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97" name="Google Shape;97;p3"/>
          <p:cNvPicPr preferRelativeResize="0"/>
          <p:nvPr/>
        </p:nvPicPr>
        <p:blipFill rotWithShape="1">
          <a:blip r:embed="rId3">
            <a:alphaModFix/>
          </a:blip>
          <a:srcRect/>
          <a:stretch/>
        </p:blipFill>
        <p:spPr>
          <a:xfrm>
            <a:off x="0" y="0"/>
            <a:ext cx="12192000" cy="952882"/>
          </a:xfrm>
          <a:prstGeom prst="rect">
            <a:avLst/>
          </a:prstGeom>
          <a:noFill/>
          <a:ln>
            <a:noFill/>
          </a:ln>
        </p:spPr>
      </p:pic>
      <p:sp>
        <p:nvSpPr>
          <p:cNvPr id="98" name="Google Shape;98;p3"/>
          <p:cNvSpPr txBox="1">
            <a:spLocks noGrp="1"/>
          </p:cNvSpPr>
          <p:nvPr>
            <p:ph type="body" idx="2"/>
          </p:nvPr>
        </p:nvSpPr>
        <p:spPr>
          <a:xfrm>
            <a:off x="1817688" y="196622"/>
            <a:ext cx="8556625" cy="543605"/>
          </a:xfrm>
          <a:prstGeom prst="rect">
            <a:avLst/>
          </a:prstGeom>
          <a:noFill/>
          <a:ln>
            <a:noFill/>
          </a:ln>
        </p:spPr>
        <p:txBody>
          <a:bodyPr spcFirstLastPara="1" wrap="square" lIns="91425" tIns="45700" rIns="91425" bIns="45700" anchor="t" anchorCtr="0">
            <a:normAutofit/>
          </a:bodyPr>
          <a:lstStyle>
            <a:lvl1pPr marL="457200" lvl="0" indent="-228600" algn="ctr">
              <a:spcBef>
                <a:spcPts val="560"/>
              </a:spcBef>
              <a:spcAft>
                <a:spcPts val="0"/>
              </a:spcAft>
              <a:buClr>
                <a:schemeClr val="lt1"/>
              </a:buClr>
              <a:buSzPts val="2800"/>
              <a:buNone/>
              <a:defRPr sz="2800" b="1">
                <a:solidFill>
                  <a:schemeClr val="lt1"/>
                </a:solidFill>
              </a:defRPr>
            </a:lvl1pPr>
            <a:lvl2pPr marL="914400" lvl="1" indent="-228600" algn="l">
              <a:spcBef>
                <a:spcPts val="400"/>
              </a:spcBef>
              <a:spcAft>
                <a:spcPts val="0"/>
              </a:spcAft>
              <a:buClr>
                <a:srgbClr val="1F497D"/>
              </a:buClr>
              <a:buSzPts val="2000"/>
              <a:buNone/>
              <a:defRPr/>
            </a:lvl2pPr>
            <a:lvl3pPr marL="1371600" lvl="2" indent="-228600" algn="l">
              <a:spcBef>
                <a:spcPts val="400"/>
              </a:spcBef>
              <a:spcAft>
                <a:spcPts val="0"/>
              </a:spcAft>
              <a:buClr>
                <a:srgbClr val="1F497D"/>
              </a:buClr>
              <a:buSzPts val="2000"/>
              <a:buNone/>
              <a:defRPr/>
            </a:lvl3pPr>
            <a:lvl4pPr marL="1828800" lvl="3" indent="-228600" algn="l">
              <a:spcBef>
                <a:spcPts val="400"/>
              </a:spcBef>
              <a:spcAft>
                <a:spcPts val="0"/>
              </a:spcAft>
              <a:buClr>
                <a:srgbClr val="1F497D"/>
              </a:buClr>
              <a:buSzPts val="2000"/>
              <a:buNone/>
              <a:defRPr/>
            </a:lvl4pPr>
            <a:lvl5pPr marL="2286000" lvl="4" indent="-228600" algn="l">
              <a:spcBef>
                <a:spcPts val="400"/>
              </a:spcBef>
              <a:spcAft>
                <a:spcPts val="0"/>
              </a:spcAft>
              <a:buClr>
                <a:srgbClr val="1F497D"/>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3"/>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1pPr>
            <a:lvl2pPr marL="0" marR="0" lvl="1"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2pPr>
            <a:lvl3pPr marL="0" marR="0" lvl="2"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3pPr>
            <a:lvl4pPr marL="0" marR="0" lvl="3"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4pPr>
            <a:lvl5pPr marL="0" marR="0" lvl="4"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5pPr>
            <a:lvl6pPr marL="0" marR="0" lvl="5"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6pPr>
            <a:lvl7pPr marL="0" marR="0" lvl="6"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7pPr>
            <a:lvl8pPr marL="0" marR="0" lvl="7"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8pPr>
            <a:lvl9pPr marL="0" marR="0" lvl="8"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00" name="Google Shape;100;p3"/>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nvGrpSpPr>
          <p:cNvPr id="101" name="Google Shape;101;p3"/>
          <p:cNvGrpSpPr/>
          <p:nvPr/>
        </p:nvGrpSpPr>
        <p:grpSpPr>
          <a:xfrm>
            <a:off x="1768068" y="6230825"/>
            <a:ext cx="8394606" cy="548640"/>
            <a:chOff x="1898697" y="6230825"/>
            <a:chExt cx="8394606" cy="548640"/>
          </a:xfrm>
        </p:grpSpPr>
        <p:pic>
          <p:nvPicPr>
            <p:cNvPr id="102" name="Google Shape;102;p3"/>
            <p:cNvPicPr preferRelativeResize="0"/>
            <p:nvPr/>
          </p:nvPicPr>
          <p:blipFill rotWithShape="1">
            <a:blip r:embed="rId4">
              <a:alphaModFix/>
            </a:blip>
            <a:srcRect/>
            <a:stretch/>
          </p:blipFill>
          <p:spPr>
            <a:xfrm>
              <a:off x="8275589" y="6325373"/>
              <a:ext cx="2017714" cy="340169"/>
            </a:xfrm>
            <a:prstGeom prst="rect">
              <a:avLst/>
            </a:prstGeom>
            <a:noFill/>
            <a:ln>
              <a:noFill/>
            </a:ln>
          </p:spPr>
        </p:pic>
        <p:pic>
          <p:nvPicPr>
            <p:cNvPr id="103" name="Google Shape;103;p3"/>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104" name="Google Shape;104;p3"/>
            <p:cNvPicPr preferRelativeResize="0"/>
            <p:nvPr/>
          </p:nvPicPr>
          <p:blipFill rotWithShape="1">
            <a:blip r:embed="rId6">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ext slide white background &amp; footer">
  <p:cSld name="1_Text slide white background &amp; footer">
    <p:bg>
      <p:bgPr>
        <a:solidFill>
          <a:schemeClr val="lt1"/>
        </a:solidFill>
        <a:effectLst/>
      </p:bgPr>
    </p:bg>
    <p:spTree>
      <p:nvGrpSpPr>
        <p:cNvPr id="1" name="Shape 271"/>
        <p:cNvGrpSpPr/>
        <p:nvPr/>
      </p:nvGrpSpPr>
      <p:grpSpPr>
        <a:xfrm>
          <a:off x="0" y="0"/>
          <a:ext cx="0" cy="0"/>
          <a:chOff x="0" y="0"/>
          <a:chExt cx="0" cy="0"/>
        </a:xfrm>
      </p:grpSpPr>
      <p:pic>
        <p:nvPicPr>
          <p:cNvPr id="272" name="Google Shape;272;p23"/>
          <p:cNvPicPr preferRelativeResize="0"/>
          <p:nvPr/>
        </p:nvPicPr>
        <p:blipFill rotWithShape="1">
          <a:blip r:embed="rId2">
            <a:alphaModFix/>
          </a:blip>
          <a:srcRect/>
          <a:stretch/>
        </p:blipFill>
        <p:spPr>
          <a:xfrm>
            <a:off x="16" y="6143743"/>
            <a:ext cx="12191997" cy="714260"/>
          </a:xfrm>
          <a:prstGeom prst="rect">
            <a:avLst/>
          </a:prstGeom>
          <a:noFill/>
          <a:ln>
            <a:noFill/>
          </a:ln>
        </p:spPr>
      </p:pic>
      <p:sp>
        <p:nvSpPr>
          <p:cNvPr id="273" name="Google Shape;273;p23"/>
          <p:cNvSpPr txBox="1">
            <a:spLocks noGrp="1"/>
          </p:cNvSpPr>
          <p:nvPr>
            <p:ph type="body" idx="1"/>
          </p:nvPr>
        </p:nvSpPr>
        <p:spPr>
          <a:xfrm>
            <a:off x="473543" y="1284291"/>
            <a:ext cx="11244800" cy="4504400"/>
          </a:xfrm>
          <a:prstGeom prst="rect">
            <a:avLst/>
          </a:prstGeom>
          <a:noFill/>
          <a:ln>
            <a:noFill/>
          </a:ln>
        </p:spPr>
        <p:txBody>
          <a:bodyPr spcFirstLastPara="1" wrap="square" lIns="91400" tIns="45675" rIns="91400"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pic>
        <p:nvPicPr>
          <p:cNvPr id="274" name="Google Shape;274;p23"/>
          <p:cNvPicPr preferRelativeResize="0"/>
          <p:nvPr/>
        </p:nvPicPr>
        <p:blipFill rotWithShape="1">
          <a:blip r:embed="rId3">
            <a:alphaModFix/>
          </a:blip>
          <a:srcRect/>
          <a:stretch/>
        </p:blipFill>
        <p:spPr>
          <a:xfrm>
            <a:off x="16" y="5"/>
            <a:ext cx="12191997" cy="952883"/>
          </a:xfrm>
          <a:prstGeom prst="rect">
            <a:avLst/>
          </a:prstGeom>
          <a:noFill/>
          <a:ln>
            <a:noFill/>
          </a:ln>
        </p:spPr>
      </p:pic>
      <p:sp>
        <p:nvSpPr>
          <p:cNvPr id="275" name="Google Shape;275;p23"/>
          <p:cNvSpPr txBox="1">
            <a:spLocks noGrp="1"/>
          </p:cNvSpPr>
          <p:nvPr>
            <p:ph type="body" idx="2"/>
          </p:nvPr>
        </p:nvSpPr>
        <p:spPr>
          <a:xfrm>
            <a:off x="1817713" y="196623"/>
            <a:ext cx="8556800" cy="54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276" name="Google Shape;276;p23"/>
          <p:cNvSpPr txBox="1">
            <a:spLocks noGrp="1"/>
          </p:cNvSpPr>
          <p:nvPr>
            <p:ph type="sldNum" idx="12"/>
          </p:nvPr>
        </p:nvSpPr>
        <p:spPr>
          <a:xfrm>
            <a:off x="11512784" y="6486251"/>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77" name="Google Shape;277;p23"/>
          <p:cNvCxnSpPr/>
          <p:nvPr/>
        </p:nvCxnSpPr>
        <p:spPr>
          <a:xfrm>
            <a:off x="13"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4"/>
              </a:srgbClr>
            </a:outerShdw>
          </a:effectLst>
        </p:spPr>
      </p:cxnSp>
      <p:grpSp>
        <p:nvGrpSpPr>
          <p:cNvPr id="278" name="Google Shape;278;p23"/>
          <p:cNvGrpSpPr/>
          <p:nvPr/>
        </p:nvGrpSpPr>
        <p:grpSpPr>
          <a:xfrm>
            <a:off x="1768085" y="6230825"/>
            <a:ext cx="8394607" cy="548640"/>
            <a:chOff x="1898697" y="6230825"/>
            <a:chExt cx="8394607" cy="548640"/>
          </a:xfrm>
        </p:grpSpPr>
        <p:pic>
          <p:nvPicPr>
            <p:cNvPr id="279" name="Google Shape;279;p23"/>
            <p:cNvPicPr preferRelativeResize="0"/>
            <p:nvPr/>
          </p:nvPicPr>
          <p:blipFill rotWithShape="1">
            <a:blip r:embed="rId4">
              <a:alphaModFix/>
            </a:blip>
            <a:srcRect/>
            <a:stretch/>
          </p:blipFill>
          <p:spPr>
            <a:xfrm>
              <a:off x="8275589" y="6325373"/>
              <a:ext cx="2017715" cy="340169"/>
            </a:xfrm>
            <a:prstGeom prst="rect">
              <a:avLst/>
            </a:prstGeom>
            <a:noFill/>
            <a:ln>
              <a:noFill/>
            </a:ln>
          </p:spPr>
        </p:pic>
        <p:pic>
          <p:nvPicPr>
            <p:cNvPr id="280" name="Google Shape;280;p23"/>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281" name="Google Shape;281;p23"/>
            <p:cNvPicPr preferRelativeResize="0"/>
            <p:nvPr/>
          </p:nvPicPr>
          <p:blipFill rotWithShape="1">
            <a:blip r:embed="rId6">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Text slide white background">
  <p:cSld name="4_Text slide white background">
    <p:bg>
      <p:bgPr>
        <a:solidFill>
          <a:schemeClr val="lt1"/>
        </a:solidFill>
        <a:effectLst/>
      </p:bgPr>
    </p:bg>
    <p:spTree>
      <p:nvGrpSpPr>
        <p:cNvPr id="1" name="Shape 282"/>
        <p:cNvGrpSpPr/>
        <p:nvPr/>
      </p:nvGrpSpPr>
      <p:grpSpPr>
        <a:xfrm>
          <a:off x="0" y="0"/>
          <a:ext cx="0" cy="0"/>
          <a:chOff x="0" y="0"/>
          <a:chExt cx="0" cy="0"/>
        </a:xfrm>
      </p:grpSpPr>
      <p:sp>
        <p:nvSpPr>
          <p:cNvPr id="283" name="Google Shape;283;p24"/>
          <p:cNvSpPr txBox="1">
            <a:spLocks noGrp="1"/>
          </p:cNvSpPr>
          <p:nvPr>
            <p:ph type="body" idx="1"/>
          </p:nvPr>
        </p:nvSpPr>
        <p:spPr>
          <a:xfrm>
            <a:off x="473529" y="1284289"/>
            <a:ext cx="11244800" cy="4504400"/>
          </a:xfrm>
          <a:prstGeom prst="rect">
            <a:avLst/>
          </a:prstGeom>
          <a:noFill/>
          <a:ln>
            <a:noFill/>
          </a:ln>
        </p:spPr>
        <p:txBody>
          <a:bodyPr spcFirstLastPara="1" wrap="square" lIns="91400" tIns="45675" rIns="91400"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pic>
        <p:nvPicPr>
          <p:cNvPr id="284" name="Google Shape;284;p24"/>
          <p:cNvPicPr preferRelativeResize="0"/>
          <p:nvPr/>
        </p:nvPicPr>
        <p:blipFill rotWithShape="1">
          <a:blip r:embed="rId2">
            <a:alphaModFix/>
          </a:blip>
          <a:srcRect/>
          <a:stretch/>
        </p:blipFill>
        <p:spPr>
          <a:xfrm>
            <a:off x="0" y="1"/>
            <a:ext cx="12191997" cy="952883"/>
          </a:xfrm>
          <a:prstGeom prst="rect">
            <a:avLst/>
          </a:prstGeom>
          <a:noFill/>
          <a:ln>
            <a:noFill/>
          </a:ln>
        </p:spPr>
      </p:pic>
      <p:sp>
        <p:nvSpPr>
          <p:cNvPr id="285" name="Google Shape;285;p24"/>
          <p:cNvSpPr txBox="1">
            <a:spLocks noGrp="1"/>
          </p:cNvSpPr>
          <p:nvPr>
            <p:ph type="body" idx="2"/>
          </p:nvPr>
        </p:nvSpPr>
        <p:spPr>
          <a:xfrm>
            <a:off x="1817689" y="196623"/>
            <a:ext cx="8556800" cy="54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286" name="Google Shape;286;p24"/>
          <p:cNvSpPr txBox="1">
            <a:spLocks noGrp="1"/>
          </p:cNvSpPr>
          <p:nvPr>
            <p:ph type="sldNum" idx="12"/>
          </p:nvPr>
        </p:nvSpPr>
        <p:spPr>
          <a:xfrm>
            <a:off x="11512784" y="6486251"/>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ext slide white background">
  <p:cSld name="2_Text slide white background">
    <p:bg>
      <p:bgPr>
        <a:solidFill>
          <a:schemeClr val="lt1"/>
        </a:solidFill>
        <a:effectLst/>
      </p:bgPr>
    </p:bg>
    <p:spTree>
      <p:nvGrpSpPr>
        <p:cNvPr id="1" name="Shape 287"/>
        <p:cNvGrpSpPr/>
        <p:nvPr/>
      </p:nvGrpSpPr>
      <p:grpSpPr>
        <a:xfrm>
          <a:off x="0" y="0"/>
          <a:ext cx="0" cy="0"/>
          <a:chOff x="0" y="0"/>
          <a:chExt cx="0" cy="0"/>
        </a:xfrm>
      </p:grpSpPr>
      <p:sp>
        <p:nvSpPr>
          <p:cNvPr id="288" name="Google Shape;288;p25"/>
          <p:cNvSpPr txBox="1">
            <a:spLocks noGrp="1"/>
          </p:cNvSpPr>
          <p:nvPr>
            <p:ph type="body" idx="1"/>
          </p:nvPr>
        </p:nvSpPr>
        <p:spPr>
          <a:xfrm>
            <a:off x="473529" y="1284289"/>
            <a:ext cx="11244800" cy="4504400"/>
          </a:xfrm>
          <a:prstGeom prst="rect">
            <a:avLst/>
          </a:prstGeom>
          <a:noFill/>
          <a:ln>
            <a:noFill/>
          </a:ln>
        </p:spPr>
        <p:txBody>
          <a:bodyPr spcFirstLastPara="1" wrap="square" lIns="91375" tIns="45675" rIns="91375" bIns="45675" anchor="t" anchorCtr="0">
            <a:normAutofit/>
          </a:bodyPr>
          <a:lstStyle>
            <a:lvl1pPr marL="457200" lvl="0" indent="-381000" algn="l">
              <a:lnSpc>
                <a:spcPct val="100000"/>
              </a:lnSpc>
              <a:spcBef>
                <a:spcPts val="500"/>
              </a:spcBef>
              <a:spcAft>
                <a:spcPts val="0"/>
              </a:spcAft>
              <a:buClr>
                <a:schemeClr val="dk2"/>
              </a:buClr>
              <a:buSzPts val="2400"/>
              <a:buChar char="•"/>
              <a:defRPr/>
            </a:lvl1pPr>
            <a:lvl2pPr marL="914400" lvl="1" indent="-355600" algn="l">
              <a:lnSpc>
                <a:spcPct val="100000"/>
              </a:lnSpc>
              <a:spcBef>
                <a:spcPts val="400"/>
              </a:spcBef>
              <a:spcAft>
                <a:spcPts val="0"/>
              </a:spcAft>
              <a:buClr>
                <a:srgbClr val="1F497D"/>
              </a:buClr>
              <a:buSzPts val="2000"/>
              <a:buChar char="o"/>
              <a:defRPr/>
            </a:lvl2pPr>
            <a:lvl3pPr marL="1371600" lvl="2" indent="-355600" algn="l">
              <a:lnSpc>
                <a:spcPct val="100000"/>
              </a:lnSpc>
              <a:spcBef>
                <a:spcPts val="400"/>
              </a:spcBef>
              <a:spcAft>
                <a:spcPts val="0"/>
              </a:spcAft>
              <a:buClr>
                <a:srgbClr val="1F497D"/>
              </a:buClr>
              <a:buSzPts val="2000"/>
              <a:buChar char="•"/>
              <a:defRPr/>
            </a:lvl3pPr>
            <a:lvl4pPr marL="1828800" lvl="3" indent="-355600" algn="l">
              <a:lnSpc>
                <a:spcPct val="100000"/>
              </a:lnSpc>
              <a:spcBef>
                <a:spcPts val="400"/>
              </a:spcBef>
              <a:spcAft>
                <a:spcPts val="0"/>
              </a:spcAft>
              <a:buClr>
                <a:srgbClr val="1F497D"/>
              </a:buClr>
              <a:buSzPts val="2000"/>
              <a:buChar char="–"/>
              <a:defRPr/>
            </a:lvl4pPr>
            <a:lvl5pPr marL="2286000" lvl="4" indent="-355600" algn="l">
              <a:lnSpc>
                <a:spcPct val="100000"/>
              </a:lnSpc>
              <a:spcBef>
                <a:spcPts val="400"/>
              </a:spcBef>
              <a:spcAft>
                <a:spcPts val="0"/>
              </a:spcAft>
              <a:buClr>
                <a:srgbClr val="1F497D"/>
              </a:buClr>
              <a:buSzPts val="2000"/>
              <a:buChar char="»"/>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pic>
        <p:nvPicPr>
          <p:cNvPr id="289" name="Google Shape;289;p25"/>
          <p:cNvPicPr preferRelativeResize="0"/>
          <p:nvPr/>
        </p:nvPicPr>
        <p:blipFill rotWithShape="1">
          <a:blip r:embed="rId2">
            <a:alphaModFix/>
          </a:blip>
          <a:srcRect/>
          <a:stretch/>
        </p:blipFill>
        <p:spPr>
          <a:xfrm>
            <a:off x="0" y="1"/>
            <a:ext cx="12191997" cy="952883"/>
          </a:xfrm>
          <a:prstGeom prst="rect">
            <a:avLst/>
          </a:prstGeom>
          <a:noFill/>
          <a:ln>
            <a:noFill/>
          </a:ln>
        </p:spPr>
      </p:pic>
      <p:sp>
        <p:nvSpPr>
          <p:cNvPr id="290" name="Google Shape;290;p25"/>
          <p:cNvSpPr txBox="1">
            <a:spLocks noGrp="1"/>
          </p:cNvSpPr>
          <p:nvPr>
            <p:ph type="body" idx="2"/>
          </p:nvPr>
        </p:nvSpPr>
        <p:spPr>
          <a:xfrm>
            <a:off x="1817689" y="196623"/>
            <a:ext cx="8556800" cy="543600"/>
          </a:xfrm>
          <a:prstGeom prst="rect">
            <a:avLst/>
          </a:prstGeom>
          <a:noFill/>
          <a:ln>
            <a:noFill/>
          </a:ln>
        </p:spPr>
        <p:txBody>
          <a:bodyPr spcFirstLastPara="1" wrap="square" lIns="91375" tIns="45675" rIns="91375" bIns="45675" anchor="t" anchorCtr="0">
            <a:normAutofit/>
          </a:bodyPr>
          <a:lstStyle>
            <a:lvl1pPr marL="457200" lvl="0" indent="-228600" algn="ctr">
              <a:lnSpc>
                <a:spcPct val="100000"/>
              </a:lnSpc>
              <a:spcBef>
                <a:spcPts val="500"/>
              </a:spcBef>
              <a:spcAft>
                <a:spcPts val="0"/>
              </a:spcAft>
              <a:buClr>
                <a:schemeClr val="lt1"/>
              </a:buClr>
              <a:buSzPts val="24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sp>
        <p:nvSpPr>
          <p:cNvPr id="291" name="Google Shape;291;p25"/>
          <p:cNvSpPr txBox="1">
            <a:spLocks noGrp="1"/>
          </p:cNvSpPr>
          <p:nvPr>
            <p:ph type="sldNum" idx="12"/>
          </p:nvPr>
        </p:nvSpPr>
        <p:spPr>
          <a:xfrm>
            <a:off x="11512784" y="6486251"/>
            <a:ext cx="679200" cy="365200"/>
          </a:xfrm>
          <a:prstGeom prst="rect">
            <a:avLst/>
          </a:prstGeom>
          <a:noFill/>
          <a:ln>
            <a:noFill/>
          </a:ln>
        </p:spPr>
        <p:txBody>
          <a:bodyPr spcFirstLastPara="1" wrap="square" lIns="91375" tIns="45675" rIns="91375" bIns="45675" anchor="ctr" anchorCtr="0">
            <a:noAutofit/>
          </a:bodyPr>
          <a:lstStyle>
            <a:lvl1pPr marL="0" marR="0" lvl="0"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ext slide white background">
  <p:cSld name="3_Text slide white background 2">
    <p:bg>
      <p:bgPr>
        <a:solidFill>
          <a:schemeClr val="lt1"/>
        </a:solidFill>
        <a:effectLst/>
      </p:bgPr>
    </p:bg>
    <p:spTree>
      <p:nvGrpSpPr>
        <p:cNvPr id="1" name="Shape 292"/>
        <p:cNvGrpSpPr/>
        <p:nvPr/>
      </p:nvGrpSpPr>
      <p:grpSpPr>
        <a:xfrm>
          <a:off x="0" y="0"/>
          <a:ext cx="0" cy="0"/>
          <a:chOff x="0" y="0"/>
          <a:chExt cx="0" cy="0"/>
        </a:xfrm>
      </p:grpSpPr>
      <p:sp>
        <p:nvSpPr>
          <p:cNvPr id="293" name="Google Shape;293;p26"/>
          <p:cNvSpPr txBox="1">
            <a:spLocks noGrp="1"/>
          </p:cNvSpPr>
          <p:nvPr>
            <p:ph type="body" idx="1"/>
          </p:nvPr>
        </p:nvSpPr>
        <p:spPr>
          <a:xfrm>
            <a:off x="473529" y="1284289"/>
            <a:ext cx="11244800" cy="4504400"/>
          </a:xfrm>
          <a:prstGeom prst="rect">
            <a:avLst/>
          </a:prstGeom>
          <a:noFill/>
          <a:ln>
            <a:noFill/>
          </a:ln>
        </p:spPr>
        <p:txBody>
          <a:bodyPr spcFirstLastPara="1" wrap="square" lIns="91375" tIns="45675" rIns="91375" bIns="45675" anchor="t" anchorCtr="0">
            <a:normAutofit/>
          </a:bodyPr>
          <a:lstStyle>
            <a:lvl1pPr marL="457200" lvl="0" indent="-381000" algn="l">
              <a:lnSpc>
                <a:spcPct val="100000"/>
              </a:lnSpc>
              <a:spcBef>
                <a:spcPts val="500"/>
              </a:spcBef>
              <a:spcAft>
                <a:spcPts val="0"/>
              </a:spcAft>
              <a:buClr>
                <a:schemeClr val="dk2"/>
              </a:buClr>
              <a:buSzPts val="2400"/>
              <a:buChar char="•"/>
              <a:defRPr/>
            </a:lvl1pPr>
            <a:lvl2pPr marL="914400" lvl="1" indent="-355600" algn="l">
              <a:lnSpc>
                <a:spcPct val="100000"/>
              </a:lnSpc>
              <a:spcBef>
                <a:spcPts val="400"/>
              </a:spcBef>
              <a:spcAft>
                <a:spcPts val="0"/>
              </a:spcAft>
              <a:buClr>
                <a:srgbClr val="1F497D"/>
              </a:buClr>
              <a:buSzPts val="2000"/>
              <a:buChar char="o"/>
              <a:defRPr/>
            </a:lvl2pPr>
            <a:lvl3pPr marL="1371600" lvl="2" indent="-355600" algn="l">
              <a:lnSpc>
                <a:spcPct val="100000"/>
              </a:lnSpc>
              <a:spcBef>
                <a:spcPts val="400"/>
              </a:spcBef>
              <a:spcAft>
                <a:spcPts val="0"/>
              </a:spcAft>
              <a:buClr>
                <a:srgbClr val="1F497D"/>
              </a:buClr>
              <a:buSzPts val="2000"/>
              <a:buChar char="•"/>
              <a:defRPr/>
            </a:lvl3pPr>
            <a:lvl4pPr marL="1828800" lvl="3" indent="-355600" algn="l">
              <a:lnSpc>
                <a:spcPct val="100000"/>
              </a:lnSpc>
              <a:spcBef>
                <a:spcPts val="400"/>
              </a:spcBef>
              <a:spcAft>
                <a:spcPts val="0"/>
              </a:spcAft>
              <a:buClr>
                <a:srgbClr val="1F497D"/>
              </a:buClr>
              <a:buSzPts val="2000"/>
              <a:buChar char="–"/>
              <a:defRPr/>
            </a:lvl4pPr>
            <a:lvl5pPr marL="2286000" lvl="4" indent="-355600" algn="l">
              <a:lnSpc>
                <a:spcPct val="100000"/>
              </a:lnSpc>
              <a:spcBef>
                <a:spcPts val="400"/>
              </a:spcBef>
              <a:spcAft>
                <a:spcPts val="0"/>
              </a:spcAft>
              <a:buClr>
                <a:srgbClr val="1F497D"/>
              </a:buClr>
              <a:buSzPts val="2000"/>
              <a:buChar char="»"/>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pic>
        <p:nvPicPr>
          <p:cNvPr id="294" name="Google Shape;294;p26"/>
          <p:cNvPicPr preferRelativeResize="0"/>
          <p:nvPr/>
        </p:nvPicPr>
        <p:blipFill rotWithShape="1">
          <a:blip r:embed="rId2">
            <a:alphaModFix/>
          </a:blip>
          <a:srcRect/>
          <a:stretch/>
        </p:blipFill>
        <p:spPr>
          <a:xfrm>
            <a:off x="0" y="1"/>
            <a:ext cx="12191997" cy="952883"/>
          </a:xfrm>
          <a:prstGeom prst="rect">
            <a:avLst/>
          </a:prstGeom>
          <a:noFill/>
          <a:ln>
            <a:noFill/>
          </a:ln>
        </p:spPr>
      </p:pic>
      <p:sp>
        <p:nvSpPr>
          <p:cNvPr id="295" name="Google Shape;295;p26"/>
          <p:cNvSpPr txBox="1">
            <a:spLocks noGrp="1"/>
          </p:cNvSpPr>
          <p:nvPr>
            <p:ph type="body" idx="2"/>
          </p:nvPr>
        </p:nvSpPr>
        <p:spPr>
          <a:xfrm>
            <a:off x="1817689" y="196623"/>
            <a:ext cx="8556800" cy="543600"/>
          </a:xfrm>
          <a:prstGeom prst="rect">
            <a:avLst/>
          </a:prstGeom>
          <a:noFill/>
          <a:ln>
            <a:noFill/>
          </a:ln>
        </p:spPr>
        <p:txBody>
          <a:bodyPr spcFirstLastPara="1" wrap="square" lIns="91375" tIns="45675" rIns="91375" bIns="45675" anchor="t" anchorCtr="0">
            <a:normAutofit/>
          </a:bodyPr>
          <a:lstStyle>
            <a:lvl1pPr marL="457200" lvl="0" indent="-228600" algn="ctr">
              <a:lnSpc>
                <a:spcPct val="100000"/>
              </a:lnSpc>
              <a:spcBef>
                <a:spcPts val="500"/>
              </a:spcBef>
              <a:spcAft>
                <a:spcPts val="0"/>
              </a:spcAft>
              <a:buClr>
                <a:schemeClr val="lt1"/>
              </a:buClr>
              <a:buSzPts val="24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sp>
        <p:nvSpPr>
          <p:cNvPr id="296" name="Google Shape;296;p26"/>
          <p:cNvSpPr txBox="1">
            <a:spLocks noGrp="1"/>
          </p:cNvSpPr>
          <p:nvPr>
            <p:ph type="sldNum" idx="12"/>
          </p:nvPr>
        </p:nvSpPr>
        <p:spPr>
          <a:xfrm>
            <a:off x="11512784" y="6486251"/>
            <a:ext cx="679200" cy="365200"/>
          </a:xfrm>
          <a:prstGeom prst="rect">
            <a:avLst/>
          </a:prstGeom>
          <a:noFill/>
          <a:ln>
            <a:noFill/>
          </a:ln>
        </p:spPr>
        <p:txBody>
          <a:bodyPr spcFirstLastPara="1" wrap="square" lIns="91375" tIns="45675" rIns="91375" bIns="45675" anchor="ctr" anchorCtr="0">
            <a:noAutofit/>
          </a:bodyPr>
          <a:lstStyle>
            <a:lvl1pPr marL="0" marR="0" lvl="0"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335"/>
        <p:cNvGrpSpPr/>
        <p:nvPr/>
      </p:nvGrpSpPr>
      <p:grpSpPr>
        <a:xfrm>
          <a:off x="0" y="0"/>
          <a:ext cx="0" cy="0"/>
          <a:chOff x="0" y="0"/>
          <a:chExt cx="0" cy="0"/>
        </a:xfrm>
      </p:grpSpPr>
      <p:pic>
        <p:nvPicPr>
          <p:cNvPr id="336" name="Google Shape;336;p28"/>
          <p:cNvPicPr preferRelativeResize="0"/>
          <p:nvPr/>
        </p:nvPicPr>
        <p:blipFill rotWithShape="1">
          <a:blip r:embed="rId2">
            <a:alphaModFix/>
          </a:blip>
          <a:srcRect/>
          <a:stretch/>
        </p:blipFill>
        <p:spPr>
          <a:xfrm>
            <a:off x="0" y="6143743"/>
            <a:ext cx="12191997" cy="714260"/>
          </a:xfrm>
          <a:prstGeom prst="rect">
            <a:avLst/>
          </a:prstGeom>
          <a:noFill/>
          <a:ln>
            <a:noFill/>
          </a:ln>
        </p:spPr>
      </p:pic>
      <p:grpSp>
        <p:nvGrpSpPr>
          <p:cNvPr id="337" name="Google Shape;337;p28"/>
          <p:cNvGrpSpPr/>
          <p:nvPr/>
        </p:nvGrpSpPr>
        <p:grpSpPr>
          <a:xfrm>
            <a:off x="1768072" y="6230825"/>
            <a:ext cx="8394605" cy="548640"/>
            <a:chOff x="1898697" y="6230825"/>
            <a:chExt cx="8394606" cy="548640"/>
          </a:xfrm>
        </p:grpSpPr>
        <p:pic>
          <p:nvPicPr>
            <p:cNvPr id="338" name="Google Shape;338;p28"/>
            <p:cNvPicPr preferRelativeResize="0"/>
            <p:nvPr/>
          </p:nvPicPr>
          <p:blipFill rotWithShape="1">
            <a:blip r:embed="rId3">
              <a:alphaModFix/>
            </a:blip>
            <a:srcRect/>
            <a:stretch/>
          </p:blipFill>
          <p:spPr>
            <a:xfrm>
              <a:off x="8275589" y="6325373"/>
              <a:ext cx="2017714" cy="340169"/>
            </a:xfrm>
            <a:prstGeom prst="rect">
              <a:avLst/>
            </a:prstGeom>
            <a:noFill/>
            <a:ln>
              <a:noFill/>
            </a:ln>
          </p:spPr>
        </p:pic>
        <p:pic>
          <p:nvPicPr>
            <p:cNvPr id="339" name="Google Shape;339;p28"/>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340" name="Google Shape;340;p28"/>
            <p:cNvPicPr preferRelativeResize="0"/>
            <p:nvPr/>
          </p:nvPicPr>
          <p:blipFill rotWithShape="1">
            <a:blip r:embed="rId5">
              <a:alphaModFix/>
            </a:blip>
            <a:srcRect/>
            <a:stretch/>
          </p:blipFill>
          <p:spPr>
            <a:xfrm>
              <a:off x="4880637" y="6356393"/>
              <a:ext cx="2278325" cy="340297"/>
            </a:xfrm>
            <a:prstGeom prst="rect">
              <a:avLst/>
            </a:prstGeom>
            <a:noFill/>
            <a:ln>
              <a:noFill/>
            </a:ln>
          </p:spPr>
        </p:pic>
      </p:grpSp>
      <p:pic>
        <p:nvPicPr>
          <p:cNvPr id="341" name="Google Shape;341;p28"/>
          <p:cNvPicPr preferRelativeResize="0"/>
          <p:nvPr/>
        </p:nvPicPr>
        <p:blipFill rotWithShape="1">
          <a:blip r:embed="rId6">
            <a:alphaModFix/>
          </a:blip>
          <a:srcRect/>
          <a:stretch/>
        </p:blipFill>
        <p:spPr>
          <a:xfrm>
            <a:off x="0" y="1"/>
            <a:ext cx="12191997" cy="952883"/>
          </a:xfrm>
          <a:prstGeom prst="rect">
            <a:avLst/>
          </a:prstGeom>
          <a:noFill/>
          <a:ln>
            <a:noFill/>
          </a:ln>
        </p:spPr>
      </p:pic>
      <p:sp>
        <p:nvSpPr>
          <p:cNvPr id="342" name="Google Shape;342;p28"/>
          <p:cNvSpPr txBox="1">
            <a:spLocks noGrp="1"/>
          </p:cNvSpPr>
          <p:nvPr>
            <p:ph type="title"/>
          </p:nvPr>
        </p:nvSpPr>
        <p:spPr>
          <a:xfrm>
            <a:off x="612648" y="301336"/>
            <a:ext cx="10972800" cy="704400"/>
          </a:xfrm>
          <a:prstGeom prst="rect">
            <a:avLst/>
          </a:prstGeom>
          <a:noFill/>
          <a:ln>
            <a:noFill/>
          </a:ln>
          <a:effectLst>
            <a:outerShdw blurRad="50800" dist="38100" dir="2700000" algn="tl" rotWithShape="0">
              <a:srgbClr val="000000">
                <a:alpha val="41568"/>
              </a:srgbClr>
            </a:outerShdw>
          </a:effectLst>
        </p:spPr>
        <p:txBody>
          <a:bodyPr spcFirstLastPara="1" wrap="square" lIns="68525" tIns="34275" rIns="68525" bIns="34275" anchor="t" anchorCtr="0">
            <a:noAutofit/>
          </a:bodyPr>
          <a:lstStyle>
            <a:lvl1pPr lvl="0" algn="l">
              <a:lnSpc>
                <a:spcPct val="100000"/>
              </a:lnSpc>
              <a:spcBef>
                <a:spcPts val="0"/>
              </a:spcBef>
              <a:spcAft>
                <a:spcPts val="0"/>
              </a:spcAft>
              <a:buClr>
                <a:srgbClr val="313C5A"/>
              </a:buClr>
              <a:buSzPts val="2400"/>
              <a:buFont typeface="Arial"/>
              <a:buNone/>
              <a:defRPr sz="3200" b="1" i="0" cap="none">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3" name="Google Shape;343;p28"/>
          <p:cNvSpPr txBox="1">
            <a:spLocks noGrp="1"/>
          </p:cNvSpPr>
          <p:nvPr>
            <p:ph type="body" idx="1"/>
          </p:nvPr>
        </p:nvSpPr>
        <p:spPr>
          <a:xfrm>
            <a:off x="612648" y="1828800"/>
            <a:ext cx="10972800" cy="4343600"/>
          </a:xfrm>
          <a:prstGeom prst="rect">
            <a:avLst/>
          </a:prstGeom>
          <a:noFill/>
          <a:ln>
            <a:noFill/>
          </a:ln>
        </p:spPr>
        <p:txBody>
          <a:bodyPr spcFirstLastPara="1" wrap="square" lIns="68525" tIns="34275" rIns="68525" bIns="34275" anchor="t" anchorCtr="0">
            <a:noAutofit/>
          </a:bodyPr>
          <a:lstStyle>
            <a:lvl1pPr marL="457200" lvl="0" indent="-323850" algn="l">
              <a:lnSpc>
                <a:spcPct val="110000"/>
              </a:lnSpc>
              <a:spcBef>
                <a:spcPts val="800"/>
              </a:spcBef>
              <a:spcAft>
                <a:spcPts val="0"/>
              </a:spcAft>
              <a:buClr>
                <a:schemeClr val="accent2"/>
              </a:buClr>
              <a:buSzPts val="1500"/>
              <a:buChar char="•"/>
              <a:defRPr/>
            </a:lvl1pPr>
            <a:lvl2pPr marL="914400" lvl="1" indent="-323850" algn="l">
              <a:lnSpc>
                <a:spcPct val="110000"/>
              </a:lnSpc>
              <a:spcBef>
                <a:spcPts val="400"/>
              </a:spcBef>
              <a:spcAft>
                <a:spcPts val="0"/>
              </a:spcAft>
              <a:buClr>
                <a:schemeClr val="accent2"/>
              </a:buClr>
              <a:buSzPts val="1500"/>
              <a:buChar char="–"/>
              <a:defRPr/>
            </a:lvl2pPr>
            <a:lvl3pPr marL="1371600" lvl="2" indent="-311150" algn="l">
              <a:lnSpc>
                <a:spcPct val="100000"/>
              </a:lnSpc>
              <a:spcBef>
                <a:spcPts val="400"/>
              </a:spcBef>
              <a:spcAft>
                <a:spcPts val="0"/>
              </a:spcAft>
              <a:buClr>
                <a:schemeClr val="accent2"/>
              </a:buClr>
              <a:buSzPts val="1300"/>
              <a:buChar char="•"/>
              <a:defRPr/>
            </a:lvl3pPr>
            <a:lvl4pPr marL="1828800" lvl="3" indent="-311150" algn="l">
              <a:lnSpc>
                <a:spcPct val="110000"/>
              </a:lnSpc>
              <a:spcBef>
                <a:spcPts val="400"/>
              </a:spcBef>
              <a:spcAft>
                <a:spcPts val="0"/>
              </a:spcAft>
              <a:buClr>
                <a:schemeClr val="accent2"/>
              </a:buClr>
              <a:buSzPts val="1300"/>
              <a:buChar char="–"/>
              <a:defRPr/>
            </a:lvl4pPr>
            <a:lvl5pPr marL="2286000" lvl="4" indent="-323850" algn="l">
              <a:lnSpc>
                <a:spcPct val="100000"/>
              </a:lnSpc>
              <a:spcBef>
                <a:spcPts val="400"/>
              </a:spcBef>
              <a:spcAft>
                <a:spcPts val="0"/>
              </a:spcAft>
              <a:buClr>
                <a:schemeClr val="accent2"/>
              </a:buClr>
              <a:buSzPts val="1500"/>
              <a:buChar char="»"/>
              <a:defRPr/>
            </a:lvl5pPr>
            <a:lvl6pPr marL="2743200" lvl="5" indent="-323850" algn="l">
              <a:lnSpc>
                <a:spcPct val="100000"/>
              </a:lnSpc>
              <a:spcBef>
                <a:spcPts val="400"/>
              </a:spcBef>
              <a:spcAft>
                <a:spcPts val="0"/>
              </a:spcAft>
              <a:buClr>
                <a:schemeClr val="dk1"/>
              </a:buClr>
              <a:buSzPts val="1500"/>
              <a:buChar char="•"/>
              <a:defRPr/>
            </a:lvl6pPr>
            <a:lvl7pPr marL="3200400" lvl="6" indent="-323850" algn="l">
              <a:lnSpc>
                <a:spcPct val="100000"/>
              </a:lnSpc>
              <a:spcBef>
                <a:spcPts val="400"/>
              </a:spcBef>
              <a:spcAft>
                <a:spcPts val="0"/>
              </a:spcAft>
              <a:buClr>
                <a:schemeClr val="dk1"/>
              </a:buClr>
              <a:buSzPts val="1500"/>
              <a:buChar char="•"/>
              <a:defRPr/>
            </a:lvl7pPr>
            <a:lvl8pPr marL="3657600" lvl="7" indent="-323850" algn="l">
              <a:lnSpc>
                <a:spcPct val="100000"/>
              </a:lnSpc>
              <a:spcBef>
                <a:spcPts val="400"/>
              </a:spcBef>
              <a:spcAft>
                <a:spcPts val="0"/>
              </a:spcAft>
              <a:buClr>
                <a:schemeClr val="dk1"/>
              </a:buClr>
              <a:buSzPts val="1500"/>
              <a:buChar char="•"/>
              <a:defRPr/>
            </a:lvl8pPr>
            <a:lvl9pPr marL="4114800" lvl="8" indent="-323850" algn="l">
              <a:lnSpc>
                <a:spcPct val="100000"/>
              </a:lnSpc>
              <a:spcBef>
                <a:spcPts val="400"/>
              </a:spcBef>
              <a:spcAft>
                <a:spcPts val="0"/>
              </a:spcAft>
              <a:buClr>
                <a:schemeClr val="dk1"/>
              </a:buClr>
              <a:buSzPts val="1500"/>
              <a:buChar char="•"/>
              <a:defRPr/>
            </a:lvl9pPr>
          </a:lstStyle>
          <a:p>
            <a:endParaRPr/>
          </a:p>
        </p:txBody>
      </p:sp>
      <p:sp>
        <p:nvSpPr>
          <p:cNvPr id="344" name="Google Shape;344;p28"/>
          <p:cNvSpPr txBox="1">
            <a:spLocks noGrp="1"/>
          </p:cNvSpPr>
          <p:nvPr>
            <p:ph type="sldNum" idx="12"/>
          </p:nvPr>
        </p:nvSpPr>
        <p:spPr>
          <a:xfrm>
            <a:off x="10851410" y="6356351"/>
            <a:ext cx="708800" cy="365200"/>
          </a:xfrm>
          <a:prstGeom prst="rect">
            <a:avLst/>
          </a:prstGeom>
          <a:noFill/>
          <a:ln>
            <a:noFill/>
          </a:ln>
        </p:spPr>
        <p:txBody>
          <a:bodyPr spcFirstLastPara="1" wrap="square" lIns="68525" tIns="34275" rIns="6852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11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1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1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1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1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1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1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1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1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5" name="Google Shape;345;p28"/>
          <p:cNvSpPr txBox="1">
            <a:spLocks noGrp="1"/>
          </p:cNvSpPr>
          <p:nvPr>
            <p:ph type="subTitle" idx="2"/>
          </p:nvPr>
        </p:nvSpPr>
        <p:spPr>
          <a:xfrm>
            <a:off x="612648" y="1143001"/>
            <a:ext cx="10972800" cy="548800"/>
          </a:xfrm>
          <a:prstGeom prst="rect">
            <a:avLst/>
          </a:prstGeom>
          <a:noFill/>
          <a:ln>
            <a:noFill/>
          </a:ln>
        </p:spPr>
        <p:txBody>
          <a:bodyPr spcFirstLastPara="1" wrap="square" lIns="68525" tIns="34275" rIns="68525" bIns="34275" anchor="b" anchorCtr="0">
            <a:noAutofit/>
          </a:bodyPr>
          <a:lstStyle>
            <a:lvl1pPr lvl="0" algn="l">
              <a:lnSpc>
                <a:spcPct val="110000"/>
              </a:lnSpc>
              <a:spcBef>
                <a:spcPts val="800"/>
              </a:spcBef>
              <a:spcAft>
                <a:spcPts val="0"/>
              </a:spcAft>
              <a:buClr>
                <a:schemeClr val="accent2"/>
              </a:buClr>
              <a:buSzPts val="1500"/>
              <a:buNone/>
              <a:defRPr>
                <a:solidFill>
                  <a:schemeClr val="accent2"/>
                </a:solidFill>
              </a:defRPr>
            </a:lvl1pPr>
            <a:lvl2pPr lvl="1" algn="l">
              <a:lnSpc>
                <a:spcPct val="110000"/>
              </a:lnSpc>
              <a:spcBef>
                <a:spcPts val="400"/>
              </a:spcBef>
              <a:spcAft>
                <a:spcPts val="0"/>
              </a:spcAft>
              <a:buClr>
                <a:srgbClr val="1F497D"/>
              </a:buClr>
              <a:buSzPts val="1500"/>
              <a:buNone/>
              <a:defRPr/>
            </a:lvl2pPr>
            <a:lvl3pPr lvl="2" algn="l">
              <a:lnSpc>
                <a:spcPct val="100000"/>
              </a:lnSpc>
              <a:spcBef>
                <a:spcPts val="400"/>
              </a:spcBef>
              <a:spcAft>
                <a:spcPts val="0"/>
              </a:spcAft>
              <a:buClr>
                <a:srgbClr val="1F497D"/>
              </a:buClr>
              <a:buSzPts val="1300"/>
              <a:buNone/>
              <a:defRPr/>
            </a:lvl3pPr>
            <a:lvl4pPr lvl="3" algn="l">
              <a:lnSpc>
                <a:spcPct val="100000"/>
              </a:lnSpc>
              <a:spcBef>
                <a:spcPts val="400"/>
              </a:spcBef>
              <a:spcAft>
                <a:spcPts val="0"/>
              </a:spcAft>
              <a:buClr>
                <a:srgbClr val="1F497D"/>
              </a:buClr>
              <a:buSzPts val="1300"/>
              <a:buNone/>
              <a:defRPr/>
            </a:lvl4pPr>
            <a:lvl5pPr lvl="4" algn="l">
              <a:lnSpc>
                <a:spcPct val="100000"/>
              </a:lnSpc>
              <a:spcBef>
                <a:spcPts val="400"/>
              </a:spcBef>
              <a:spcAft>
                <a:spcPts val="0"/>
              </a:spcAft>
              <a:buClr>
                <a:srgbClr val="1F497D"/>
              </a:buClr>
              <a:buSzPts val="1500"/>
              <a:buNone/>
              <a:defRPr/>
            </a:lvl5pPr>
            <a:lvl6pPr lvl="5" algn="l">
              <a:lnSpc>
                <a:spcPct val="100000"/>
              </a:lnSpc>
              <a:spcBef>
                <a:spcPts val="400"/>
              </a:spcBef>
              <a:spcAft>
                <a:spcPts val="0"/>
              </a:spcAft>
              <a:buClr>
                <a:schemeClr val="dk1"/>
              </a:buClr>
              <a:buSzPts val="1500"/>
              <a:buNone/>
              <a:defRPr/>
            </a:lvl6pPr>
            <a:lvl7pPr lvl="6" algn="l">
              <a:lnSpc>
                <a:spcPct val="100000"/>
              </a:lnSpc>
              <a:spcBef>
                <a:spcPts val="400"/>
              </a:spcBef>
              <a:spcAft>
                <a:spcPts val="0"/>
              </a:spcAft>
              <a:buClr>
                <a:schemeClr val="dk1"/>
              </a:buClr>
              <a:buSzPts val="1500"/>
              <a:buNone/>
              <a:defRPr/>
            </a:lvl7pPr>
            <a:lvl8pPr lvl="7" algn="l">
              <a:lnSpc>
                <a:spcPct val="100000"/>
              </a:lnSpc>
              <a:spcBef>
                <a:spcPts val="400"/>
              </a:spcBef>
              <a:spcAft>
                <a:spcPts val="0"/>
              </a:spcAft>
              <a:buClr>
                <a:schemeClr val="dk1"/>
              </a:buClr>
              <a:buSzPts val="1500"/>
              <a:buNone/>
              <a:defRPr/>
            </a:lvl8pPr>
            <a:lvl9pPr lvl="8" algn="l">
              <a:lnSpc>
                <a:spcPct val="100000"/>
              </a:lnSpc>
              <a:spcBef>
                <a:spcPts val="400"/>
              </a:spcBef>
              <a:spcAft>
                <a:spcPts val="0"/>
              </a:spcAft>
              <a:buClr>
                <a:schemeClr val="dk1"/>
              </a:buClr>
              <a:buSzPts val="1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ext slide white background">
  <p:cSld name="3_Text slide white background">
    <p:spTree>
      <p:nvGrpSpPr>
        <p:cNvPr id="1" name="Shape 346"/>
        <p:cNvGrpSpPr/>
        <p:nvPr/>
      </p:nvGrpSpPr>
      <p:grpSpPr>
        <a:xfrm>
          <a:off x="0" y="0"/>
          <a:ext cx="0" cy="0"/>
          <a:chOff x="0" y="0"/>
          <a:chExt cx="0" cy="0"/>
        </a:xfrm>
      </p:grpSpPr>
      <p:sp>
        <p:nvSpPr>
          <p:cNvPr id="347" name="Google Shape;347;p29"/>
          <p:cNvSpPr txBox="1">
            <a:spLocks noGrp="1"/>
          </p:cNvSpPr>
          <p:nvPr>
            <p:ph type="body" idx="1"/>
          </p:nvPr>
        </p:nvSpPr>
        <p:spPr>
          <a:xfrm>
            <a:off x="473529" y="1284291"/>
            <a:ext cx="11244800" cy="4504400"/>
          </a:xfrm>
          <a:prstGeom prst="rect">
            <a:avLst/>
          </a:prstGeom>
          <a:noFill/>
          <a:ln>
            <a:noFill/>
          </a:ln>
        </p:spPr>
        <p:txBody>
          <a:bodyPr spcFirstLastPara="1" wrap="square" lIns="91375" tIns="45675" rIns="91375"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pic>
        <p:nvPicPr>
          <p:cNvPr id="348" name="Google Shape;348;p29"/>
          <p:cNvPicPr preferRelativeResize="0"/>
          <p:nvPr/>
        </p:nvPicPr>
        <p:blipFill rotWithShape="1">
          <a:blip r:embed="rId2">
            <a:alphaModFix/>
          </a:blip>
          <a:srcRect/>
          <a:stretch/>
        </p:blipFill>
        <p:spPr>
          <a:xfrm>
            <a:off x="0" y="1"/>
            <a:ext cx="12191997" cy="952883"/>
          </a:xfrm>
          <a:prstGeom prst="rect">
            <a:avLst/>
          </a:prstGeom>
          <a:noFill/>
          <a:ln>
            <a:noFill/>
          </a:ln>
        </p:spPr>
      </p:pic>
      <p:sp>
        <p:nvSpPr>
          <p:cNvPr id="349" name="Google Shape;349;p29"/>
          <p:cNvSpPr txBox="1">
            <a:spLocks noGrp="1"/>
          </p:cNvSpPr>
          <p:nvPr>
            <p:ph type="body" idx="2"/>
          </p:nvPr>
        </p:nvSpPr>
        <p:spPr>
          <a:xfrm>
            <a:off x="1817688" y="196623"/>
            <a:ext cx="8556800" cy="543600"/>
          </a:xfrm>
          <a:prstGeom prst="rect">
            <a:avLst/>
          </a:prstGeom>
          <a:noFill/>
          <a:ln>
            <a:noFill/>
          </a:ln>
        </p:spPr>
        <p:txBody>
          <a:bodyPr spcFirstLastPara="1" wrap="square" lIns="91375" tIns="45675" rIns="91375"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350" name="Google Shape;350;p29"/>
          <p:cNvSpPr txBox="1">
            <a:spLocks noGrp="1"/>
          </p:cNvSpPr>
          <p:nvPr>
            <p:ph type="sldNum" idx="12"/>
          </p:nvPr>
        </p:nvSpPr>
        <p:spPr>
          <a:xfrm>
            <a:off x="11512784" y="6486251"/>
            <a:ext cx="679200" cy="365200"/>
          </a:xfrm>
          <a:prstGeom prst="rect">
            <a:avLst/>
          </a:prstGeom>
          <a:noFill/>
          <a:ln>
            <a:noFill/>
          </a:ln>
        </p:spPr>
        <p:txBody>
          <a:bodyPr spcFirstLastPara="1" wrap="square" lIns="91375" tIns="45675" rIns="91375" bIns="45675" anchor="ctr" anchorCtr="0">
            <a:noAutofit/>
          </a:bodyPr>
          <a:lstStyle>
            <a:lvl1pPr marL="0" marR="0" lvl="0"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spTree>
      <p:nvGrpSpPr>
        <p:cNvPr id="1" name="Shape 351"/>
        <p:cNvGrpSpPr/>
        <p:nvPr/>
      </p:nvGrpSpPr>
      <p:grpSpPr>
        <a:xfrm>
          <a:off x="0" y="0"/>
          <a:ext cx="0" cy="0"/>
          <a:chOff x="0" y="0"/>
          <a:chExt cx="0" cy="0"/>
        </a:xfrm>
      </p:grpSpPr>
      <p:sp>
        <p:nvSpPr>
          <p:cNvPr id="352" name="Google Shape;352;p30"/>
          <p:cNvSpPr txBox="1">
            <a:spLocks noGrp="1"/>
          </p:cNvSpPr>
          <p:nvPr>
            <p:ph type="body" idx="1"/>
          </p:nvPr>
        </p:nvSpPr>
        <p:spPr>
          <a:xfrm>
            <a:off x="473529" y="1284289"/>
            <a:ext cx="11244800" cy="4504400"/>
          </a:xfrm>
          <a:prstGeom prst="rect">
            <a:avLst/>
          </a:prstGeom>
          <a:noFill/>
          <a:ln>
            <a:noFill/>
          </a:ln>
        </p:spPr>
        <p:txBody>
          <a:bodyPr spcFirstLastPara="1" wrap="square" lIns="91400" tIns="45675" rIns="91400"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pic>
        <p:nvPicPr>
          <p:cNvPr id="353" name="Google Shape;353;p30"/>
          <p:cNvPicPr preferRelativeResize="0"/>
          <p:nvPr/>
        </p:nvPicPr>
        <p:blipFill rotWithShape="1">
          <a:blip r:embed="rId2">
            <a:alphaModFix/>
          </a:blip>
          <a:srcRect/>
          <a:stretch/>
        </p:blipFill>
        <p:spPr>
          <a:xfrm>
            <a:off x="0" y="1"/>
            <a:ext cx="12191997" cy="952883"/>
          </a:xfrm>
          <a:prstGeom prst="rect">
            <a:avLst/>
          </a:prstGeom>
          <a:noFill/>
          <a:ln>
            <a:noFill/>
          </a:ln>
        </p:spPr>
      </p:pic>
      <p:sp>
        <p:nvSpPr>
          <p:cNvPr id="354" name="Google Shape;354;p30"/>
          <p:cNvSpPr txBox="1">
            <a:spLocks noGrp="1"/>
          </p:cNvSpPr>
          <p:nvPr>
            <p:ph type="body" idx="2"/>
          </p:nvPr>
        </p:nvSpPr>
        <p:spPr>
          <a:xfrm>
            <a:off x="1817689" y="196623"/>
            <a:ext cx="8556800" cy="54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355" name="Google Shape;355;p30"/>
          <p:cNvSpPr txBox="1">
            <a:spLocks noGrp="1"/>
          </p:cNvSpPr>
          <p:nvPr>
            <p:ph type="sldNum" idx="12"/>
          </p:nvPr>
        </p:nvSpPr>
        <p:spPr>
          <a:xfrm>
            <a:off x="11512784" y="6486251"/>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one">
  <p:cSld name="1_Title slide one">
    <p:spTree>
      <p:nvGrpSpPr>
        <p:cNvPr id="1" name="Shape 356"/>
        <p:cNvGrpSpPr/>
        <p:nvPr/>
      </p:nvGrpSpPr>
      <p:grpSpPr>
        <a:xfrm>
          <a:off x="0" y="0"/>
          <a:ext cx="0" cy="0"/>
          <a:chOff x="0" y="0"/>
          <a:chExt cx="0" cy="0"/>
        </a:xfrm>
      </p:grpSpPr>
      <p:pic>
        <p:nvPicPr>
          <p:cNvPr id="357" name="Google Shape;357;p31"/>
          <p:cNvPicPr preferRelativeResize="0"/>
          <p:nvPr/>
        </p:nvPicPr>
        <p:blipFill rotWithShape="1">
          <a:blip r:embed="rId2">
            <a:alphaModFix/>
          </a:blip>
          <a:srcRect/>
          <a:stretch/>
        </p:blipFill>
        <p:spPr>
          <a:xfrm>
            <a:off x="-51181" y="-768"/>
            <a:ext cx="12294364" cy="6923279"/>
          </a:xfrm>
          <a:prstGeom prst="rect">
            <a:avLst/>
          </a:prstGeom>
          <a:noFill/>
          <a:ln>
            <a:noFill/>
          </a:ln>
        </p:spPr>
      </p:pic>
      <p:sp>
        <p:nvSpPr>
          <p:cNvPr id="358" name="Google Shape;358;p31"/>
          <p:cNvSpPr txBox="1">
            <a:spLocks noGrp="1"/>
          </p:cNvSpPr>
          <p:nvPr>
            <p:ph type="body" idx="1"/>
          </p:nvPr>
        </p:nvSpPr>
        <p:spPr>
          <a:xfrm>
            <a:off x="1605759" y="1992087"/>
            <a:ext cx="8980400" cy="1273600"/>
          </a:xfrm>
          <a:prstGeom prst="rect">
            <a:avLst/>
          </a:prstGeom>
          <a:noFill/>
          <a:ln>
            <a:noFill/>
          </a:ln>
        </p:spPr>
        <p:txBody>
          <a:bodyPr spcFirstLastPara="1" wrap="square" lIns="68525" tIns="34275" rIns="68525" bIns="34275" anchor="t" anchorCtr="0">
            <a:normAutofit/>
          </a:bodyPr>
          <a:lstStyle>
            <a:lvl1pPr marL="457200" lvl="0" indent="-228600" algn="ctr">
              <a:lnSpc>
                <a:spcPct val="100000"/>
              </a:lnSpc>
              <a:spcBef>
                <a:spcPts val="900"/>
              </a:spcBef>
              <a:spcAft>
                <a:spcPts val="0"/>
              </a:spcAft>
              <a:buClr>
                <a:schemeClr val="lt1"/>
              </a:buClr>
              <a:buSzPts val="3300"/>
              <a:buNone/>
              <a:defRPr sz="4400">
                <a:solidFill>
                  <a:schemeClr val="lt1"/>
                </a:solidFill>
              </a:defRPr>
            </a:lvl1pPr>
            <a:lvl2pPr marL="914400" lvl="1" indent="-323850" algn="l">
              <a:lnSpc>
                <a:spcPct val="100000"/>
              </a:lnSpc>
              <a:spcBef>
                <a:spcPts val="400"/>
              </a:spcBef>
              <a:spcAft>
                <a:spcPts val="0"/>
              </a:spcAft>
              <a:buClr>
                <a:srgbClr val="1F497D"/>
              </a:buClr>
              <a:buSzPts val="1500"/>
              <a:buChar char="o"/>
              <a:defRPr/>
            </a:lvl2pPr>
            <a:lvl3pPr marL="1371600" lvl="2" indent="-323850" algn="l">
              <a:lnSpc>
                <a:spcPct val="100000"/>
              </a:lnSpc>
              <a:spcBef>
                <a:spcPts val="400"/>
              </a:spcBef>
              <a:spcAft>
                <a:spcPts val="0"/>
              </a:spcAft>
              <a:buClr>
                <a:srgbClr val="1F497D"/>
              </a:buClr>
              <a:buSzPts val="1500"/>
              <a:buChar char="•"/>
              <a:defRPr/>
            </a:lvl3pPr>
            <a:lvl4pPr marL="1828800" lvl="3" indent="-323850" algn="l">
              <a:lnSpc>
                <a:spcPct val="100000"/>
              </a:lnSpc>
              <a:spcBef>
                <a:spcPts val="400"/>
              </a:spcBef>
              <a:spcAft>
                <a:spcPts val="0"/>
              </a:spcAft>
              <a:buClr>
                <a:srgbClr val="1F497D"/>
              </a:buClr>
              <a:buSzPts val="1500"/>
              <a:buChar char="–"/>
              <a:defRPr/>
            </a:lvl4pPr>
            <a:lvl5pPr marL="2286000" lvl="4" indent="-323850" algn="l">
              <a:lnSpc>
                <a:spcPct val="100000"/>
              </a:lnSpc>
              <a:spcBef>
                <a:spcPts val="400"/>
              </a:spcBef>
              <a:spcAft>
                <a:spcPts val="0"/>
              </a:spcAft>
              <a:buClr>
                <a:srgbClr val="1F497D"/>
              </a:buClr>
              <a:buSzPts val="1500"/>
              <a:buChar char="»"/>
              <a:defRPr/>
            </a:lvl5pPr>
            <a:lvl6pPr marL="2743200" lvl="5" indent="-323850" algn="l">
              <a:lnSpc>
                <a:spcPct val="100000"/>
              </a:lnSpc>
              <a:spcBef>
                <a:spcPts val="400"/>
              </a:spcBef>
              <a:spcAft>
                <a:spcPts val="0"/>
              </a:spcAft>
              <a:buClr>
                <a:schemeClr val="dk1"/>
              </a:buClr>
              <a:buSzPts val="1500"/>
              <a:buChar char="•"/>
              <a:defRPr/>
            </a:lvl6pPr>
            <a:lvl7pPr marL="3200400" lvl="6" indent="-323850" algn="l">
              <a:lnSpc>
                <a:spcPct val="100000"/>
              </a:lnSpc>
              <a:spcBef>
                <a:spcPts val="400"/>
              </a:spcBef>
              <a:spcAft>
                <a:spcPts val="0"/>
              </a:spcAft>
              <a:buClr>
                <a:schemeClr val="dk1"/>
              </a:buClr>
              <a:buSzPts val="1500"/>
              <a:buChar char="•"/>
              <a:defRPr/>
            </a:lvl7pPr>
            <a:lvl8pPr marL="3657600" lvl="7" indent="-323850" algn="l">
              <a:lnSpc>
                <a:spcPct val="100000"/>
              </a:lnSpc>
              <a:spcBef>
                <a:spcPts val="400"/>
              </a:spcBef>
              <a:spcAft>
                <a:spcPts val="0"/>
              </a:spcAft>
              <a:buClr>
                <a:schemeClr val="dk1"/>
              </a:buClr>
              <a:buSzPts val="1500"/>
              <a:buChar char="•"/>
              <a:defRPr/>
            </a:lvl8pPr>
            <a:lvl9pPr marL="4114800" lvl="8" indent="-323850" algn="l">
              <a:lnSpc>
                <a:spcPct val="100000"/>
              </a:lnSpc>
              <a:spcBef>
                <a:spcPts val="400"/>
              </a:spcBef>
              <a:spcAft>
                <a:spcPts val="0"/>
              </a:spcAft>
              <a:buClr>
                <a:schemeClr val="dk1"/>
              </a:buClr>
              <a:buSzPts val="1500"/>
              <a:buChar char="•"/>
              <a:defRPr/>
            </a:lvl9pPr>
          </a:lstStyle>
          <a:p>
            <a:endParaRPr/>
          </a:p>
        </p:txBody>
      </p:sp>
      <p:grpSp>
        <p:nvGrpSpPr>
          <p:cNvPr id="359" name="Google Shape;359;p31"/>
          <p:cNvGrpSpPr/>
          <p:nvPr/>
        </p:nvGrpSpPr>
        <p:grpSpPr>
          <a:xfrm>
            <a:off x="354487" y="5457947"/>
            <a:ext cx="11265316" cy="859968"/>
            <a:chOff x="309790" y="5457944"/>
            <a:chExt cx="11265317" cy="859967"/>
          </a:xfrm>
        </p:grpSpPr>
        <p:pic>
          <p:nvPicPr>
            <p:cNvPr id="360" name="Google Shape;360;p31"/>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361" name="Google Shape;361;p31"/>
            <p:cNvPicPr preferRelativeResize="0"/>
            <p:nvPr/>
          </p:nvPicPr>
          <p:blipFill rotWithShape="1">
            <a:blip r:embed="rId4">
              <a:alphaModFix/>
            </a:blip>
            <a:srcRect/>
            <a:stretch/>
          </p:blipFill>
          <p:spPr>
            <a:xfrm>
              <a:off x="4058104" y="5668971"/>
              <a:ext cx="3568699" cy="533400"/>
            </a:xfrm>
            <a:prstGeom prst="rect">
              <a:avLst/>
            </a:prstGeom>
            <a:noFill/>
            <a:ln>
              <a:noFill/>
            </a:ln>
          </p:spPr>
        </p:pic>
        <p:pic>
          <p:nvPicPr>
            <p:cNvPr id="362" name="Google Shape;362;p31"/>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slide white background &amp; footer">
  <p:cSld name="2_Text slide white background &amp; footer">
    <p:spTree>
      <p:nvGrpSpPr>
        <p:cNvPr id="1" name="Shape 363"/>
        <p:cNvGrpSpPr/>
        <p:nvPr/>
      </p:nvGrpSpPr>
      <p:grpSpPr>
        <a:xfrm>
          <a:off x="0" y="0"/>
          <a:ext cx="0" cy="0"/>
          <a:chOff x="0" y="0"/>
          <a:chExt cx="0" cy="0"/>
        </a:xfrm>
      </p:grpSpPr>
      <p:pic>
        <p:nvPicPr>
          <p:cNvPr id="364" name="Google Shape;364;p32"/>
          <p:cNvPicPr preferRelativeResize="0"/>
          <p:nvPr/>
        </p:nvPicPr>
        <p:blipFill rotWithShape="1">
          <a:blip r:embed="rId2">
            <a:alphaModFix/>
          </a:blip>
          <a:srcRect/>
          <a:stretch/>
        </p:blipFill>
        <p:spPr>
          <a:xfrm>
            <a:off x="16" y="6143743"/>
            <a:ext cx="12191997" cy="714260"/>
          </a:xfrm>
          <a:prstGeom prst="rect">
            <a:avLst/>
          </a:prstGeom>
          <a:noFill/>
          <a:ln>
            <a:noFill/>
          </a:ln>
        </p:spPr>
      </p:pic>
      <p:sp>
        <p:nvSpPr>
          <p:cNvPr id="365" name="Google Shape;365;p32"/>
          <p:cNvSpPr txBox="1">
            <a:spLocks noGrp="1"/>
          </p:cNvSpPr>
          <p:nvPr>
            <p:ph type="body" idx="1"/>
          </p:nvPr>
        </p:nvSpPr>
        <p:spPr>
          <a:xfrm>
            <a:off x="473533" y="1284295"/>
            <a:ext cx="11244800" cy="4504400"/>
          </a:xfrm>
          <a:prstGeom prst="rect">
            <a:avLst/>
          </a:prstGeom>
          <a:noFill/>
          <a:ln>
            <a:noFill/>
          </a:ln>
        </p:spPr>
        <p:txBody>
          <a:bodyPr spcFirstLastPara="1" wrap="square" lIns="91325" tIns="45675" rIns="91325" bIns="45675" anchor="t" anchorCtr="0">
            <a:normAutofit/>
          </a:bodyPr>
          <a:lstStyle>
            <a:lvl1pPr marL="457200" lvl="0" indent="-381000" algn="l">
              <a:lnSpc>
                <a:spcPct val="100000"/>
              </a:lnSpc>
              <a:spcBef>
                <a:spcPts val="500"/>
              </a:spcBef>
              <a:spcAft>
                <a:spcPts val="0"/>
              </a:spcAft>
              <a:buClr>
                <a:schemeClr val="dk2"/>
              </a:buClr>
              <a:buSzPts val="24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pic>
        <p:nvPicPr>
          <p:cNvPr id="366" name="Google Shape;366;p32"/>
          <p:cNvPicPr preferRelativeResize="0"/>
          <p:nvPr/>
        </p:nvPicPr>
        <p:blipFill rotWithShape="1">
          <a:blip r:embed="rId3">
            <a:alphaModFix/>
          </a:blip>
          <a:srcRect/>
          <a:stretch/>
        </p:blipFill>
        <p:spPr>
          <a:xfrm>
            <a:off x="16" y="9"/>
            <a:ext cx="12191997" cy="952883"/>
          </a:xfrm>
          <a:prstGeom prst="rect">
            <a:avLst/>
          </a:prstGeom>
          <a:noFill/>
          <a:ln>
            <a:noFill/>
          </a:ln>
        </p:spPr>
      </p:pic>
      <p:sp>
        <p:nvSpPr>
          <p:cNvPr id="367" name="Google Shape;367;p32"/>
          <p:cNvSpPr txBox="1">
            <a:spLocks noGrp="1"/>
          </p:cNvSpPr>
          <p:nvPr>
            <p:ph type="body" idx="2"/>
          </p:nvPr>
        </p:nvSpPr>
        <p:spPr>
          <a:xfrm>
            <a:off x="447319" y="196623"/>
            <a:ext cx="11303600" cy="543600"/>
          </a:xfrm>
          <a:prstGeom prst="rect">
            <a:avLst/>
          </a:prstGeom>
          <a:noFill/>
          <a:ln>
            <a:noFill/>
          </a:ln>
        </p:spPr>
        <p:txBody>
          <a:bodyPr spcFirstLastPara="1" wrap="square" lIns="91325" tIns="45675" rIns="91325" bIns="45675" anchor="t" anchorCtr="0">
            <a:noAutofit/>
          </a:bodyPr>
          <a:lstStyle>
            <a:lvl1pPr marL="457200" lvl="0" indent="-406400" algn="l">
              <a:lnSpc>
                <a:spcPct val="100000"/>
              </a:lnSpc>
              <a:spcBef>
                <a:spcPts val="500"/>
              </a:spcBef>
              <a:spcAft>
                <a:spcPts val="0"/>
              </a:spcAft>
              <a:buClr>
                <a:schemeClr val="lt1"/>
              </a:buClr>
              <a:buSzPts val="2800"/>
              <a:buChar char="•"/>
              <a:defRPr sz="2800" b="1">
                <a:solidFill>
                  <a:schemeClr val="lt1"/>
                </a:solidFill>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368" name="Google Shape;368;p32"/>
          <p:cNvSpPr txBox="1">
            <a:spLocks noGrp="1"/>
          </p:cNvSpPr>
          <p:nvPr>
            <p:ph type="sldNum" idx="12"/>
          </p:nvPr>
        </p:nvSpPr>
        <p:spPr>
          <a:xfrm>
            <a:off x="11512797" y="6486279"/>
            <a:ext cx="679200" cy="365200"/>
          </a:xfrm>
          <a:prstGeom prst="rect">
            <a:avLst/>
          </a:prstGeom>
          <a:noFill/>
          <a:ln>
            <a:noFill/>
          </a:ln>
        </p:spPr>
        <p:txBody>
          <a:bodyPr spcFirstLastPara="1" wrap="square" lIns="91325" tIns="45675" rIns="91325" bIns="45675" anchor="ctr" anchorCtr="0">
            <a:noAutofit/>
          </a:bodyPr>
          <a:lstStyle>
            <a:lvl1pPr marL="0" marR="0" lvl="0"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800"/>
              <a:buFont typeface="Times New Roman"/>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369" name="Google Shape;369;p32"/>
          <p:cNvCxnSpPr/>
          <p:nvPr/>
        </p:nvCxnSpPr>
        <p:spPr>
          <a:xfrm>
            <a:off x="13"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5686"/>
              </a:srgbClr>
            </a:outerShdw>
          </a:effectLst>
        </p:spPr>
      </p:cxnSp>
      <p:grpSp>
        <p:nvGrpSpPr>
          <p:cNvPr id="370" name="Google Shape;370;p32"/>
          <p:cNvGrpSpPr/>
          <p:nvPr/>
        </p:nvGrpSpPr>
        <p:grpSpPr>
          <a:xfrm>
            <a:off x="1768099" y="6230825"/>
            <a:ext cx="8394607" cy="548640"/>
            <a:chOff x="1898697" y="6230825"/>
            <a:chExt cx="8394607" cy="548640"/>
          </a:xfrm>
        </p:grpSpPr>
        <p:pic>
          <p:nvPicPr>
            <p:cNvPr id="371" name="Google Shape;371;p32"/>
            <p:cNvPicPr preferRelativeResize="0"/>
            <p:nvPr/>
          </p:nvPicPr>
          <p:blipFill rotWithShape="1">
            <a:blip r:embed="rId4">
              <a:alphaModFix/>
            </a:blip>
            <a:srcRect/>
            <a:stretch/>
          </p:blipFill>
          <p:spPr>
            <a:xfrm>
              <a:off x="8275589" y="6325373"/>
              <a:ext cx="2017715" cy="340169"/>
            </a:xfrm>
            <a:prstGeom prst="rect">
              <a:avLst/>
            </a:prstGeom>
            <a:noFill/>
            <a:ln>
              <a:noFill/>
            </a:ln>
          </p:spPr>
        </p:pic>
        <p:pic>
          <p:nvPicPr>
            <p:cNvPr id="372" name="Google Shape;372;p32"/>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373" name="Google Shape;373;p32"/>
            <p:cNvPicPr preferRelativeResize="0"/>
            <p:nvPr/>
          </p:nvPicPr>
          <p:blipFill rotWithShape="1">
            <a:blip r:embed="rId6">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ext slide white background &amp; footer">
  <p:cSld name="1_Text slide white background &amp; footer">
    <p:spTree>
      <p:nvGrpSpPr>
        <p:cNvPr id="1" name="Shape 374"/>
        <p:cNvGrpSpPr/>
        <p:nvPr/>
      </p:nvGrpSpPr>
      <p:grpSpPr>
        <a:xfrm>
          <a:off x="0" y="0"/>
          <a:ext cx="0" cy="0"/>
          <a:chOff x="0" y="0"/>
          <a:chExt cx="0" cy="0"/>
        </a:xfrm>
      </p:grpSpPr>
      <p:pic>
        <p:nvPicPr>
          <p:cNvPr id="375" name="Google Shape;375;p33"/>
          <p:cNvPicPr preferRelativeResize="0"/>
          <p:nvPr/>
        </p:nvPicPr>
        <p:blipFill rotWithShape="1">
          <a:blip r:embed="rId2">
            <a:alphaModFix/>
          </a:blip>
          <a:srcRect/>
          <a:stretch/>
        </p:blipFill>
        <p:spPr>
          <a:xfrm>
            <a:off x="16" y="6143743"/>
            <a:ext cx="12191997" cy="714260"/>
          </a:xfrm>
          <a:prstGeom prst="rect">
            <a:avLst/>
          </a:prstGeom>
          <a:noFill/>
          <a:ln>
            <a:noFill/>
          </a:ln>
        </p:spPr>
      </p:pic>
      <p:sp>
        <p:nvSpPr>
          <p:cNvPr id="376" name="Google Shape;376;p33"/>
          <p:cNvSpPr txBox="1">
            <a:spLocks noGrp="1"/>
          </p:cNvSpPr>
          <p:nvPr>
            <p:ph type="body" idx="1"/>
          </p:nvPr>
        </p:nvSpPr>
        <p:spPr>
          <a:xfrm>
            <a:off x="473543" y="1284291"/>
            <a:ext cx="11244800" cy="4504400"/>
          </a:xfrm>
          <a:prstGeom prst="rect">
            <a:avLst/>
          </a:prstGeom>
          <a:noFill/>
          <a:ln>
            <a:noFill/>
          </a:ln>
        </p:spPr>
        <p:txBody>
          <a:bodyPr spcFirstLastPara="1" wrap="square" lIns="91400" tIns="45675" rIns="91400"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pic>
        <p:nvPicPr>
          <p:cNvPr id="377" name="Google Shape;377;p33"/>
          <p:cNvPicPr preferRelativeResize="0"/>
          <p:nvPr/>
        </p:nvPicPr>
        <p:blipFill rotWithShape="1">
          <a:blip r:embed="rId3">
            <a:alphaModFix/>
          </a:blip>
          <a:srcRect/>
          <a:stretch/>
        </p:blipFill>
        <p:spPr>
          <a:xfrm>
            <a:off x="16" y="5"/>
            <a:ext cx="12191997" cy="952883"/>
          </a:xfrm>
          <a:prstGeom prst="rect">
            <a:avLst/>
          </a:prstGeom>
          <a:noFill/>
          <a:ln>
            <a:noFill/>
          </a:ln>
        </p:spPr>
      </p:pic>
      <p:sp>
        <p:nvSpPr>
          <p:cNvPr id="378" name="Google Shape;378;p33"/>
          <p:cNvSpPr txBox="1">
            <a:spLocks noGrp="1"/>
          </p:cNvSpPr>
          <p:nvPr>
            <p:ph type="body" idx="2"/>
          </p:nvPr>
        </p:nvSpPr>
        <p:spPr>
          <a:xfrm>
            <a:off x="1817713" y="196623"/>
            <a:ext cx="8556800" cy="54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379" name="Google Shape;379;p33"/>
          <p:cNvSpPr txBox="1">
            <a:spLocks noGrp="1"/>
          </p:cNvSpPr>
          <p:nvPr>
            <p:ph type="sldNum" idx="12"/>
          </p:nvPr>
        </p:nvSpPr>
        <p:spPr>
          <a:xfrm>
            <a:off x="11512784" y="6486251"/>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380" name="Google Shape;380;p33"/>
          <p:cNvCxnSpPr/>
          <p:nvPr/>
        </p:nvCxnSpPr>
        <p:spPr>
          <a:xfrm>
            <a:off x="13"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470"/>
              </a:srgbClr>
            </a:outerShdw>
          </a:effectLst>
        </p:spPr>
      </p:cxnSp>
      <p:grpSp>
        <p:nvGrpSpPr>
          <p:cNvPr id="381" name="Google Shape;381;p33"/>
          <p:cNvGrpSpPr/>
          <p:nvPr/>
        </p:nvGrpSpPr>
        <p:grpSpPr>
          <a:xfrm>
            <a:off x="1768085" y="6230825"/>
            <a:ext cx="8394607" cy="548640"/>
            <a:chOff x="1898697" y="6230825"/>
            <a:chExt cx="8394607" cy="548640"/>
          </a:xfrm>
        </p:grpSpPr>
        <p:pic>
          <p:nvPicPr>
            <p:cNvPr id="382" name="Google Shape;382;p33"/>
            <p:cNvPicPr preferRelativeResize="0"/>
            <p:nvPr/>
          </p:nvPicPr>
          <p:blipFill rotWithShape="1">
            <a:blip r:embed="rId4">
              <a:alphaModFix/>
            </a:blip>
            <a:srcRect/>
            <a:stretch/>
          </p:blipFill>
          <p:spPr>
            <a:xfrm>
              <a:off x="8275589" y="6325373"/>
              <a:ext cx="2017715" cy="340169"/>
            </a:xfrm>
            <a:prstGeom prst="rect">
              <a:avLst/>
            </a:prstGeom>
            <a:noFill/>
            <a:ln>
              <a:noFill/>
            </a:ln>
          </p:spPr>
        </p:pic>
        <p:pic>
          <p:nvPicPr>
            <p:cNvPr id="383" name="Google Shape;383;p33"/>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384" name="Google Shape;384;p33"/>
            <p:cNvPicPr preferRelativeResize="0"/>
            <p:nvPr/>
          </p:nvPicPr>
          <p:blipFill rotWithShape="1">
            <a:blip r:embed="rId6">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105"/>
        <p:cNvGrpSpPr/>
        <p:nvPr/>
      </p:nvGrpSpPr>
      <p:grpSpPr>
        <a:xfrm>
          <a:off x="0" y="0"/>
          <a:ext cx="0" cy="0"/>
          <a:chOff x="0" y="0"/>
          <a:chExt cx="0" cy="0"/>
        </a:xfrm>
      </p:grpSpPr>
      <p:sp>
        <p:nvSpPr>
          <p:cNvPr id="106" name="Google Shape;106;p4"/>
          <p:cNvSpPr txBox="1">
            <a:spLocks noGrp="1"/>
          </p:cNvSpPr>
          <p:nvPr>
            <p:ph type="body" idx="1"/>
          </p:nvPr>
        </p:nvSpPr>
        <p:spPr>
          <a:xfrm>
            <a:off x="473529" y="1284289"/>
            <a:ext cx="11244943" cy="450450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2"/>
              </a:buClr>
              <a:buSzPts val="1800"/>
              <a:buChar char="•"/>
              <a:defRPr/>
            </a:lvl1pPr>
            <a:lvl2pPr marL="914400" lvl="1" indent="-342900" algn="l">
              <a:spcBef>
                <a:spcPts val="360"/>
              </a:spcBef>
              <a:spcAft>
                <a:spcPts val="0"/>
              </a:spcAft>
              <a:buClr>
                <a:srgbClr val="1F497D"/>
              </a:buClr>
              <a:buSzPts val="1800"/>
              <a:buChar char="o"/>
              <a:defRPr/>
            </a:lvl2pPr>
            <a:lvl3pPr marL="1371600" lvl="2" indent="-342900" algn="l">
              <a:spcBef>
                <a:spcPts val="360"/>
              </a:spcBef>
              <a:spcAft>
                <a:spcPts val="0"/>
              </a:spcAft>
              <a:buClr>
                <a:srgbClr val="1F497D"/>
              </a:buClr>
              <a:buSzPts val="1800"/>
              <a:buChar char="•"/>
              <a:defRPr/>
            </a:lvl3pPr>
            <a:lvl4pPr marL="1828800" lvl="3" indent="-342900" algn="l">
              <a:spcBef>
                <a:spcPts val="360"/>
              </a:spcBef>
              <a:spcAft>
                <a:spcPts val="0"/>
              </a:spcAft>
              <a:buClr>
                <a:srgbClr val="1F497D"/>
              </a:buClr>
              <a:buSzPts val="1800"/>
              <a:buChar char="–"/>
              <a:defRPr/>
            </a:lvl4pPr>
            <a:lvl5pPr marL="2286000" lvl="4" indent="-342900" algn="l">
              <a:spcBef>
                <a:spcPts val="360"/>
              </a:spcBef>
              <a:spcAft>
                <a:spcPts val="0"/>
              </a:spcAft>
              <a:buClr>
                <a:srgbClr val="1F497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07" name="Google Shape;107;p4"/>
          <p:cNvPicPr preferRelativeResize="0"/>
          <p:nvPr/>
        </p:nvPicPr>
        <p:blipFill rotWithShape="1">
          <a:blip r:embed="rId2">
            <a:alphaModFix/>
          </a:blip>
          <a:srcRect/>
          <a:stretch/>
        </p:blipFill>
        <p:spPr>
          <a:xfrm>
            <a:off x="0" y="0"/>
            <a:ext cx="12192000" cy="952882"/>
          </a:xfrm>
          <a:prstGeom prst="rect">
            <a:avLst/>
          </a:prstGeom>
          <a:noFill/>
          <a:ln>
            <a:noFill/>
          </a:ln>
        </p:spPr>
      </p:pic>
      <p:sp>
        <p:nvSpPr>
          <p:cNvPr id="108" name="Google Shape;108;p4"/>
          <p:cNvSpPr txBox="1">
            <a:spLocks noGrp="1"/>
          </p:cNvSpPr>
          <p:nvPr>
            <p:ph type="body" idx="2"/>
          </p:nvPr>
        </p:nvSpPr>
        <p:spPr>
          <a:xfrm>
            <a:off x="1817688" y="196622"/>
            <a:ext cx="8556625" cy="543605"/>
          </a:xfrm>
          <a:prstGeom prst="rect">
            <a:avLst/>
          </a:prstGeom>
          <a:noFill/>
          <a:ln>
            <a:noFill/>
          </a:ln>
        </p:spPr>
        <p:txBody>
          <a:bodyPr spcFirstLastPara="1" wrap="square" lIns="91425" tIns="45700" rIns="91425" bIns="45700" anchor="t" anchorCtr="0">
            <a:normAutofit/>
          </a:bodyPr>
          <a:lstStyle>
            <a:lvl1pPr marL="457200" lvl="0" indent="-228600" algn="ctr">
              <a:spcBef>
                <a:spcPts val="560"/>
              </a:spcBef>
              <a:spcAft>
                <a:spcPts val="0"/>
              </a:spcAft>
              <a:buClr>
                <a:schemeClr val="lt1"/>
              </a:buClr>
              <a:buSzPts val="2800"/>
              <a:buNone/>
              <a:defRPr sz="2800" b="1">
                <a:solidFill>
                  <a:schemeClr val="lt1"/>
                </a:solidFill>
              </a:defRPr>
            </a:lvl1pPr>
            <a:lvl2pPr marL="914400" lvl="1" indent="-228600" algn="l">
              <a:spcBef>
                <a:spcPts val="400"/>
              </a:spcBef>
              <a:spcAft>
                <a:spcPts val="0"/>
              </a:spcAft>
              <a:buClr>
                <a:srgbClr val="1F497D"/>
              </a:buClr>
              <a:buSzPts val="2000"/>
              <a:buNone/>
              <a:defRPr/>
            </a:lvl2pPr>
            <a:lvl3pPr marL="1371600" lvl="2" indent="-228600" algn="l">
              <a:spcBef>
                <a:spcPts val="400"/>
              </a:spcBef>
              <a:spcAft>
                <a:spcPts val="0"/>
              </a:spcAft>
              <a:buClr>
                <a:srgbClr val="1F497D"/>
              </a:buClr>
              <a:buSzPts val="2000"/>
              <a:buNone/>
              <a:defRPr/>
            </a:lvl3pPr>
            <a:lvl4pPr marL="1828800" lvl="3" indent="-228600" algn="l">
              <a:spcBef>
                <a:spcPts val="400"/>
              </a:spcBef>
              <a:spcAft>
                <a:spcPts val="0"/>
              </a:spcAft>
              <a:buClr>
                <a:srgbClr val="1F497D"/>
              </a:buClr>
              <a:buSzPts val="2000"/>
              <a:buNone/>
              <a:defRPr/>
            </a:lvl4pPr>
            <a:lvl5pPr marL="2286000" lvl="4" indent="-228600" algn="l">
              <a:spcBef>
                <a:spcPts val="400"/>
              </a:spcBef>
              <a:spcAft>
                <a:spcPts val="0"/>
              </a:spcAft>
              <a:buClr>
                <a:srgbClr val="1F497D"/>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4"/>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1pPr>
            <a:lvl2pPr marL="0" marR="0" lvl="1"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2pPr>
            <a:lvl3pPr marL="0" marR="0" lvl="2"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3pPr>
            <a:lvl4pPr marL="0" marR="0" lvl="3"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4pPr>
            <a:lvl5pPr marL="0" marR="0" lvl="4"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5pPr>
            <a:lvl6pPr marL="0" marR="0" lvl="5"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6pPr>
            <a:lvl7pPr marL="0" marR="0" lvl="6"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7pPr>
            <a:lvl8pPr marL="0" marR="0" lvl="7"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8pPr>
            <a:lvl9pPr marL="0" marR="0" lvl="8"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Text slide white background">
  <p:cSld name="4_Text slide white background">
    <p:spTree>
      <p:nvGrpSpPr>
        <p:cNvPr id="1" name="Shape 385"/>
        <p:cNvGrpSpPr/>
        <p:nvPr/>
      </p:nvGrpSpPr>
      <p:grpSpPr>
        <a:xfrm>
          <a:off x="0" y="0"/>
          <a:ext cx="0" cy="0"/>
          <a:chOff x="0" y="0"/>
          <a:chExt cx="0" cy="0"/>
        </a:xfrm>
      </p:grpSpPr>
      <p:sp>
        <p:nvSpPr>
          <p:cNvPr id="386" name="Google Shape;386;p34"/>
          <p:cNvSpPr txBox="1">
            <a:spLocks noGrp="1"/>
          </p:cNvSpPr>
          <p:nvPr>
            <p:ph type="body" idx="1"/>
          </p:nvPr>
        </p:nvSpPr>
        <p:spPr>
          <a:xfrm>
            <a:off x="473529" y="1284289"/>
            <a:ext cx="11244800" cy="4504400"/>
          </a:xfrm>
          <a:prstGeom prst="rect">
            <a:avLst/>
          </a:prstGeom>
          <a:noFill/>
          <a:ln>
            <a:noFill/>
          </a:ln>
        </p:spPr>
        <p:txBody>
          <a:bodyPr spcFirstLastPara="1" wrap="square" lIns="91400" tIns="45675" rIns="91400"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pic>
        <p:nvPicPr>
          <p:cNvPr id="387" name="Google Shape;387;p34"/>
          <p:cNvPicPr preferRelativeResize="0"/>
          <p:nvPr/>
        </p:nvPicPr>
        <p:blipFill rotWithShape="1">
          <a:blip r:embed="rId2">
            <a:alphaModFix/>
          </a:blip>
          <a:srcRect/>
          <a:stretch/>
        </p:blipFill>
        <p:spPr>
          <a:xfrm>
            <a:off x="0" y="1"/>
            <a:ext cx="12191997" cy="952883"/>
          </a:xfrm>
          <a:prstGeom prst="rect">
            <a:avLst/>
          </a:prstGeom>
          <a:noFill/>
          <a:ln>
            <a:noFill/>
          </a:ln>
        </p:spPr>
      </p:pic>
      <p:sp>
        <p:nvSpPr>
          <p:cNvPr id="388" name="Google Shape;388;p34"/>
          <p:cNvSpPr txBox="1">
            <a:spLocks noGrp="1"/>
          </p:cNvSpPr>
          <p:nvPr>
            <p:ph type="body" idx="2"/>
          </p:nvPr>
        </p:nvSpPr>
        <p:spPr>
          <a:xfrm>
            <a:off x="1817689" y="196623"/>
            <a:ext cx="8556800" cy="54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389" name="Google Shape;389;p34"/>
          <p:cNvSpPr txBox="1">
            <a:spLocks noGrp="1"/>
          </p:cNvSpPr>
          <p:nvPr>
            <p:ph type="sldNum" idx="12"/>
          </p:nvPr>
        </p:nvSpPr>
        <p:spPr>
          <a:xfrm>
            <a:off x="11512784" y="6486251"/>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ext slide white background">
  <p:cSld name="2_Text slide white background">
    <p:spTree>
      <p:nvGrpSpPr>
        <p:cNvPr id="1" name="Shape 390"/>
        <p:cNvGrpSpPr/>
        <p:nvPr/>
      </p:nvGrpSpPr>
      <p:grpSpPr>
        <a:xfrm>
          <a:off x="0" y="0"/>
          <a:ext cx="0" cy="0"/>
          <a:chOff x="0" y="0"/>
          <a:chExt cx="0" cy="0"/>
        </a:xfrm>
      </p:grpSpPr>
      <p:sp>
        <p:nvSpPr>
          <p:cNvPr id="391" name="Google Shape;391;p35"/>
          <p:cNvSpPr txBox="1">
            <a:spLocks noGrp="1"/>
          </p:cNvSpPr>
          <p:nvPr>
            <p:ph type="body" idx="1"/>
          </p:nvPr>
        </p:nvSpPr>
        <p:spPr>
          <a:xfrm>
            <a:off x="473529" y="1284289"/>
            <a:ext cx="11244800" cy="4504400"/>
          </a:xfrm>
          <a:prstGeom prst="rect">
            <a:avLst/>
          </a:prstGeom>
          <a:noFill/>
          <a:ln>
            <a:noFill/>
          </a:ln>
        </p:spPr>
        <p:txBody>
          <a:bodyPr spcFirstLastPara="1" wrap="square" lIns="91375" tIns="45675" rIns="91375" bIns="45675" anchor="t" anchorCtr="0">
            <a:normAutofit/>
          </a:bodyPr>
          <a:lstStyle>
            <a:lvl1pPr marL="457200" lvl="0" indent="-381000" algn="l">
              <a:lnSpc>
                <a:spcPct val="100000"/>
              </a:lnSpc>
              <a:spcBef>
                <a:spcPts val="500"/>
              </a:spcBef>
              <a:spcAft>
                <a:spcPts val="0"/>
              </a:spcAft>
              <a:buClr>
                <a:schemeClr val="dk2"/>
              </a:buClr>
              <a:buSzPts val="2400"/>
              <a:buChar char="•"/>
              <a:defRPr/>
            </a:lvl1pPr>
            <a:lvl2pPr marL="914400" lvl="1" indent="-355600" algn="l">
              <a:lnSpc>
                <a:spcPct val="100000"/>
              </a:lnSpc>
              <a:spcBef>
                <a:spcPts val="400"/>
              </a:spcBef>
              <a:spcAft>
                <a:spcPts val="0"/>
              </a:spcAft>
              <a:buClr>
                <a:srgbClr val="1F497D"/>
              </a:buClr>
              <a:buSzPts val="2000"/>
              <a:buChar char="o"/>
              <a:defRPr/>
            </a:lvl2pPr>
            <a:lvl3pPr marL="1371600" lvl="2" indent="-355600" algn="l">
              <a:lnSpc>
                <a:spcPct val="100000"/>
              </a:lnSpc>
              <a:spcBef>
                <a:spcPts val="400"/>
              </a:spcBef>
              <a:spcAft>
                <a:spcPts val="0"/>
              </a:spcAft>
              <a:buClr>
                <a:srgbClr val="1F497D"/>
              </a:buClr>
              <a:buSzPts val="2000"/>
              <a:buChar char="•"/>
              <a:defRPr/>
            </a:lvl3pPr>
            <a:lvl4pPr marL="1828800" lvl="3" indent="-355600" algn="l">
              <a:lnSpc>
                <a:spcPct val="100000"/>
              </a:lnSpc>
              <a:spcBef>
                <a:spcPts val="400"/>
              </a:spcBef>
              <a:spcAft>
                <a:spcPts val="0"/>
              </a:spcAft>
              <a:buClr>
                <a:srgbClr val="1F497D"/>
              </a:buClr>
              <a:buSzPts val="2000"/>
              <a:buChar char="–"/>
              <a:defRPr/>
            </a:lvl4pPr>
            <a:lvl5pPr marL="2286000" lvl="4" indent="-355600" algn="l">
              <a:lnSpc>
                <a:spcPct val="100000"/>
              </a:lnSpc>
              <a:spcBef>
                <a:spcPts val="400"/>
              </a:spcBef>
              <a:spcAft>
                <a:spcPts val="0"/>
              </a:spcAft>
              <a:buClr>
                <a:srgbClr val="1F497D"/>
              </a:buClr>
              <a:buSzPts val="2000"/>
              <a:buChar char="»"/>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pic>
        <p:nvPicPr>
          <p:cNvPr id="392" name="Google Shape;392;p35"/>
          <p:cNvPicPr preferRelativeResize="0"/>
          <p:nvPr/>
        </p:nvPicPr>
        <p:blipFill rotWithShape="1">
          <a:blip r:embed="rId2">
            <a:alphaModFix/>
          </a:blip>
          <a:srcRect/>
          <a:stretch/>
        </p:blipFill>
        <p:spPr>
          <a:xfrm>
            <a:off x="0" y="1"/>
            <a:ext cx="12191997" cy="952883"/>
          </a:xfrm>
          <a:prstGeom prst="rect">
            <a:avLst/>
          </a:prstGeom>
          <a:noFill/>
          <a:ln>
            <a:noFill/>
          </a:ln>
        </p:spPr>
      </p:pic>
      <p:sp>
        <p:nvSpPr>
          <p:cNvPr id="393" name="Google Shape;393;p35"/>
          <p:cNvSpPr txBox="1">
            <a:spLocks noGrp="1"/>
          </p:cNvSpPr>
          <p:nvPr>
            <p:ph type="body" idx="2"/>
          </p:nvPr>
        </p:nvSpPr>
        <p:spPr>
          <a:xfrm>
            <a:off x="1817689" y="196623"/>
            <a:ext cx="8556800" cy="543600"/>
          </a:xfrm>
          <a:prstGeom prst="rect">
            <a:avLst/>
          </a:prstGeom>
          <a:noFill/>
          <a:ln>
            <a:noFill/>
          </a:ln>
        </p:spPr>
        <p:txBody>
          <a:bodyPr spcFirstLastPara="1" wrap="square" lIns="91375" tIns="45675" rIns="91375" bIns="45675" anchor="t" anchorCtr="0">
            <a:normAutofit/>
          </a:bodyPr>
          <a:lstStyle>
            <a:lvl1pPr marL="457200" lvl="0" indent="-228600" algn="ctr">
              <a:lnSpc>
                <a:spcPct val="100000"/>
              </a:lnSpc>
              <a:spcBef>
                <a:spcPts val="500"/>
              </a:spcBef>
              <a:spcAft>
                <a:spcPts val="0"/>
              </a:spcAft>
              <a:buClr>
                <a:schemeClr val="lt1"/>
              </a:buClr>
              <a:buSzPts val="24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sp>
        <p:nvSpPr>
          <p:cNvPr id="394" name="Google Shape;394;p35"/>
          <p:cNvSpPr txBox="1">
            <a:spLocks noGrp="1"/>
          </p:cNvSpPr>
          <p:nvPr>
            <p:ph type="sldNum" idx="12"/>
          </p:nvPr>
        </p:nvSpPr>
        <p:spPr>
          <a:xfrm>
            <a:off x="11512784" y="6486251"/>
            <a:ext cx="679200" cy="365200"/>
          </a:xfrm>
          <a:prstGeom prst="rect">
            <a:avLst/>
          </a:prstGeom>
          <a:noFill/>
          <a:ln>
            <a:noFill/>
          </a:ln>
        </p:spPr>
        <p:txBody>
          <a:bodyPr spcFirstLastPara="1" wrap="square" lIns="91375" tIns="45675" rIns="91375" bIns="45675" anchor="ctr" anchorCtr="0">
            <a:noAutofit/>
          </a:bodyPr>
          <a:lstStyle>
            <a:lvl1pPr marL="0" marR="0" lvl="0"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ext slide white background">
  <p:cSld name="3_Text slide white background 2">
    <p:spTree>
      <p:nvGrpSpPr>
        <p:cNvPr id="1" name="Shape 395"/>
        <p:cNvGrpSpPr/>
        <p:nvPr/>
      </p:nvGrpSpPr>
      <p:grpSpPr>
        <a:xfrm>
          <a:off x="0" y="0"/>
          <a:ext cx="0" cy="0"/>
          <a:chOff x="0" y="0"/>
          <a:chExt cx="0" cy="0"/>
        </a:xfrm>
      </p:grpSpPr>
      <p:sp>
        <p:nvSpPr>
          <p:cNvPr id="396" name="Google Shape;396;p36"/>
          <p:cNvSpPr txBox="1">
            <a:spLocks noGrp="1"/>
          </p:cNvSpPr>
          <p:nvPr>
            <p:ph type="body" idx="1"/>
          </p:nvPr>
        </p:nvSpPr>
        <p:spPr>
          <a:xfrm>
            <a:off x="473529" y="1284289"/>
            <a:ext cx="11244800" cy="4504400"/>
          </a:xfrm>
          <a:prstGeom prst="rect">
            <a:avLst/>
          </a:prstGeom>
          <a:noFill/>
          <a:ln>
            <a:noFill/>
          </a:ln>
        </p:spPr>
        <p:txBody>
          <a:bodyPr spcFirstLastPara="1" wrap="square" lIns="91375" tIns="45675" rIns="91375" bIns="45675" anchor="t" anchorCtr="0">
            <a:normAutofit/>
          </a:bodyPr>
          <a:lstStyle>
            <a:lvl1pPr marL="457200" lvl="0" indent="-381000" algn="l">
              <a:lnSpc>
                <a:spcPct val="100000"/>
              </a:lnSpc>
              <a:spcBef>
                <a:spcPts val="500"/>
              </a:spcBef>
              <a:spcAft>
                <a:spcPts val="0"/>
              </a:spcAft>
              <a:buClr>
                <a:schemeClr val="dk2"/>
              </a:buClr>
              <a:buSzPts val="2400"/>
              <a:buChar char="•"/>
              <a:defRPr/>
            </a:lvl1pPr>
            <a:lvl2pPr marL="914400" lvl="1" indent="-355600" algn="l">
              <a:lnSpc>
                <a:spcPct val="100000"/>
              </a:lnSpc>
              <a:spcBef>
                <a:spcPts val="400"/>
              </a:spcBef>
              <a:spcAft>
                <a:spcPts val="0"/>
              </a:spcAft>
              <a:buClr>
                <a:srgbClr val="1F497D"/>
              </a:buClr>
              <a:buSzPts val="2000"/>
              <a:buChar char="o"/>
              <a:defRPr/>
            </a:lvl2pPr>
            <a:lvl3pPr marL="1371600" lvl="2" indent="-355600" algn="l">
              <a:lnSpc>
                <a:spcPct val="100000"/>
              </a:lnSpc>
              <a:spcBef>
                <a:spcPts val="400"/>
              </a:spcBef>
              <a:spcAft>
                <a:spcPts val="0"/>
              </a:spcAft>
              <a:buClr>
                <a:srgbClr val="1F497D"/>
              </a:buClr>
              <a:buSzPts val="2000"/>
              <a:buChar char="•"/>
              <a:defRPr/>
            </a:lvl3pPr>
            <a:lvl4pPr marL="1828800" lvl="3" indent="-355600" algn="l">
              <a:lnSpc>
                <a:spcPct val="100000"/>
              </a:lnSpc>
              <a:spcBef>
                <a:spcPts val="400"/>
              </a:spcBef>
              <a:spcAft>
                <a:spcPts val="0"/>
              </a:spcAft>
              <a:buClr>
                <a:srgbClr val="1F497D"/>
              </a:buClr>
              <a:buSzPts val="2000"/>
              <a:buChar char="–"/>
              <a:defRPr/>
            </a:lvl4pPr>
            <a:lvl5pPr marL="2286000" lvl="4" indent="-355600" algn="l">
              <a:lnSpc>
                <a:spcPct val="100000"/>
              </a:lnSpc>
              <a:spcBef>
                <a:spcPts val="400"/>
              </a:spcBef>
              <a:spcAft>
                <a:spcPts val="0"/>
              </a:spcAft>
              <a:buClr>
                <a:srgbClr val="1F497D"/>
              </a:buClr>
              <a:buSzPts val="2000"/>
              <a:buChar char="»"/>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pic>
        <p:nvPicPr>
          <p:cNvPr id="397" name="Google Shape;397;p36"/>
          <p:cNvPicPr preferRelativeResize="0"/>
          <p:nvPr/>
        </p:nvPicPr>
        <p:blipFill rotWithShape="1">
          <a:blip r:embed="rId2">
            <a:alphaModFix/>
          </a:blip>
          <a:srcRect/>
          <a:stretch/>
        </p:blipFill>
        <p:spPr>
          <a:xfrm>
            <a:off x="0" y="1"/>
            <a:ext cx="12191997" cy="952883"/>
          </a:xfrm>
          <a:prstGeom prst="rect">
            <a:avLst/>
          </a:prstGeom>
          <a:noFill/>
          <a:ln>
            <a:noFill/>
          </a:ln>
        </p:spPr>
      </p:pic>
      <p:sp>
        <p:nvSpPr>
          <p:cNvPr id="398" name="Google Shape;398;p36"/>
          <p:cNvSpPr txBox="1">
            <a:spLocks noGrp="1"/>
          </p:cNvSpPr>
          <p:nvPr>
            <p:ph type="body" idx="2"/>
          </p:nvPr>
        </p:nvSpPr>
        <p:spPr>
          <a:xfrm>
            <a:off x="1817689" y="196623"/>
            <a:ext cx="8556800" cy="543600"/>
          </a:xfrm>
          <a:prstGeom prst="rect">
            <a:avLst/>
          </a:prstGeom>
          <a:noFill/>
          <a:ln>
            <a:noFill/>
          </a:ln>
        </p:spPr>
        <p:txBody>
          <a:bodyPr spcFirstLastPara="1" wrap="square" lIns="91375" tIns="45675" rIns="91375" bIns="45675" anchor="t" anchorCtr="0">
            <a:normAutofit/>
          </a:bodyPr>
          <a:lstStyle>
            <a:lvl1pPr marL="457200" lvl="0" indent="-228600" algn="ctr">
              <a:lnSpc>
                <a:spcPct val="100000"/>
              </a:lnSpc>
              <a:spcBef>
                <a:spcPts val="500"/>
              </a:spcBef>
              <a:spcAft>
                <a:spcPts val="0"/>
              </a:spcAft>
              <a:buClr>
                <a:schemeClr val="lt1"/>
              </a:buClr>
              <a:buSzPts val="24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sp>
        <p:nvSpPr>
          <p:cNvPr id="399" name="Google Shape;399;p36"/>
          <p:cNvSpPr txBox="1">
            <a:spLocks noGrp="1"/>
          </p:cNvSpPr>
          <p:nvPr>
            <p:ph type="sldNum" idx="12"/>
          </p:nvPr>
        </p:nvSpPr>
        <p:spPr>
          <a:xfrm>
            <a:off x="11512784" y="6486251"/>
            <a:ext cx="679200" cy="365200"/>
          </a:xfrm>
          <a:prstGeom prst="rect">
            <a:avLst/>
          </a:prstGeom>
          <a:noFill/>
          <a:ln>
            <a:noFill/>
          </a:ln>
        </p:spPr>
        <p:txBody>
          <a:bodyPr spcFirstLastPara="1" wrap="square" lIns="91375" tIns="45675" rIns="91375" bIns="45675" anchor="ctr" anchorCtr="0">
            <a:noAutofit/>
          </a:bodyPr>
          <a:lstStyle>
            <a:lvl1pPr marL="0" marR="0" lvl="0"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one">
  <p:cSld name="Title slide one">
    <p:spTree>
      <p:nvGrpSpPr>
        <p:cNvPr id="1" name="Shape 400"/>
        <p:cNvGrpSpPr/>
        <p:nvPr/>
      </p:nvGrpSpPr>
      <p:grpSpPr>
        <a:xfrm>
          <a:off x="0" y="0"/>
          <a:ext cx="0" cy="0"/>
          <a:chOff x="0" y="0"/>
          <a:chExt cx="0" cy="0"/>
        </a:xfrm>
      </p:grpSpPr>
      <p:pic>
        <p:nvPicPr>
          <p:cNvPr id="401" name="Google Shape;401;p37"/>
          <p:cNvPicPr preferRelativeResize="0"/>
          <p:nvPr/>
        </p:nvPicPr>
        <p:blipFill rotWithShape="1">
          <a:blip r:embed="rId2">
            <a:alphaModFix/>
          </a:blip>
          <a:srcRect/>
          <a:stretch/>
        </p:blipFill>
        <p:spPr>
          <a:xfrm>
            <a:off x="-51181" y="-768"/>
            <a:ext cx="12294364" cy="6923279"/>
          </a:xfrm>
          <a:prstGeom prst="rect">
            <a:avLst/>
          </a:prstGeom>
          <a:noFill/>
          <a:ln>
            <a:noFill/>
          </a:ln>
        </p:spPr>
      </p:pic>
      <p:sp>
        <p:nvSpPr>
          <p:cNvPr id="402" name="Google Shape;402;p37"/>
          <p:cNvSpPr txBox="1">
            <a:spLocks noGrp="1"/>
          </p:cNvSpPr>
          <p:nvPr>
            <p:ph type="body" idx="1"/>
          </p:nvPr>
        </p:nvSpPr>
        <p:spPr>
          <a:xfrm>
            <a:off x="1605759" y="1992087"/>
            <a:ext cx="8980400" cy="127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900"/>
              </a:spcBef>
              <a:spcAft>
                <a:spcPts val="0"/>
              </a:spcAft>
              <a:buClr>
                <a:schemeClr val="lt1"/>
              </a:buClr>
              <a:buSzPts val="4400"/>
              <a:buNone/>
              <a:defRPr sz="4400">
                <a:solidFill>
                  <a:schemeClr val="lt1"/>
                </a:solidFill>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grpSp>
        <p:nvGrpSpPr>
          <p:cNvPr id="403" name="Google Shape;403;p37"/>
          <p:cNvGrpSpPr/>
          <p:nvPr/>
        </p:nvGrpSpPr>
        <p:grpSpPr>
          <a:xfrm>
            <a:off x="354487" y="5457947"/>
            <a:ext cx="11265316" cy="859968"/>
            <a:chOff x="309790" y="5457944"/>
            <a:chExt cx="11265317" cy="859967"/>
          </a:xfrm>
        </p:grpSpPr>
        <p:pic>
          <p:nvPicPr>
            <p:cNvPr id="404" name="Google Shape;404;p37"/>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405" name="Google Shape;405;p37"/>
            <p:cNvPicPr preferRelativeResize="0"/>
            <p:nvPr/>
          </p:nvPicPr>
          <p:blipFill rotWithShape="1">
            <a:blip r:embed="rId4">
              <a:alphaModFix/>
            </a:blip>
            <a:srcRect/>
            <a:stretch/>
          </p:blipFill>
          <p:spPr>
            <a:xfrm>
              <a:off x="4058104" y="5668971"/>
              <a:ext cx="3568699" cy="533400"/>
            </a:xfrm>
            <a:prstGeom prst="rect">
              <a:avLst/>
            </a:prstGeom>
            <a:noFill/>
            <a:ln>
              <a:noFill/>
            </a:ln>
          </p:spPr>
        </p:pic>
        <p:pic>
          <p:nvPicPr>
            <p:cNvPr id="406" name="Google Shape;406;p37"/>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wo">
  <p:cSld name="Title Slide two">
    <p:spTree>
      <p:nvGrpSpPr>
        <p:cNvPr id="1" name="Shape 407"/>
        <p:cNvGrpSpPr/>
        <p:nvPr/>
      </p:nvGrpSpPr>
      <p:grpSpPr>
        <a:xfrm>
          <a:off x="0" y="0"/>
          <a:ext cx="0" cy="0"/>
          <a:chOff x="0" y="0"/>
          <a:chExt cx="0" cy="0"/>
        </a:xfrm>
      </p:grpSpPr>
      <p:pic>
        <p:nvPicPr>
          <p:cNvPr id="408" name="Google Shape;408;p38"/>
          <p:cNvPicPr preferRelativeResize="0"/>
          <p:nvPr/>
        </p:nvPicPr>
        <p:blipFill rotWithShape="1">
          <a:blip r:embed="rId2">
            <a:alphaModFix/>
          </a:blip>
          <a:srcRect/>
          <a:stretch/>
        </p:blipFill>
        <p:spPr>
          <a:xfrm>
            <a:off x="-51181" y="-768"/>
            <a:ext cx="12294364" cy="6923279"/>
          </a:xfrm>
          <a:prstGeom prst="rect">
            <a:avLst/>
          </a:prstGeom>
          <a:noFill/>
          <a:ln>
            <a:noFill/>
          </a:ln>
        </p:spPr>
      </p:pic>
      <p:sp>
        <p:nvSpPr>
          <p:cNvPr id="409" name="Google Shape;409;p38"/>
          <p:cNvSpPr txBox="1">
            <a:spLocks noGrp="1"/>
          </p:cNvSpPr>
          <p:nvPr>
            <p:ph type="body" idx="1"/>
          </p:nvPr>
        </p:nvSpPr>
        <p:spPr>
          <a:xfrm>
            <a:off x="1605759" y="1992087"/>
            <a:ext cx="8980400" cy="127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900"/>
              </a:spcBef>
              <a:spcAft>
                <a:spcPts val="0"/>
              </a:spcAft>
              <a:buClr>
                <a:schemeClr val="lt1"/>
              </a:buClr>
              <a:buSzPts val="4400"/>
              <a:buNone/>
              <a:defRPr sz="4400">
                <a:solidFill>
                  <a:schemeClr val="lt1"/>
                </a:solidFill>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spTree>
      <p:nvGrpSpPr>
        <p:cNvPr id="1" name="Shape 410"/>
        <p:cNvGrpSpPr/>
        <p:nvPr/>
      </p:nvGrpSpPr>
      <p:grpSpPr>
        <a:xfrm>
          <a:off x="0" y="0"/>
          <a:ext cx="0" cy="0"/>
          <a:chOff x="0" y="0"/>
          <a:chExt cx="0" cy="0"/>
        </a:xfrm>
      </p:grpSpPr>
      <p:pic>
        <p:nvPicPr>
          <p:cNvPr id="411" name="Google Shape;411;p39"/>
          <p:cNvPicPr preferRelativeResize="0"/>
          <p:nvPr/>
        </p:nvPicPr>
        <p:blipFill rotWithShape="1">
          <a:blip r:embed="rId2">
            <a:alphaModFix/>
          </a:blip>
          <a:srcRect/>
          <a:stretch/>
        </p:blipFill>
        <p:spPr>
          <a:xfrm>
            <a:off x="-51181" y="-768"/>
            <a:ext cx="12294364" cy="6923279"/>
          </a:xfrm>
          <a:prstGeom prst="rect">
            <a:avLst/>
          </a:prstGeom>
          <a:noFill/>
          <a:ln>
            <a:noFill/>
          </a:ln>
        </p:spPr>
      </p:pic>
      <p:sp>
        <p:nvSpPr>
          <p:cNvPr id="412" name="Google Shape;412;p39"/>
          <p:cNvSpPr txBox="1">
            <a:spLocks noGrp="1"/>
          </p:cNvSpPr>
          <p:nvPr>
            <p:ph type="body" idx="1"/>
          </p:nvPr>
        </p:nvSpPr>
        <p:spPr>
          <a:xfrm>
            <a:off x="1605759" y="250371"/>
            <a:ext cx="8980400" cy="6312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406400" algn="l">
              <a:lnSpc>
                <a:spcPct val="100000"/>
              </a:lnSpc>
              <a:spcBef>
                <a:spcPts val="500"/>
              </a:spcBef>
              <a:spcAft>
                <a:spcPts val="0"/>
              </a:spcAft>
              <a:buClr>
                <a:srgbClr val="1F497D"/>
              </a:buClr>
              <a:buSzPts val="2800"/>
              <a:buChar char="o"/>
              <a:defRPr sz="2800" b="1"/>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cxnSp>
        <p:nvCxnSpPr>
          <p:cNvPr id="413" name="Google Shape;413;p39"/>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470"/>
              </a:srgbClr>
            </a:outerShdw>
          </a:effectLst>
        </p:spPr>
      </p:cxnSp>
      <p:sp>
        <p:nvSpPr>
          <p:cNvPr id="414" name="Google Shape;414;p39"/>
          <p:cNvSpPr txBox="1">
            <a:spLocks noGrp="1"/>
          </p:cNvSpPr>
          <p:nvPr>
            <p:ph type="body" idx="2"/>
          </p:nvPr>
        </p:nvSpPr>
        <p:spPr>
          <a:xfrm>
            <a:off x="549275" y="1414464"/>
            <a:ext cx="11093600" cy="4181600"/>
          </a:xfrm>
          <a:prstGeom prst="rect">
            <a:avLst/>
          </a:prstGeom>
          <a:noFill/>
          <a:ln>
            <a:noFill/>
          </a:ln>
        </p:spPr>
        <p:txBody>
          <a:bodyPr spcFirstLastPara="1" wrap="square" lIns="91400" tIns="45675" rIns="91400" bIns="45675" anchor="t" anchorCtr="0">
            <a:normAutofit/>
          </a:bodyPr>
          <a:lstStyle>
            <a:lvl1pPr marL="457200" lvl="0" indent="-381000" algn="l">
              <a:lnSpc>
                <a:spcPct val="100000"/>
              </a:lnSpc>
              <a:spcBef>
                <a:spcPts val="500"/>
              </a:spcBef>
              <a:spcAft>
                <a:spcPts val="0"/>
              </a:spcAft>
              <a:buClr>
                <a:schemeClr val="lt1"/>
              </a:buClr>
              <a:buSzPts val="2400"/>
              <a:buChar char="•"/>
              <a:defRPr>
                <a:solidFill>
                  <a:schemeClr val="lt1"/>
                </a:solidFill>
              </a:defRPr>
            </a:lvl1pPr>
            <a:lvl2pPr marL="914400" lvl="1" indent="-355600" algn="l">
              <a:lnSpc>
                <a:spcPct val="100000"/>
              </a:lnSpc>
              <a:spcBef>
                <a:spcPts val="400"/>
              </a:spcBef>
              <a:spcAft>
                <a:spcPts val="0"/>
              </a:spcAft>
              <a:buClr>
                <a:schemeClr val="lt1"/>
              </a:buClr>
              <a:buSzPts val="2000"/>
              <a:buChar char="o"/>
              <a:defRPr>
                <a:solidFill>
                  <a:schemeClr val="lt1"/>
                </a:solidFill>
              </a:defRPr>
            </a:lvl2pPr>
            <a:lvl3pPr marL="1371600" lvl="2" indent="-355600" algn="l">
              <a:lnSpc>
                <a:spcPct val="100000"/>
              </a:lnSpc>
              <a:spcBef>
                <a:spcPts val="400"/>
              </a:spcBef>
              <a:spcAft>
                <a:spcPts val="0"/>
              </a:spcAft>
              <a:buClr>
                <a:schemeClr val="lt1"/>
              </a:buClr>
              <a:buSzPts val="2000"/>
              <a:buChar char="•"/>
              <a:defRPr>
                <a:solidFill>
                  <a:schemeClr val="lt1"/>
                </a:solidFill>
              </a:defRPr>
            </a:lvl3pPr>
            <a:lvl4pPr marL="1828800" lvl="3" indent="-355600" algn="l">
              <a:lnSpc>
                <a:spcPct val="100000"/>
              </a:lnSpc>
              <a:spcBef>
                <a:spcPts val="400"/>
              </a:spcBef>
              <a:spcAft>
                <a:spcPts val="0"/>
              </a:spcAft>
              <a:buClr>
                <a:schemeClr val="lt1"/>
              </a:buClr>
              <a:buSzPts val="2000"/>
              <a:buChar char="–"/>
              <a:defRPr>
                <a:solidFill>
                  <a:schemeClr val="lt1"/>
                </a:solidFill>
              </a:defRPr>
            </a:lvl4pPr>
            <a:lvl5pPr marL="2286000" lvl="4" indent="-355600" algn="l">
              <a:lnSpc>
                <a:spcPct val="100000"/>
              </a:lnSpc>
              <a:spcBef>
                <a:spcPts val="400"/>
              </a:spcBef>
              <a:spcAft>
                <a:spcPts val="0"/>
              </a:spcAft>
              <a:buClr>
                <a:schemeClr val="lt1"/>
              </a:buClr>
              <a:buSzPts val="2000"/>
              <a:buChar char="»"/>
              <a:defRPr>
                <a:solidFill>
                  <a:schemeClr val="lt1"/>
                </a:solidFill>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415" name="Google Shape;415;p39"/>
          <p:cNvSpPr txBox="1">
            <a:spLocks noGrp="1"/>
          </p:cNvSpPr>
          <p:nvPr>
            <p:ph type="sldNum" idx="12"/>
          </p:nvPr>
        </p:nvSpPr>
        <p:spPr>
          <a:xfrm>
            <a:off x="11512784" y="6486251"/>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416" name="Google Shape;416;p39"/>
          <p:cNvGrpSpPr/>
          <p:nvPr/>
        </p:nvGrpSpPr>
        <p:grpSpPr>
          <a:xfrm>
            <a:off x="1768077" y="6230825"/>
            <a:ext cx="8394607" cy="548640"/>
            <a:chOff x="1898697" y="6230825"/>
            <a:chExt cx="8394607" cy="548640"/>
          </a:xfrm>
        </p:grpSpPr>
        <p:pic>
          <p:nvPicPr>
            <p:cNvPr id="417" name="Google Shape;417;p39"/>
            <p:cNvPicPr preferRelativeResize="0"/>
            <p:nvPr/>
          </p:nvPicPr>
          <p:blipFill rotWithShape="1">
            <a:blip r:embed="rId3">
              <a:alphaModFix/>
            </a:blip>
            <a:srcRect/>
            <a:stretch/>
          </p:blipFill>
          <p:spPr>
            <a:xfrm>
              <a:off x="8275589" y="6325373"/>
              <a:ext cx="2017715" cy="340169"/>
            </a:xfrm>
            <a:prstGeom prst="rect">
              <a:avLst/>
            </a:prstGeom>
            <a:noFill/>
            <a:ln>
              <a:noFill/>
            </a:ln>
          </p:spPr>
        </p:pic>
        <p:pic>
          <p:nvPicPr>
            <p:cNvPr id="418" name="Google Shape;418;p39"/>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419" name="Google Shape;419;p39"/>
            <p:cNvPicPr preferRelativeResize="0"/>
            <p:nvPr/>
          </p:nvPicPr>
          <p:blipFill rotWithShape="1">
            <a:blip r:embed="rId5">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spTree>
      <p:nvGrpSpPr>
        <p:cNvPr id="1" name="Shape 420"/>
        <p:cNvGrpSpPr/>
        <p:nvPr/>
      </p:nvGrpSpPr>
      <p:grpSpPr>
        <a:xfrm>
          <a:off x="0" y="0"/>
          <a:ext cx="0" cy="0"/>
          <a:chOff x="0" y="0"/>
          <a:chExt cx="0" cy="0"/>
        </a:xfrm>
      </p:grpSpPr>
      <p:pic>
        <p:nvPicPr>
          <p:cNvPr id="421" name="Google Shape;421;p40"/>
          <p:cNvPicPr preferRelativeResize="0"/>
          <p:nvPr/>
        </p:nvPicPr>
        <p:blipFill rotWithShape="1">
          <a:blip r:embed="rId2">
            <a:alphaModFix/>
          </a:blip>
          <a:srcRect/>
          <a:stretch/>
        </p:blipFill>
        <p:spPr>
          <a:xfrm>
            <a:off x="0" y="6143743"/>
            <a:ext cx="12191997" cy="714260"/>
          </a:xfrm>
          <a:prstGeom prst="rect">
            <a:avLst/>
          </a:prstGeom>
          <a:noFill/>
          <a:ln>
            <a:noFill/>
          </a:ln>
        </p:spPr>
      </p:pic>
      <p:sp>
        <p:nvSpPr>
          <p:cNvPr id="422" name="Google Shape;422;p40"/>
          <p:cNvSpPr txBox="1">
            <a:spLocks noGrp="1"/>
          </p:cNvSpPr>
          <p:nvPr>
            <p:ph type="body" idx="1"/>
          </p:nvPr>
        </p:nvSpPr>
        <p:spPr>
          <a:xfrm>
            <a:off x="473529" y="1284289"/>
            <a:ext cx="11244800" cy="4504400"/>
          </a:xfrm>
          <a:prstGeom prst="rect">
            <a:avLst/>
          </a:prstGeom>
          <a:noFill/>
          <a:ln>
            <a:noFill/>
          </a:ln>
        </p:spPr>
        <p:txBody>
          <a:bodyPr spcFirstLastPara="1" wrap="square" lIns="91400" tIns="45675" rIns="91400"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pic>
        <p:nvPicPr>
          <p:cNvPr id="423" name="Google Shape;423;p40"/>
          <p:cNvPicPr preferRelativeResize="0"/>
          <p:nvPr/>
        </p:nvPicPr>
        <p:blipFill rotWithShape="1">
          <a:blip r:embed="rId3">
            <a:alphaModFix/>
          </a:blip>
          <a:srcRect/>
          <a:stretch/>
        </p:blipFill>
        <p:spPr>
          <a:xfrm>
            <a:off x="0" y="1"/>
            <a:ext cx="12191997" cy="952883"/>
          </a:xfrm>
          <a:prstGeom prst="rect">
            <a:avLst/>
          </a:prstGeom>
          <a:noFill/>
          <a:ln>
            <a:noFill/>
          </a:ln>
        </p:spPr>
      </p:pic>
      <p:sp>
        <p:nvSpPr>
          <p:cNvPr id="424" name="Google Shape;424;p40"/>
          <p:cNvSpPr txBox="1">
            <a:spLocks noGrp="1"/>
          </p:cNvSpPr>
          <p:nvPr>
            <p:ph type="body" idx="2"/>
          </p:nvPr>
        </p:nvSpPr>
        <p:spPr>
          <a:xfrm>
            <a:off x="1817689" y="196623"/>
            <a:ext cx="8556800" cy="54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425" name="Google Shape;425;p40"/>
          <p:cNvSpPr txBox="1">
            <a:spLocks noGrp="1"/>
          </p:cNvSpPr>
          <p:nvPr>
            <p:ph type="sldNum" idx="12"/>
          </p:nvPr>
        </p:nvSpPr>
        <p:spPr>
          <a:xfrm>
            <a:off x="11512784" y="6486251"/>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426" name="Google Shape;426;p40"/>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470"/>
              </a:srgbClr>
            </a:outerShdw>
          </a:effectLst>
        </p:spPr>
      </p:cxnSp>
      <p:grpSp>
        <p:nvGrpSpPr>
          <p:cNvPr id="427" name="Google Shape;427;p40"/>
          <p:cNvGrpSpPr/>
          <p:nvPr/>
        </p:nvGrpSpPr>
        <p:grpSpPr>
          <a:xfrm>
            <a:off x="1768077" y="6230825"/>
            <a:ext cx="8394607" cy="548640"/>
            <a:chOff x="1898697" y="6230825"/>
            <a:chExt cx="8394607" cy="548640"/>
          </a:xfrm>
        </p:grpSpPr>
        <p:pic>
          <p:nvPicPr>
            <p:cNvPr id="428" name="Google Shape;428;p40"/>
            <p:cNvPicPr preferRelativeResize="0"/>
            <p:nvPr/>
          </p:nvPicPr>
          <p:blipFill rotWithShape="1">
            <a:blip r:embed="rId4">
              <a:alphaModFix/>
            </a:blip>
            <a:srcRect/>
            <a:stretch/>
          </p:blipFill>
          <p:spPr>
            <a:xfrm>
              <a:off x="8275589" y="6325373"/>
              <a:ext cx="2017715" cy="340169"/>
            </a:xfrm>
            <a:prstGeom prst="rect">
              <a:avLst/>
            </a:prstGeom>
            <a:noFill/>
            <a:ln>
              <a:noFill/>
            </a:ln>
          </p:spPr>
        </p:pic>
        <p:pic>
          <p:nvPicPr>
            <p:cNvPr id="429" name="Google Shape;429;p40"/>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430" name="Google Shape;430;p40"/>
            <p:cNvPicPr preferRelativeResize="0"/>
            <p:nvPr/>
          </p:nvPicPr>
          <p:blipFill rotWithShape="1">
            <a:blip r:embed="rId6">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spTree>
      <p:nvGrpSpPr>
        <p:cNvPr id="1" name="Shape 431"/>
        <p:cNvGrpSpPr/>
        <p:nvPr/>
      </p:nvGrpSpPr>
      <p:grpSpPr>
        <a:xfrm>
          <a:off x="0" y="0"/>
          <a:ext cx="0" cy="0"/>
          <a:chOff x="0" y="0"/>
          <a:chExt cx="0" cy="0"/>
        </a:xfrm>
      </p:grpSpPr>
      <p:pic>
        <p:nvPicPr>
          <p:cNvPr id="432" name="Google Shape;432;p41"/>
          <p:cNvPicPr preferRelativeResize="0"/>
          <p:nvPr/>
        </p:nvPicPr>
        <p:blipFill rotWithShape="1">
          <a:blip r:embed="rId2">
            <a:alphaModFix amt="25000"/>
          </a:blip>
          <a:srcRect/>
          <a:stretch/>
        </p:blipFill>
        <p:spPr>
          <a:xfrm>
            <a:off x="-51181" y="-771"/>
            <a:ext cx="12294364" cy="6144507"/>
          </a:xfrm>
          <a:prstGeom prst="rect">
            <a:avLst/>
          </a:prstGeom>
          <a:noFill/>
          <a:ln>
            <a:noFill/>
          </a:ln>
        </p:spPr>
      </p:pic>
      <p:sp>
        <p:nvSpPr>
          <p:cNvPr id="433" name="Google Shape;433;p41"/>
          <p:cNvSpPr txBox="1">
            <a:spLocks noGrp="1"/>
          </p:cNvSpPr>
          <p:nvPr>
            <p:ph type="body" idx="1"/>
          </p:nvPr>
        </p:nvSpPr>
        <p:spPr>
          <a:xfrm>
            <a:off x="473529" y="1284289"/>
            <a:ext cx="11244800" cy="4504400"/>
          </a:xfrm>
          <a:prstGeom prst="rect">
            <a:avLst/>
          </a:prstGeom>
          <a:noFill/>
          <a:ln>
            <a:noFill/>
          </a:ln>
        </p:spPr>
        <p:txBody>
          <a:bodyPr spcFirstLastPara="1" wrap="square" lIns="91400" tIns="45675" rIns="91400"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434" name="Google Shape;434;p41"/>
          <p:cNvSpPr txBox="1">
            <a:spLocks noGrp="1"/>
          </p:cNvSpPr>
          <p:nvPr>
            <p:ph type="sldNum" idx="12"/>
          </p:nvPr>
        </p:nvSpPr>
        <p:spPr>
          <a:xfrm>
            <a:off x="11512784" y="6486251"/>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35" name="Google Shape;435;p41"/>
          <p:cNvPicPr preferRelativeResize="0"/>
          <p:nvPr/>
        </p:nvPicPr>
        <p:blipFill rotWithShape="1">
          <a:blip r:embed="rId3">
            <a:alphaModFix/>
          </a:blip>
          <a:srcRect/>
          <a:stretch/>
        </p:blipFill>
        <p:spPr>
          <a:xfrm>
            <a:off x="0" y="6143743"/>
            <a:ext cx="12191997" cy="714260"/>
          </a:xfrm>
          <a:prstGeom prst="rect">
            <a:avLst/>
          </a:prstGeom>
          <a:noFill/>
          <a:ln>
            <a:noFill/>
          </a:ln>
        </p:spPr>
      </p:pic>
      <p:pic>
        <p:nvPicPr>
          <p:cNvPr id="436" name="Google Shape;436;p41"/>
          <p:cNvPicPr preferRelativeResize="0"/>
          <p:nvPr/>
        </p:nvPicPr>
        <p:blipFill rotWithShape="1">
          <a:blip r:embed="rId4">
            <a:alphaModFix/>
          </a:blip>
          <a:srcRect/>
          <a:stretch/>
        </p:blipFill>
        <p:spPr>
          <a:xfrm>
            <a:off x="0" y="1"/>
            <a:ext cx="12191997" cy="952883"/>
          </a:xfrm>
          <a:prstGeom prst="rect">
            <a:avLst/>
          </a:prstGeom>
          <a:noFill/>
          <a:ln>
            <a:noFill/>
          </a:ln>
        </p:spPr>
      </p:pic>
      <p:sp>
        <p:nvSpPr>
          <p:cNvPr id="437" name="Google Shape;437;p41"/>
          <p:cNvSpPr txBox="1">
            <a:spLocks noGrp="1"/>
          </p:cNvSpPr>
          <p:nvPr>
            <p:ph type="body" idx="2"/>
          </p:nvPr>
        </p:nvSpPr>
        <p:spPr>
          <a:xfrm>
            <a:off x="1817689" y="196623"/>
            <a:ext cx="8556800" cy="54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grpSp>
        <p:nvGrpSpPr>
          <p:cNvPr id="438" name="Google Shape;438;p41"/>
          <p:cNvGrpSpPr/>
          <p:nvPr/>
        </p:nvGrpSpPr>
        <p:grpSpPr>
          <a:xfrm>
            <a:off x="1768077" y="6230825"/>
            <a:ext cx="8394607" cy="548640"/>
            <a:chOff x="1898697" y="6230825"/>
            <a:chExt cx="8394607" cy="548640"/>
          </a:xfrm>
        </p:grpSpPr>
        <p:pic>
          <p:nvPicPr>
            <p:cNvPr id="439" name="Google Shape;439;p41"/>
            <p:cNvPicPr preferRelativeResize="0"/>
            <p:nvPr/>
          </p:nvPicPr>
          <p:blipFill rotWithShape="1">
            <a:blip r:embed="rId5">
              <a:alphaModFix/>
            </a:blip>
            <a:srcRect/>
            <a:stretch/>
          </p:blipFill>
          <p:spPr>
            <a:xfrm>
              <a:off x="8275589" y="6325373"/>
              <a:ext cx="2017715" cy="340169"/>
            </a:xfrm>
            <a:prstGeom prst="rect">
              <a:avLst/>
            </a:prstGeom>
            <a:noFill/>
            <a:ln>
              <a:noFill/>
            </a:ln>
          </p:spPr>
        </p:pic>
        <p:pic>
          <p:nvPicPr>
            <p:cNvPr id="440" name="Google Shape;440;p41"/>
            <p:cNvPicPr preferRelativeResize="0"/>
            <p:nvPr/>
          </p:nvPicPr>
          <p:blipFill rotWithShape="1">
            <a:blip r:embed="rId6">
              <a:alphaModFix/>
            </a:blip>
            <a:srcRect/>
            <a:stretch/>
          </p:blipFill>
          <p:spPr>
            <a:xfrm>
              <a:off x="1898697" y="6230825"/>
              <a:ext cx="2017714" cy="548640"/>
            </a:xfrm>
            <a:prstGeom prst="rect">
              <a:avLst/>
            </a:prstGeom>
            <a:noFill/>
            <a:ln>
              <a:noFill/>
            </a:ln>
          </p:spPr>
        </p:pic>
        <p:pic>
          <p:nvPicPr>
            <p:cNvPr id="441" name="Google Shape;441;p41"/>
            <p:cNvPicPr preferRelativeResize="0"/>
            <p:nvPr/>
          </p:nvPicPr>
          <p:blipFill rotWithShape="1">
            <a:blip r:embed="rId7">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spTree>
      <p:nvGrpSpPr>
        <p:cNvPr id="1" name="Shape 442"/>
        <p:cNvGrpSpPr/>
        <p:nvPr/>
      </p:nvGrpSpPr>
      <p:grpSpPr>
        <a:xfrm>
          <a:off x="0" y="0"/>
          <a:ext cx="0" cy="0"/>
          <a:chOff x="0" y="0"/>
          <a:chExt cx="0" cy="0"/>
        </a:xfrm>
      </p:grpSpPr>
      <p:pic>
        <p:nvPicPr>
          <p:cNvPr id="443" name="Google Shape;443;p42"/>
          <p:cNvPicPr preferRelativeResize="0"/>
          <p:nvPr/>
        </p:nvPicPr>
        <p:blipFill rotWithShape="1">
          <a:blip r:embed="rId2">
            <a:alphaModFix amt="25000"/>
          </a:blip>
          <a:srcRect/>
          <a:stretch/>
        </p:blipFill>
        <p:spPr>
          <a:xfrm>
            <a:off x="-51181" y="706869"/>
            <a:ext cx="12294364" cy="6144507"/>
          </a:xfrm>
          <a:prstGeom prst="rect">
            <a:avLst/>
          </a:prstGeom>
          <a:noFill/>
          <a:ln>
            <a:noFill/>
          </a:ln>
        </p:spPr>
      </p:pic>
      <p:sp>
        <p:nvSpPr>
          <p:cNvPr id="444" name="Google Shape;444;p42"/>
          <p:cNvSpPr txBox="1">
            <a:spLocks noGrp="1"/>
          </p:cNvSpPr>
          <p:nvPr>
            <p:ph type="body" idx="1"/>
          </p:nvPr>
        </p:nvSpPr>
        <p:spPr>
          <a:xfrm>
            <a:off x="473529" y="1284289"/>
            <a:ext cx="11244800" cy="4504400"/>
          </a:xfrm>
          <a:prstGeom prst="rect">
            <a:avLst/>
          </a:prstGeom>
          <a:noFill/>
          <a:ln>
            <a:noFill/>
          </a:ln>
        </p:spPr>
        <p:txBody>
          <a:bodyPr spcFirstLastPara="1" wrap="square" lIns="91400" tIns="45675" rIns="91400"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445" name="Google Shape;445;p42"/>
          <p:cNvSpPr txBox="1">
            <a:spLocks noGrp="1"/>
          </p:cNvSpPr>
          <p:nvPr>
            <p:ph type="sldNum" idx="12"/>
          </p:nvPr>
        </p:nvSpPr>
        <p:spPr>
          <a:xfrm>
            <a:off x="11512784" y="6486251"/>
            <a:ext cx="679200" cy="365200"/>
          </a:xfrm>
          <a:prstGeom prst="rect">
            <a:avLst/>
          </a:prstGeom>
          <a:noFill/>
          <a:ln>
            <a:noFill/>
          </a:ln>
        </p:spPr>
        <p:txBody>
          <a:bodyPr spcFirstLastPara="1" wrap="square" lIns="91400" tIns="45675" rIns="91400" bIns="456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46" name="Google Shape;446;p42"/>
          <p:cNvPicPr preferRelativeResize="0"/>
          <p:nvPr/>
        </p:nvPicPr>
        <p:blipFill rotWithShape="1">
          <a:blip r:embed="rId3">
            <a:alphaModFix/>
          </a:blip>
          <a:srcRect/>
          <a:stretch/>
        </p:blipFill>
        <p:spPr>
          <a:xfrm>
            <a:off x="0" y="1"/>
            <a:ext cx="12191997" cy="952883"/>
          </a:xfrm>
          <a:prstGeom prst="rect">
            <a:avLst/>
          </a:prstGeom>
          <a:noFill/>
          <a:ln>
            <a:noFill/>
          </a:ln>
        </p:spPr>
      </p:pic>
      <p:sp>
        <p:nvSpPr>
          <p:cNvPr id="447" name="Google Shape;447;p42"/>
          <p:cNvSpPr txBox="1">
            <a:spLocks noGrp="1"/>
          </p:cNvSpPr>
          <p:nvPr>
            <p:ph type="body" idx="2"/>
          </p:nvPr>
        </p:nvSpPr>
        <p:spPr>
          <a:xfrm>
            <a:off x="1817689" y="196623"/>
            <a:ext cx="8556800" cy="543600"/>
          </a:xfrm>
          <a:prstGeom prst="rect">
            <a:avLst/>
          </a:prstGeom>
          <a:noFill/>
          <a:ln>
            <a:noFill/>
          </a:ln>
        </p:spPr>
        <p:txBody>
          <a:bodyPr spcFirstLastPara="1" wrap="square" lIns="91400" tIns="45675" rIns="91400"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110"/>
        <p:cNvGrpSpPr/>
        <p:nvPr/>
      </p:nvGrpSpPr>
      <p:grpSpPr>
        <a:xfrm>
          <a:off x="0" y="0"/>
          <a:ext cx="0" cy="0"/>
          <a:chOff x="0" y="0"/>
          <a:chExt cx="0" cy="0"/>
        </a:xfrm>
      </p:grpSpPr>
      <p:pic>
        <p:nvPicPr>
          <p:cNvPr id="111" name="Google Shape;111;p5"/>
          <p:cNvPicPr preferRelativeResize="0"/>
          <p:nvPr/>
        </p:nvPicPr>
        <p:blipFill rotWithShape="1">
          <a:blip r:embed="rId2">
            <a:alphaModFix/>
          </a:blip>
          <a:srcRect/>
          <a:stretch/>
        </p:blipFill>
        <p:spPr>
          <a:xfrm>
            <a:off x="-51181" y="-770"/>
            <a:ext cx="12294362" cy="6923278"/>
          </a:xfrm>
          <a:prstGeom prst="rect">
            <a:avLst/>
          </a:prstGeom>
          <a:noFill/>
          <a:ln>
            <a:noFill/>
          </a:ln>
        </p:spPr>
      </p:pic>
      <p:sp>
        <p:nvSpPr>
          <p:cNvPr id="112" name="Google Shape;112;p5"/>
          <p:cNvSpPr txBox="1">
            <a:spLocks noGrp="1"/>
          </p:cNvSpPr>
          <p:nvPr>
            <p:ph type="body" idx="1"/>
          </p:nvPr>
        </p:nvSpPr>
        <p:spPr>
          <a:xfrm>
            <a:off x="1605757" y="250371"/>
            <a:ext cx="8980487" cy="631372"/>
          </a:xfrm>
          <a:prstGeom prst="rect">
            <a:avLst/>
          </a:prstGeom>
          <a:noFill/>
          <a:ln>
            <a:noFill/>
          </a:ln>
        </p:spPr>
        <p:txBody>
          <a:bodyPr spcFirstLastPara="1" wrap="square" lIns="91425" tIns="45700" rIns="91425" bIns="45700" anchor="t" anchorCtr="0">
            <a:normAutofit/>
          </a:bodyPr>
          <a:lstStyle>
            <a:lvl1pPr marL="457200" lvl="0" indent="-228600" algn="ctr">
              <a:spcBef>
                <a:spcPts val="560"/>
              </a:spcBef>
              <a:spcAft>
                <a:spcPts val="0"/>
              </a:spcAft>
              <a:buClr>
                <a:schemeClr val="lt1"/>
              </a:buClr>
              <a:buSzPts val="2800"/>
              <a:buNone/>
              <a:defRPr sz="2800" b="1">
                <a:solidFill>
                  <a:schemeClr val="lt1"/>
                </a:solidFill>
              </a:defRPr>
            </a:lvl1pPr>
            <a:lvl2pPr marL="914400" lvl="1" indent="-406400" algn="l">
              <a:spcBef>
                <a:spcPts val="560"/>
              </a:spcBef>
              <a:spcAft>
                <a:spcPts val="0"/>
              </a:spcAft>
              <a:buClr>
                <a:srgbClr val="1F497D"/>
              </a:buClr>
              <a:buSzPts val="2800"/>
              <a:buChar char="o"/>
              <a:defRPr sz="2800" b="1"/>
            </a:lvl2pPr>
            <a:lvl3pPr marL="1371600" lvl="2" indent="-342900" algn="l">
              <a:spcBef>
                <a:spcPts val="360"/>
              </a:spcBef>
              <a:spcAft>
                <a:spcPts val="0"/>
              </a:spcAft>
              <a:buClr>
                <a:srgbClr val="1F497D"/>
              </a:buClr>
              <a:buSzPts val="1800"/>
              <a:buChar char="•"/>
              <a:defRPr/>
            </a:lvl3pPr>
            <a:lvl4pPr marL="1828800" lvl="3" indent="-342900" algn="l">
              <a:spcBef>
                <a:spcPts val="360"/>
              </a:spcBef>
              <a:spcAft>
                <a:spcPts val="0"/>
              </a:spcAft>
              <a:buClr>
                <a:srgbClr val="1F497D"/>
              </a:buClr>
              <a:buSzPts val="1800"/>
              <a:buChar char="–"/>
              <a:defRPr/>
            </a:lvl4pPr>
            <a:lvl5pPr marL="2286000" lvl="4" indent="-342900" algn="l">
              <a:spcBef>
                <a:spcPts val="360"/>
              </a:spcBef>
              <a:spcAft>
                <a:spcPts val="0"/>
              </a:spcAft>
              <a:buClr>
                <a:srgbClr val="1F497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113" name="Google Shape;113;p5"/>
          <p:cNvCxnSpPr/>
          <p:nvPr/>
        </p:nvCxnSpPr>
        <p:spPr>
          <a:xfrm>
            <a:off x="0" y="6143740"/>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114" name="Google Shape;114;p5"/>
          <p:cNvSpPr txBox="1">
            <a:spLocks noGrp="1"/>
          </p:cNvSpPr>
          <p:nvPr>
            <p:ph type="body" idx="2"/>
          </p:nvPr>
        </p:nvSpPr>
        <p:spPr>
          <a:xfrm>
            <a:off x="549275" y="1414463"/>
            <a:ext cx="11093450" cy="4181475"/>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a:solidFill>
                  <a:schemeClr val="lt1"/>
                </a:solidFill>
              </a:defRPr>
            </a:lvl1pPr>
            <a:lvl2pPr marL="914400" lvl="1" indent="-355600" algn="l">
              <a:spcBef>
                <a:spcPts val="400"/>
              </a:spcBef>
              <a:spcAft>
                <a:spcPts val="0"/>
              </a:spcAft>
              <a:buClr>
                <a:schemeClr val="lt1"/>
              </a:buClr>
              <a:buSzPts val="2000"/>
              <a:buChar char="o"/>
              <a:defRPr>
                <a:solidFill>
                  <a:schemeClr val="lt1"/>
                </a:solidFill>
              </a:defRPr>
            </a:lvl2pPr>
            <a:lvl3pPr marL="1371600" lvl="2" indent="-355600" algn="l">
              <a:spcBef>
                <a:spcPts val="400"/>
              </a:spcBef>
              <a:spcAft>
                <a:spcPts val="0"/>
              </a:spcAft>
              <a:buClr>
                <a:schemeClr val="lt1"/>
              </a:buClr>
              <a:buSzPts val="2000"/>
              <a:buChar char="•"/>
              <a:defRPr>
                <a:solidFill>
                  <a:schemeClr val="lt1"/>
                </a:solidFill>
              </a:defRPr>
            </a:lvl3pPr>
            <a:lvl4pPr marL="1828800" lvl="3" indent="-355600" algn="l">
              <a:spcBef>
                <a:spcPts val="400"/>
              </a:spcBef>
              <a:spcAft>
                <a:spcPts val="0"/>
              </a:spcAft>
              <a:buClr>
                <a:schemeClr val="lt1"/>
              </a:buClr>
              <a:buSzPts val="2000"/>
              <a:buChar char="–"/>
              <a:defRPr>
                <a:solidFill>
                  <a:schemeClr val="lt1"/>
                </a:solidFill>
              </a:defRPr>
            </a:lvl4pPr>
            <a:lvl5pPr marL="2286000" lvl="4" indent="-355600" algn="l">
              <a:spcBef>
                <a:spcPts val="400"/>
              </a:spcBef>
              <a:spcAft>
                <a:spcPts val="0"/>
              </a:spcAft>
              <a:buClr>
                <a:schemeClr val="lt1"/>
              </a:buClr>
              <a:buSzPts val="20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5"/>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1pPr>
            <a:lvl2pPr marL="0" marR="0" lvl="1"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2pPr>
            <a:lvl3pPr marL="0" marR="0" lvl="2"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3pPr>
            <a:lvl4pPr marL="0" marR="0" lvl="3"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4pPr>
            <a:lvl5pPr marL="0" marR="0" lvl="4"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5pPr>
            <a:lvl6pPr marL="0" marR="0" lvl="5"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6pPr>
            <a:lvl7pPr marL="0" marR="0" lvl="6"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7pPr>
            <a:lvl8pPr marL="0" marR="0" lvl="7"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8pPr>
            <a:lvl9pPr marL="0" marR="0" lvl="8"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16" name="Google Shape;116;p5"/>
          <p:cNvGrpSpPr/>
          <p:nvPr/>
        </p:nvGrpSpPr>
        <p:grpSpPr>
          <a:xfrm>
            <a:off x="1768068" y="6230825"/>
            <a:ext cx="8394606" cy="548640"/>
            <a:chOff x="1898697" y="6230825"/>
            <a:chExt cx="8394606" cy="548640"/>
          </a:xfrm>
        </p:grpSpPr>
        <p:pic>
          <p:nvPicPr>
            <p:cNvPr id="117" name="Google Shape;117;p5"/>
            <p:cNvPicPr preferRelativeResize="0"/>
            <p:nvPr/>
          </p:nvPicPr>
          <p:blipFill rotWithShape="1">
            <a:blip r:embed="rId3">
              <a:alphaModFix/>
            </a:blip>
            <a:srcRect/>
            <a:stretch/>
          </p:blipFill>
          <p:spPr>
            <a:xfrm>
              <a:off x="8275589" y="6325373"/>
              <a:ext cx="2017714" cy="340169"/>
            </a:xfrm>
            <a:prstGeom prst="rect">
              <a:avLst/>
            </a:prstGeom>
            <a:noFill/>
            <a:ln>
              <a:noFill/>
            </a:ln>
          </p:spPr>
        </p:pic>
        <p:pic>
          <p:nvPicPr>
            <p:cNvPr id="118" name="Google Shape;118;p5"/>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119" name="Google Shape;119;p5"/>
            <p:cNvPicPr preferRelativeResize="0"/>
            <p:nvPr/>
          </p:nvPicPr>
          <p:blipFill rotWithShape="1">
            <a:blip r:embed="rId5">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bg>
      <p:bgPr>
        <a:solidFill>
          <a:schemeClr val="lt1"/>
        </a:solidFill>
        <a:effectLst/>
      </p:bgPr>
    </p:bg>
    <p:spTree>
      <p:nvGrpSpPr>
        <p:cNvPr id="1" name="Shape 120"/>
        <p:cNvGrpSpPr/>
        <p:nvPr/>
      </p:nvGrpSpPr>
      <p:grpSpPr>
        <a:xfrm>
          <a:off x="0" y="0"/>
          <a:ext cx="0" cy="0"/>
          <a:chOff x="0" y="0"/>
          <a:chExt cx="0" cy="0"/>
        </a:xfrm>
      </p:grpSpPr>
      <p:pic>
        <p:nvPicPr>
          <p:cNvPr id="121" name="Google Shape;121;p6"/>
          <p:cNvPicPr preferRelativeResize="0"/>
          <p:nvPr/>
        </p:nvPicPr>
        <p:blipFill rotWithShape="1">
          <a:blip r:embed="rId2">
            <a:alphaModFix amt="25000"/>
          </a:blip>
          <a:srcRect b="11248"/>
          <a:stretch/>
        </p:blipFill>
        <p:spPr>
          <a:xfrm>
            <a:off x="-51181" y="-770"/>
            <a:ext cx="12294362" cy="6144506"/>
          </a:xfrm>
          <a:prstGeom prst="rect">
            <a:avLst/>
          </a:prstGeom>
          <a:noFill/>
          <a:ln>
            <a:noFill/>
          </a:ln>
        </p:spPr>
      </p:pic>
      <p:sp>
        <p:nvSpPr>
          <p:cNvPr id="122" name="Google Shape;122;p6"/>
          <p:cNvSpPr txBox="1">
            <a:spLocks noGrp="1"/>
          </p:cNvSpPr>
          <p:nvPr>
            <p:ph type="body" idx="1"/>
          </p:nvPr>
        </p:nvSpPr>
        <p:spPr>
          <a:xfrm>
            <a:off x="473529" y="1284289"/>
            <a:ext cx="11244943" cy="450450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2"/>
              </a:buClr>
              <a:buSzPts val="1800"/>
              <a:buChar char="•"/>
              <a:defRPr/>
            </a:lvl1pPr>
            <a:lvl2pPr marL="914400" lvl="1" indent="-342900" algn="l">
              <a:spcBef>
                <a:spcPts val="360"/>
              </a:spcBef>
              <a:spcAft>
                <a:spcPts val="0"/>
              </a:spcAft>
              <a:buClr>
                <a:srgbClr val="1F497D"/>
              </a:buClr>
              <a:buSzPts val="1800"/>
              <a:buChar char="o"/>
              <a:defRPr/>
            </a:lvl2pPr>
            <a:lvl3pPr marL="1371600" lvl="2" indent="-342900" algn="l">
              <a:spcBef>
                <a:spcPts val="360"/>
              </a:spcBef>
              <a:spcAft>
                <a:spcPts val="0"/>
              </a:spcAft>
              <a:buClr>
                <a:srgbClr val="1F497D"/>
              </a:buClr>
              <a:buSzPts val="1800"/>
              <a:buChar char="•"/>
              <a:defRPr/>
            </a:lvl3pPr>
            <a:lvl4pPr marL="1828800" lvl="3" indent="-342900" algn="l">
              <a:spcBef>
                <a:spcPts val="360"/>
              </a:spcBef>
              <a:spcAft>
                <a:spcPts val="0"/>
              </a:spcAft>
              <a:buClr>
                <a:srgbClr val="1F497D"/>
              </a:buClr>
              <a:buSzPts val="1800"/>
              <a:buChar char="–"/>
              <a:defRPr/>
            </a:lvl4pPr>
            <a:lvl5pPr marL="2286000" lvl="4" indent="-342900" algn="l">
              <a:spcBef>
                <a:spcPts val="360"/>
              </a:spcBef>
              <a:spcAft>
                <a:spcPts val="0"/>
              </a:spcAft>
              <a:buClr>
                <a:srgbClr val="1F497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 name="Google Shape;123;p6"/>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1pPr>
            <a:lvl2pPr marL="0" marR="0" lvl="1"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2pPr>
            <a:lvl3pPr marL="0" marR="0" lvl="2"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3pPr>
            <a:lvl4pPr marL="0" marR="0" lvl="3"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4pPr>
            <a:lvl5pPr marL="0" marR="0" lvl="4"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5pPr>
            <a:lvl6pPr marL="0" marR="0" lvl="5"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6pPr>
            <a:lvl7pPr marL="0" marR="0" lvl="6"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7pPr>
            <a:lvl8pPr marL="0" marR="0" lvl="7"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8pPr>
            <a:lvl9pPr marL="0" marR="0" lvl="8" indent="0" algn="r">
              <a:spcBef>
                <a:spcPts val="0"/>
              </a:spcBef>
              <a:spcAft>
                <a:spcPts val="0"/>
              </a:spcAft>
              <a:buClr>
                <a:schemeClr val="lt1"/>
              </a:buClr>
              <a:buSzPts val="1000"/>
              <a:buFont typeface="Times New Roman"/>
              <a:buNone/>
              <a:defRPr sz="1000" b="0"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4" name="Google Shape;124;p6"/>
          <p:cNvPicPr preferRelativeResize="0"/>
          <p:nvPr/>
        </p:nvPicPr>
        <p:blipFill rotWithShape="1">
          <a:blip r:embed="rId3">
            <a:alphaModFix/>
          </a:blip>
          <a:srcRect t="26916"/>
          <a:stretch/>
        </p:blipFill>
        <p:spPr>
          <a:xfrm>
            <a:off x="0" y="6143740"/>
            <a:ext cx="12192000" cy="714260"/>
          </a:xfrm>
          <a:prstGeom prst="rect">
            <a:avLst/>
          </a:prstGeom>
          <a:noFill/>
          <a:ln>
            <a:noFill/>
          </a:ln>
        </p:spPr>
      </p:pic>
      <p:pic>
        <p:nvPicPr>
          <p:cNvPr id="125" name="Google Shape;125;p6"/>
          <p:cNvPicPr preferRelativeResize="0"/>
          <p:nvPr/>
        </p:nvPicPr>
        <p:blipFill rotWithShape="1">
          <a:blip r:embed="rId4">
            <a:alphaModFix/>
          </a:blip>
          <a:srcRect/>
          <a:stretch/>
        </p:blipFill>
        <p:spPr>
          <a:xfrm>
            <a:off x="0" y="0"/>
            <a:ext cx="12192000" cy="952882"/>
          </a:xfrm>
          <a:prstGeom prst="rect">
            <a:avLst/>
          </a:prstGeom>
          <a:noFill/>
          <a:ln>
            <a:noFill/>
          </a:ln>
        </p:spPr>
      </p:pic>
      <p:sp>
        <p:nvSpPr>
          <p:cNvPr id="126" name="Google Shape;126;p6"/>
          <p:cNvSpPr txBox="1">
            <a:spLocks noGrp="1"/>
          </p:cNvSpPr>
          <p:nvPr>
            <p:ph type="body" idx="2"/>
          </p:nvPr>
        </p:nvSpPr>
        <p:spPr>
          <a:xfrm>
            <a:off x="1817688" y="196622"/>
            <a:ext cx="8556625" cy="543605"/>
          </a:xfrm>
          <a:prstGeom prst="rect">
            <a:avLst/>
          </a:prstGeom>
          <a:noFill/>
          <a:ln>
            <a:noFill/>
          </a:ln>
        </p:spPr>
        <p:txBody>
          <a:bodyPr spcFirstLastPara="1" wrap="square" lIns="91425" tIns="45700" rIns="91425" bIns="45700" anchor="t" anchorCtr="0">
            <a:normAutofit/>
          </a:bodyPr>
          <a:lstStyle>
            <a:lvl1pPr marL="457200" lvl="0" indent="-228600" algn="ctr">
              <a:spcBef>
                <a:spcPts val="560"/>
              </a:spcBef>
              <a:spcAft>
                <a:spcPts val="0"/>
              </a:spcAft>
              <a:buClr>
                <a:schemeClr val="lt1"/>
              </a:buClr>
              <a:buSzPts val="2800"/>
              <a:buNone/>
              <a:defRPr sz="2800" b="1">
                <a:solidFill>
                  <a:schemeClr val="lt1"/>
                </a:solidFill>
              </a:defRPr>
            </a:lvl1pPr>
            <a:lvl2pPr marL="914400" lvl="1" indent="-228600" algn="l">
              <a:spcBef>
                <a:spcPts val="400"/>
              </a:spcBef>
              <a:spcAft>
                <a:spcPts val="0"/>
              </a:spcAft>
              <a:buClr>
                <a:srgbClr val="1F497D"/>
              </a:buClr>
              <a:buSzPts val="2000"/>
              <a:buNone/>
              <a:defRPr/>
            </a:lvl2pPr>
            <a:lvl3pPr marL="1371600" lvl="2" indent="-228600" algn="l">
              <a:spcBef>
                <a:spcPts val="400"/>
              </a:spcBef>
              <a:spcAft>
                <a:spcPts val="0"/>
              </a:spcAft>
              <a:buClr>
                <a:srgbClr val="1F497D"/>
              </a:buClr>
              <a:buSzPts val="2000"/>
              <a:buNone/>
              <a:defRPr/>
            </a:lvl3pPr>
            <a:lvl4pPr marL="1828800" lvl="3" indent="-228600" algn="l">
              <a:spcBef>
                <a:spcPts val="400"/>
              </a:spcBef>
              <a:spcAft>
                <a:spcPts val="0"/>
              </a:spcAft>
              <a:buClr>
                <a:srgbClr val="1F497D"/>
              </a:buClr>
              <a:buSzPts val="2000"/>
              <a:buNone/>
              <a:defRPr/>
            </a:lvl4pPr>
            <a:lvl5pPr marL="2286000" lvl="4" indent="-228600" algn="l">
              <a:spcBef>
                <a:spcPts val="400"/>
              </a:spcBef>
              <a:spcAft>
                <a:spcPts val="0"/>
              </a:spcAft>
              <a:buClr>
                <a:srgbClr val="1F497D"/>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7" name="Google Shape;127;p6"/>
          <p:cNvGrpSpPr/>
          <p:nvPr/>
        </p:nvGrpSpPr>
        <p:grpSpPr>
          <a:xfrm>
            <a:off x="1768068" y="6230825"/>
            <a:ext cx="8394606" cy="548640"/>
            <a:chOff x="1898697" y="6230825"/>
            <a:chExt cx="8394606" cy="548640"/>
          </a:xfrm>
        </p:grpSpPr>
        <p:pic>
          <p:nvPicPr>
            <p:cNvPr id="128" name="Google Shape;128;p6"/>
            <p:cNvPicPr preferRelativeResize="0"/>
            <p:nvPr/>
          </p:nvPicPr>
          <p:blipFill rotWithShape="1">
            <a:blip r:embed="rId5">
              <a:alphaModFix/>
            </a:blip>
            <a:srcRect/>
            <a:stretch/>
          </p:blipFill>
          <p:spPr>
            <a:xfrm>
              <a:off x="8275589" y="6325373"/>
              <a:ext cx="2017714" cy="340169"/>
            </a:xfrm>
            <a:prstGeom prst="rect">
              <a:avLst/>
            </a:prstGeom>
            <a:noFill/>
            <a:ln>
              <a:noFill/>
            </a:ln>
          </p:spPr>
        </p:pic>
        <p:pic>
          <p:nvPicPr>
            <p:cNvPr id="129" name="Google Shape;129;p6"/>
            <p:cNvPicPr preferRelativeResize="0"/>
            <p:nvPr/>
          </p:nvPicPr>
          <p:blipFill rotWithShape="1">
            <a:blip r:embed="rId6">
              <a:alphaModFix/>
            </a:blip>
            <a:srcRect/>
            <a:stretch/>
          </p:blipFill>
          <p:spPr>
            <a:xfrm>
              <a:off x="1898697" y="6230825"/>
              <a:ext cx="2017714" cy="548640"/>
            </a:xfrm>
            <a:prstGeom prst="rect">
              <a:avLst/>
            </a:prstGeom>
            <a:noFill/>
            <a:ln>
              <a:noFill/>
            </a:ln>
          </p:spPr>
        </p:pic>
        <p:pic>
          <p:nvPicPr>
            <p:cNvPr id="130" name="Google Shape;130;p6"/>
            <p:cNvPicPr preferRelativeResize="0"/>
            <p:nvPr/>
          </p:nvPicPr>
          <p:blipFill rotWithShape="1">
            <a:blip r:embed="rId7">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bg>
      <p:bgPr>
        <a:solidFill>
          <a:schemeClr val="lt1"/>
        </a:solidFill>
        <a:effectLst/>
      </p:bgPr>
    </p:bg>
    <p:spTree>
      <p:nvGrpSpPr>
        <p:cNvPr id="1" name="Shape 131"/>
        <p:cNvGrpSpPr/>
        <p:nvPr/>
      </p:nvGrpSpPr>
      <p:grpSpPr>
        <a:xfrm>
          <a:off x="0" y="0"/>
          <a:ext cx="0" cy="0"/>
          <a:chOff x="0" y="0"/>
          <a:chExt cx="0" cy="0"/>
        </a:xfrm>
      </p:grpSpPr>
      <p:pic>
        <p:nvPicPr>
          <p:cNvPr id="132" name="Google Shape;132;p7"/>
          <p:cNvPicPr preferRelativeResize="0"/>
          <p:nvPr/>
        </p:nvPicPr>
        <p:blipFill rotWithShape="1">
          <a:blip r:embed="rId2">
            <a:alphaModFix amt="25000"/>
          </a:blip>
          <a:srcRect b="11248"/>
          <a:stretch/>
        </p:blipFill>
        <p:spPr>
          <a:xfrm>
            <a:off x="-51181" y="706868"/>
            <a:ext cx="12294362" cy="6144506"/>
          </a:xfrm>
          <a:prstGeom prst="rect">
            <a:avLst/>
          </a:prstGeom>
          <a:noFill/>
          <a:ln>
            <a:noFill/>
          </a:ln>
        </p:spPr>
      </p:pic>
      <p:sp>
        <p:nvSpPr>
          <p:cNvPr id="133" name="Google Shape;133;p7"/>
          <p:cNvSpPr txBox="1">
            <a:spLocks noGrp="1"/>
          </p:cNvSpPr>
          <p:nvPr>
            <p:ph type="body" idx="1"/>
          </p:nvPr>
        </p:nvSpPr>
        <p:spPr>
          <a:xfrm>
            <a:off x="473529" y="1284289"/>
            <a:ext cx="11244943" cy="450450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2"/>
              </a:buClr>
              <a:buSzPts val="1800"/>
              <a:buChar char="•"/>
              <a:defRPr/>
            </a:lvl1pPr>
            <a:lvl2pPr marL="914400" lvl="1" indent="-342900" algn="l">
              <a:spcBef>
                <a:spcPts val="360"/>
              </a:spcBef>
              <a:spcAft>
                <a:spcPts val="0"/>
              </a:spcAft>
              <a:buClr>
                <a:srgbClr val="1F497D"/>
              </a:buClr>
              <a:buSzPts val="1800"/>
              <a:buChar char="o"/>
              <a:defRPr/>
            </a:lvl2pPr>
            <a:lvl3pPr marL="1371600" lvl="2" indent="-342900" algn="l">
              <a:spcBef>
                <a:spcPts val="360"/>
              </a:spcBef>
              <a:spcAft>
                <a:spcPts val="0"/>
              </a:spcAft>
              <a:buClr>
                <a:srgbClr val="1F497D"/>
              </a:buClr>
              <a:buSzPts val="1800"/>
              <a:buChar char="•"/>
              <a:defRPr/>
            </a:lvl3pPr>
            <a:lvl4pPr marL="1828800" lvl="3" indent="-342900" algn="l">
              <a:spcBef>
                <a:spcPts val="360"/>
              </a:spcBef>
              <a:spcAft>
                <a:spcPts val="0"/>
              </a:spcAft>
              <a:buClr>
                <a:srgbClr val="1F497D"/>
              </a:buClr>
              <a:buSzPts val="1800"/>
              <a:buChar char="–"/>
              <a:defRPr/>
            </a:lvl4pPr>
            <a:lvl5pPr marL="2286000" lvl="4" indent="-342900" algn="l">
              <a:spcBef>
                <a:spcPts val="360"/>
              </a:spcBef>
              <a:spcAft>
                <a:spcPts val="0"/>
              </a:spcAft>
              <a:buClr>
                <a:srgbClr val="1F497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4" name="Google Shape;134;p7"/>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1pPr>
            <a:lvl2pPr marL="0" marR="0" lvl="1"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2pPr>
            <a:lvl3pPr marL="0" marR="0" lvl="2"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3pPr>
            <a:lvl4pPr marL="0" marR="0" lvl="3"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4pPr>
            <a:lvl5pPr marL="0" marR="0" lvl="4"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5pPr>
            <a:lvl6pPr marL="0" marR="0" lvl="5"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6pPr>
            <a:lvl7pPr marL="0" marR="0" lvl="6"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7pPr>
            <a:lvl8pPr marL="0" marR="0" lvl="7"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8pPr>
            <a:lvl9pPr marL="0" marR="0" lvl="8" indent="0" algn="r">
              <a:spcBef>
                <a:spcPts val="0"/>
              </a:spcBef>
              <a:spcAft>
                <a:spcPts val="0"/>
              </a:spcAft>
              <a:buClr>
                <a:schemeClr val="dk1"/>
              </a:buClr>
              <a:buSzPts val="1000"/>
              <a:buFont typeface="Times New Roman"/>
              <a:buNone/>
              <a:defRPr sz="1000" b="0"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5" name="Google Shape;135;p7"/>
          <p:cNvPicPr preferRelativeResize="0"/>
          <p:nvPr/>
        </p:nvPicPr>
        <p:blipFill rotWithShape="1">
          <a:blip r:embed="rId3">
            <a:alphaModFix/>
          </a:blip>
          <a:srcRect/>
          <a:stretch/>
        </p:blipFill>
        <p:spPr>
          <a:xfrm>
            <a:off x="0" y="0"/>
            <a:ext cx="12192000" cy="952882"/>
          </a:xfrm>
          <a:prstGeom prst="rect">
            <a:avLst/>
          </a:prstGeom>
          <a:noFill/>
          <a:ln>
            <a:noFill/>
          </a:ln>
        </p:spPr>
      </p:pic>
      <p:sp>
        <p:nvSpPr>
          <p:cNvPr id="136" name="Google Shape;136;p7"/>
          <p:cNvSpPr txBox="1">
            <a:spLocks noGrp="1"/>
          </p:cNvSpPr>
          <p:nvPr>
            <p:ph type="body" idx="2"/>
          </p:nvPr>
        </p:nvSpPr>
        <p:spPr>
          <a:xfrm>
            <a:off x="1817688" y="196622"/>
            <a:ext cx="8556625" cy="543605"/>
          </a:xfrm>
          <a:prstGeom prst="rect">
            <a:avLst/>
          </a:prstGeom>
          <a:noFill/>
          <a:ln>
            <a:noFill/>
          </a:ln>
        </p:spPr>
        <p:txBody>
          <a:bodyPr spcFirstLastPara="1" wrap="square" lIns="91425" tIns="45700" rIns="91425" bIns="45700" anchor="t" anchorCtr="0">
            <a:normAutofit/>
          </a:bodyPr>
          <a:lstStyle>
            <a:lvl1pPr marL="457200" lvl="0" indent="-228600" algn="ctr">
              <a:spcBef>
                <a:spcPts val="560"/>
              </a:spcBef>
              <a:spcAft>
                <a:spcPts val="0"/>
              </a:spcAft>
              <a:buClr>
                <a:schemeClr val="lt1"/>
              </a:buClr>
              <a:buSzPts val="2800"/>
              <a:buNone/>
              <a:defRPr sz="2800" b="1">
                <a:solidFill>
                  <a:schemeClr val="lt1"/>
                </a:solidFill>
              </a:defRPr>
            </a:lvl1pPr>
            <a:lvl2pPr marL="914400" lvl="1" indent="-228600" algn="l">
              <a:spcBef>
                <a:spcPts val="400"/>
              </a:spcBef>
              <a:spcAft>
                <a:spcPts val="0"/>
              </a:spcAft>
              <a:buClr>
                <a:srgbClr val="1F497D"/>
              </a:buClr>
              <a:buSzPts val="2000"/>
              <a:buNone/>
              <a:defRPr/>
            </a:lvl2pPr>
            <a:lvl3pPr marL="1371600" lvl="2" indent="-228600" algn="l">
              <a:spcBef>
                <a:spcPts val="400"/>
              </a:spcBef>
              <a:spcAft>
                <a:spcPts val="0"/>
              </a:spcAft>
              <a:buClr>
                <a:srgbClr val="1F497D"/>
              </a:buClr>
              <a:buSzPts val="2000"/>
              <a:buNone/>
              <a:defRPr/>
            </a:lvl3pPr>
            <a:lvl4pPr marL="1828800" lvl="3" indent="-228600" algn="l">
              <a:spcBef>
                <a:spcPts val="400"/>
              </a:spcBef>
              <a:spcAft>
                <a:spcPts val="0"/>
              </a:spcAft>
              <a:buClr>
                <a:srgbClr val="1F497D"/>
              </a:buClr>
              <a:buSzPts val="2000"/>
              <a:buNone/>
              <a:defRPr/>
            </a:lvl4pPr>
            <a:lvl5pPr marL="2286000" lvl="4" indent="-228600" algn="l">
              <a:spcBef>
                <a:spcPts val="400"/>
              </a:spcBef>
              <a:spcAft>
                <a:spcPts val="0"/>
              </a:spcAft>
              <a:buClr>
                <a:srgbClr val="1F497D"/>
              </a:buClr>
              <a:buSzPts val="20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wo">
  <p:cSld name="Title Slide two">
    <p:bg>
      <p:bgPr>
        <a:solidFill>
          <a:schemeClr val="lt1"/>
        </a:solidFill>
        <a:effectLst/>
      </p:bgPr>
    </p:bg>
    <p:spTree>
      <p:nvGrpSpPr>
        <p:cNvPr id="1" name="Shape 137"/>
        <p:cNvGrpSpPr/>
        <p:nvPr/>
      </p:nvGrpSpPr>
      <p:grpSpPr>
        <a:xfrm>
          <a:off x="0" y="0"/>
          <a:ext cx="0" cy="0"/>
          <a:chOff x="0" y="0"/>
          <a:chExt cx="0" cy="0"/>
        </a:xfrm>
      </p:grpSpPr>
      <p:pic>
        <p:nvPicPr>
          <p:cNvPr id="138" name="Google Shape;138;p8"/>
          <p:cNvPicPr preferRelativeResize="0"/>
          <p:nvPr/>
        </p:nvPicPr>
        <p:blipFill rotWithShape="1">
          <a:blip r:embed="rId2">
            <a:alphaModFix/>
          </a:blip>
          <a:srcRect/>
          <a:stretch/>
        </p:blipFill>
        <p:spPr>
          <a:xfrm>
            <a:off x="-51181" y="-770"/>
            <a:ext cx="12294362" cy="6923278"/>
          </a:xfrm>
          <a:prstGeom prst="rect">
            <a:avLst/>
          </a:prstGeom>
          <a:noFill/>
          <a:ln>
            <a:noFill/>
          </a:ln>
        </p:spPr>
      </p:pic>
      <p:sp>
        <p:nvSpPr>
          <p:cNvPr id="139" name="Google Shape;139;p8"/>
          <p:cNvSpPr txBox="1">
            <a:spLocks noGrp="1"/>
          </p:cNvSpPr>
          <p:nvPr>
            <p:ph type="body" idx="1"/>
          </p:nvPr>
        </p:nvSpPr>
        <p:spPr>
          <a:xfrm>
            <a:off x="1605757" y="1992086"/>
            <a:ext cx="8980487" cy="1273628"/>
          </a:xfrm>
          <a:prstGeom prst="rect">
            <a:avLst/>
          </a:prstGeom>
          <a:noFill/>
          <a:ln>
            <a:noFill/>
          </a:ln>
        </p:spPr>
        <p:txBody>
          <a:bodyPr spcFirstLastPara="1" wrap="square" lIns="91425" tIns="45700" rIns="91425" bIns="45700" anchor="t" anchorCtr="0">
            <a:normAutofit/>
          </a:bodyPr>
          <a:lstStyle>
            <a:lvl1pPr marL="457200" lvl="0" indent="-228600" algn="ctr">
              <a:spcBef>
                <a:spcPts val="880"/>
              </a:spcBef>
              <a:spcAft>
                <a:spcPts val="0"/>
              </a:spcAft>
              <a:buClr>
                <a:schemeClr val="lt1"/>
              </a:buClr>
              <a:buSzPts val="4400"/>
              <a:buNone/>
              <a:defRPr sz="4400">
                <a:solidFill>
                  <a:schemeClr val="lt1"/>
                </a:solidFill>
              </a:defRPr>
            </a:lvl1pPr>
            <a:lvl2pPr marL="914400" lvl="1" indent="-342900" algn="l">
              <a:spcBef>
                <a:spcPts val="360"/>
              </a:spcBef>
              <a:spcAft>
                <a:spcPts val="0"/>
              </a:spcAft>
              <a:buClr>
                <a:srgbClr val="1F497D"/>
              </a:buClr>
              <a:buSzPts val="1800"/>
              <a:buChar char="o"/>
              <a:defRPr/>
            </a:lvl2pPr>
            <a:lvl3pPr marL="1371600" lvl="2" indent="-342900" algn="l">
              <a:spcBef>
                <a:spcPts val="360"/>
              </a:spcBef>
              <a:spcAft>
                <a:spcPts val="0"/>
              </a:spcAft>
              <a:buClr>
                <a:srgbClr val="1F497D"/>
              </a:buClr>
              <a:buSzPts val="1800"/>
              <a:buChar char="•"/>
              <a:defRPr/>
            </a:lvl3pPr>
            <a:lvl4pPr marL="1828800" lvl="3" indent="-342900" algn="l">
              <a:spcBef>
                <a:spcPts val="360"/>
              </a:spcBef>
              <a:spcAft>
                <a:spcPts val="0"/>
              </a:spcAft>
              <a:buClr>
                <a:srgbClr val="1F497D"/>
              </a:buClr>
              <a:buSzPts val="1800"/>
              <a:buChar char="–"/>
              <a:defRPr/>
            </a:lvl4pPr>
            <a:lvl5pPr marL="2286000" lvl="4" indent="-342900" algn="l">
              <a:spcBef>
                <a:spcPts val="360"/>
              </a:spcBef>
              <a:spcAft>
                <a:spcPts val="0"/>
              </a:spcAft>
              <a:buClr>
                <a:srgbClr val="1F497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ext slide white background">
  <p:cSld name="3_Text slide white background">
    <p:bg>
      <p:bgPr>
        <a:solidFill>
          <a:schemeClr val="lt1"/>
        </a:solidFill>
        <a:effectLst/>
      </p:bgPr>
    </p:bg>
    <p:spTree>
      <p:nvGrpSpPr>
        <p:cNvPr id="1" name="Shape 182"/>
        <p:cNvGrpSpPr/>
        <p:nvPr/>
      </p:nvGrpSpPr>
      <p:grpSpPr>
        <a:xfrm>
          <a:off x="0" y="0"/>
          <a:ext cx="0" cy="0"/>
          <a:chOff x="0" y="0"/>
          <a:chExt cx="0" cy="0"/>
        </a:xfrm>
      </p:grpSpPr>
      <p:sp>
        <p:nvSpPr>
          <p:cNvPr id="183" name="Google Shape;183;p11"/>
          <p:cNvSpPr txBox="1">
            <a:spLocks noGrp="1"/>
          </p:cNvSpPr>
          <p:nvPr>
            <p:ph type="body" idx="1"/>
          </p:nvPr>
        </p:nvSpPr>
        <p:spPr>
          <a:xfrm>
            <a:off x="473529" y="1284291"/>
            <a:ext cx="11244800" cy="4504400"/>
          </a:xfrm>
          <a:prstGeom prst="rect">
            <a:avLst/>
          </a:prstGeom>
          <a:noFill/>
          <a:ln>
            <a:noFill/>
          </a:ln>
        </p:spPr>
        <p:txBody>
          <a:bodyPr spcFirstLastPara="1" wrap="square" lIns="91375" tIns="45675" rIns="91375" bIns="45675" anchor="t" anchorCtr="0">
            <a:normAutofit/>
          </a:bodyPr>
          <a:lstStyle>
            <a:lvl1pPr marL="457200" lvl="0" indent="-349250" algn="l">
              <a:lnSpc>
                <a:spcPct val="100000"/>
              </a:lnSpc>
              <a:spcBef>
                <a:spcPts val="400"/>
              </a:spcBef>
              <a:spcAft>
                <a:spcPts val="0"/>
              </a:spcAft>
              <a:buClr>
                <a:schemeClr val="dk2"/>
              </a:buClr>
              <a:buSzPts val="1900"/>
              <a:buChar char="•"/>
              <a:defRPr/>
            </a:lvl1pPr>
            <a:lvl2pPr marL="914400" lvl="1" indent="-349250" algn="l">
              <a:lnSpc>
                <a:spcPct val="100000"/>
              </a:lnSpc>
              <a:spcBef>
                <a:spcPts val="400"/>
              </a:spcBef>
              <a:spcAft>
                <a:spcPts val="0"/>
              </a:spcAft>
              <a:buClr>
                <a:srgbClr val="1F497D"/>
              </a:buClr>
              <a:buSzPts val="1900"/>
              <a:buChar char="o"/>
              <a:defRPr/>
            </a:lvl2pPr>
            <a:lvl3pPr marL="1371600" lvl="2" indent="-349250" algn="l">
              <a:lnSpc>
                <a:spcPct val="100000"/>
              </a:lnSpc>
              <a:spcBef>
                <a:spcPts val="400"/>
              </a:spcBef>
              <a:spcAft>
                <a:spcPts val="0"/>
              </a:spcAft>
              <a:buClr>
                <a:srgbClr val="1F497D"/>
              </a:buClr>
              <a:buSzPts val="1900"/>
              <a:buChar char="•"/>
              <a:defRPr/>
            </a:lvl3pPr>
            <a:lvl4pPr marL="1828800" lvl="3" indent="-349250" algn="l">
              <a:lnSpc>
                <a:spcPct val="100000"/>
              </a:lnSpc>
              <a:spcBef>
                <a:spcPts val="400"/>
              </a:spcBef>
              <a:spcAft>
                <a:spcPts val="0"/>
              </a:spcAft>
              <a:buClr>
                <a:srgbClr val="1F497D"/>
              </a:buClr>
              <a:buSzPts val="1900"/>
              <a:buChar char="–"/>
              <a:defRPr/>
            </a:lvl4pPr>
            <a:lvl5pPr marL="2286000" lvl="4" indent="-349250" algn="l">
              <a:lnSpc>
                <a:spcPct val="100000"/>
              </a:lnSpc>
              <a:spcBef>
                <a:spcPts val="400"/>
              </a:spcBef>
              <a:spcAft>
                <a:spcPts val="0"/>
              </a:spcAft>
              <a:buClr>
                <a:srgbClr val="1F497D"/>
              </a:buClr>
              <a:buSzPts val="1900"/>
              <a:buChar char="»"/>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pic>
        <p:nvPicPr>
          <p:cNvPr id="184" name="Google Shape;184;p11"/>
          <p:cNvPicPr preferRelativeResize="0"/>
          <p:nvPr/>
        </p:nvPicPr>
        <p:blipFill rotWithShape="1">
          <a:blip r:embed="rId2">
            <a:alphaModFix/>
          </a:blip>
          <a:srcRect/>
          <a:stretch/>
        </p:blipFill>
        <p:spPr>
          <a:xfrm>
            <a:off x="0" y="1"/>
            <a:ext cx="12191997" cy="952883"/>
          </a:xfrm>
          <a:prstGeom prst="rect">
            <a:avLst/>
          </a:prstGeom>
          <a:noFill/>
          <a:ln>
            <a:noFill/>
          </a:ln>
        </p:spPr>
      </p:pic>
      <p:sp>
        <p:nvSpPr>
          <p:cNvPr id="185" name="Google Shape;185;p11"/>
          <p:cNvSpPr txBox="1">
            <a:spLocks noGrp="1"/>
          </p:cNvSpPr>
          <p:nvPr>
            <p:ph type="body" idx="2"/>
          </p:nvPr>
        </p:nvSpPr>
        <p:spPr>
          <a:xfrm>
            <a:off x="1817688" y="196623"/>
            <a:ext cx="8556800" cy="543600"/>
          </a:xfrm>
          <a:prstGeom prst="rect">
            <a:avLst/>
          </a:prstGeom>
          <a:noFill/>
          <a:ln>
            <a:noFill/>
          </a:ln>
        </p:spPr>
        <p:txBody>
          <a:bodyPr spcFirstLastPara="1" wrap="square" lIns="91375" tIns="45675" rIns="91375" bIns="45675" anchor="t" anchorCtr="0">
            <a:normAutofit/>
          </a:bodyPr>
          <a:lstStyle>
            <a:lvl1pPr marL="457200" lvl="0" indent="-228600" algn="ctr">
              <a:lnSpc>
                <a:spcPct val="100000"/>
              </a:lnSpc>
              <a:spcBef>
                <a:spcPts val="500"/>
              </a:spcBef>
              <a:spcAft>
                <a:spcPts val="0"/>
              </a:spcAft>
              <a:buClr>
                <a:schemeClr val="lt1"/>
              </a:buClr>
              <a:buSzPts val="2800"/>
              <a:buNone/>
              <a:defRPr sz="2800" b="1">
                <a:solidFill>
                  <a:schemeClr val="lt1"/>
                </a:solidFill>
              </a:defRPr>
            </a:lvl1pPr>
            <a:lvl2pPr marL="914400" lvl="1" indent="-228600" algn="l">
              <a:lnSpc>
                <a:spcPct val="100000"/>
              </a:lnSpc>
              <a:spcBef>
                <a:spcPts val="400"/>
              </a:spcBef>
              <a:spcAft>
                <a:spcPts val="0"/>
              </a:spcAft>
              <a:buClr>
                <a:srgbClr val="1F497D"/>
              </a:buClr>
              <a:buSzPts val="2000"/>
              <a:buNone/>
              <a:defRPr/>
            </a:lvl2pPr>
            <a:lvl3pPr marL="1371600" lvl="2" indent="-228600" algn="l">
              <a:lnSpc>
                <a:spcPct val="100000"/>
              </a:lnSpc>
              <a:spcBef>
                <a:spcPts val="400"/>
              </a:spcBef>
              <a:spcAft>
                <a:spcPts val="0"/>
              </a:spcAft>
              <a:buClr>
                <a:srgbClr val="1F497D"/>
              </a:buClr>
              <a:buSzPts val="2000"/>
              <a:buNone/>
              <a:defRPr/>
            </a:lvl3pPr>
            <a:lvl4pPr marL="1828800" lvl="3" indent="-228600" algn="l">
              <a:lnSpc>
                <a:spcPct val="100000"/>
              </a:lnSpc>
              <a:spcBef>
                <a:spcPts val="400"/>
              </a:spcBef>
              <a:spcAft>
                <a:spcPts val="0"/>
              </a:spcAft>
              <a:buClr>
                <a:srgbClr val="1F497D"/>
              </a:buClr>
              <a:buSzPts val="2000"/>
              <a:buNone/>
              <a:defRPr/>
            </a:lvl4pPr>
            <a:lvl5pPr marL="2286000" lvl="4" indent="-228600" algn="l">
              <a:lnSpc>
                <a:spcPct val="100000"/>
              </a:lnSpc>
              <a:spcBef>
                <a:spcPts val="400"/>
              </a:spcBef>
              <a:spcAft>
                <a:spcPts val="0"/>
              </a:spcAft>
              <a:buClr>
                <a:srgbClr val="1F497D"/>
              </a:buClr>
              <a:buSzPts val="2000"/>
              <a:buNone/>
              <a:defRPr/>
            </a:lvl5pPr>
            <a:lvl6pPr marL="2743200" lvl="5" indent="-349250" algn="l">
              <a:lnSpc>
                <a:spcPct val="100000"/>
              </a:lnSpc>
              <a:spcBef>
                <a:spcPts val="400"/>
              </a:spcBef>
              <a:spcAft>
                <a:spcPts val="0"/>
              </a:spcAft>
              <a:buClr>
                <a:schemeClr val="dk1"/>
              </a:buClr>
              <a:buSzPts val="1900"/>
              <a:buChar char="•"/>
              <a:defRPr/>
            </a:lvl6pPr>
            <a:lvl7pPr marL="3200400" lvl="6" indent="-349250" algn="l">
              <a:lnSpc>
                <a:spcPct val="100000"/>
              </a:lnSpc>
              <a:spcBef>
                <a:spcPts val="400"/>
              </a:spcBef>
              <a:spcAft>
                <a:spcPts val="0"/>
              </a:spcAft>
              <a:buClr>
                <a:schemeClr val="dk1"/>
              </a:buClr>
              <a:buSzPts val="1900"/>
              <a:buChar char="•"/>
              <a:defRPr/>
            </a:lvl7pPr>
            <a:lvl8pPr marL="3657600" lvl="7" indent="-349250" algn="l">
              <a:lnSpc>
                <a:spcPct val="100000"/>
              </a:lnSpc>
              <a:spcBef>
                <a:spcPts val="400"/>
              </a:spcBef>
              <a:spcAft>
                <a:spcPts val="0"/>
              </a:spcAft>
              <a:buClr>
                <a:schemeClr val="dk1"/>
              </a:buClr>
              <a:buSzPts val="1900"/>
              <a:buChar char="•"/>
              <a:defRPr/>
            </a:lvl8pPr>
            <a:lvl9pPr marL="4114800" lvl="8" indent="-349250" algn="l">
              <a:lnSpc>
                <a:spcPct val="100000"/>
              </a:lnSpc>
              <a:spcBef>
                <a:spcPts val="400"/>
              </a:spcBef>
              <a:spcAft>
                <a:spcPts val="0"/>
              </a:spcAft>
              <a:buClr>
                <a:schemeClr val="dk1"/>
              </a:buClr>
              <a:buSzPts val="1900"/>
              <a:buChar char="•"/>
              <a:defRPr/>
            </a:lvl9pPr>
          </a:lstStyle>
          <a:p>
            <a:endParaRPr/>
          </a:p>
        </p:txBody>
      </p:sp>
      <p:sp>
        <p:nvSpPr>
          <p:cNvPr id="186" name="Google Shape;186;p11"/>
          <p:cNvSpPr txBox="1">
            <a:spLocks noGrp="1"/>
          </p:cNvSpPr>
          <p:nvPr>
            <p:ph type="sldNum" idx="12"/>
          </p:nvPr>
        </p:nvSpPr>
        <p:spPr>
          <a:xfrm>
            <a:off x="11512784" y="6486251"/>
            <a:ext cx="679200" cy="365200"/>
          </a:xfrm>
          <a:prstGeom prst="rect">
            <a:avLst/>
          </a:prstGeom>
          <a:noFill/>
          <a:ln>
            <a:noFill/>
          </a:ln>
        </p:spPr>
        <p:txBody>
          <a:bodyPr spcFirstLastPara="1" wrap="square" lIns="91375" tIns="45675" rIns="91375" bIns="45675" anchor="ctr" anchorCtr="0">
            <a:noAutofit/>
          </a:bodyPr>
          <a:lstStyle>
            <a:lvl1pPr marL="0" marR="0" lvl="0"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100"/>
              <a:buFont typeface="Times New Roman"/>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1.png"/><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pn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sp>
        <p:nvSpPr>
          <p:cNvPr id="50" name="Google Shape;50;p1"/>
          <p:cNvSpPr txBox="1">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2745"/>
              </a:srgbClr>
            </a:outerShdw>
          </a:effectLst>
        </p:spPr>
        <p:txBody>
          <a:bodyPr spcFirstLastPara="1" wrap="square" lIns="91425" tIns="45700" rIns="91425" bIns="45700" anchor="ctr" anchorCtr="0">
            <a:normAutofit/>
          </a:bodyPr>
          <a:lstStyle>
            <a:lvl1pPr marR="0" lvl="0" algn="ctr" rtl="0">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1"/>
          <p:cNvSpPr txBox="1">
            <a:spLocks noGrp="1"/>
          </p:cNvSpPr>
          <p:nvPr>
            <p:ph type="body" idx="1"/>
          </p:nvPr>
        </p:nvSpPr>
        <p:spPr>
          <a:xfrm>
            <a:off x="533523" y="1297142"/>
            <a:ext cx="10979261"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spcBef>
                <a:spcPts val="400"/>
              </a:spcBef>
              <a:spcAft>
                <a:spcPts val="0"/>
              </a:spcAft>
              <a:buClr>
                <a:srgbClr val="1F497D"/>
              </a:buClr>
              <a:buSzPts val="2000"/>
              <a:buFont typeface="Courier New"/>
              <a:buChar char="o"/>
              <a:defRPr sz="2000" b="0" i="0" u="none" strike="noStrike" cap="none">
                <a:solidFill>
                  <a:srgbClr val="1F497D"/>
                </a:solidFill>
                <a:latin typeface="Arial"/>
                <a:ea typeface="Arial"/>
                <a:cs typeface="Arial"/>
                <a:sym typeface="Arial"/>
              </a:defRPr>
            </a:lvl2pPr>
            <a:lvl3pPr marL="1371600" marR="0" lvl="2" indent="-355600" algn="l" rtl="0">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3pPr>
            <a:lvl4pPr marL="1828800" marR="0" lvl="3" indent="-355600" algn="l" rtl="0">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4pPr>
            <a:lvl5pPr marL="2286000" marR="0" lvl="4" indent="-355600" algn="l" rtl="0">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52" name="Google Shape;52;p1"/>
          <p:cNvGrpSpPr/>
          <p:nvPr/>
        </p:nvGrpSpPr>
        <p:grpSpPr>
          <a:xfrm>
            <a:off x="-211627" y="-142630"/>
            <a:ext cx="12596660" cy="7137992"/>
            <a:chOff x="-158720" y="-142630"/>
            <a:chExt cx="9447494" cy="7137992"/>
          </a:xfrm>
        </p:grpSpPr>
        <p:grpSp>
          <p:nvGrpSpPr>
            <p:cNvPr id="53" name="Google Shape;53;p1"/>
            <p:cNvGrpSpPr/>
            <p:nvPr/>
          </p:nvGrpSpPr>
          <p:grpSpPr>
            <a:xfrm>
              <a:off x="467806" y="6873248"/>
              <a:ext cx="8217866" cy="122115"/>
              <a:chOff x="467806" y="6873248"/>
              <a:chExt cx="8217866" cy="122115"/>
            </a:xfrm>
          </p:grpSpPr>
          <p:cxnSp>
            <p:nvCxnSpPr>
              <p:cNvPr id="54" name="Google Shape;54;p1"/>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55" name="Google Shape;55;p1"/>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56" name="Google Shape;56;p1"/>
              <p:cNvGrpSpPr/>
              <p:nvPr/>
            </p:nvGrpSpPr>
            <p:grpSpPr>
              <a:xfrm>
                <a:off x="5715000" y="6873248"/>
                <a:ext cx="457200" cy="122115"/>
                <a:chOff x="5715000" y="6873248"/>
                <a:chExt cx="457200" cy="122115"/>
              </a:xfrm>
            </p:grpSpPr>
            <p:cxnSp>
              <p:nvCxnSpPr>
                <p:cNvPr id="57" name="Google Shape;57;p1"/>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58" name="Google Shape;58;p1"/>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59" name="Google Shape;59;p1"/>
              <p:cNvGrpSpPr/>
              <p:nvPr/>
            </p:nvGrpSpPr>
            <p:grpSpPr>
              <a:xfrm>
                <a:off x="2971800" y="6873248"/>
                <a:ext cx="457200" cy="122115"/>
                <a:chOff x="5715000" y="6873248"/>
                <a:chExt cx="457200" cy="122115"/>
              </a:xfrm>
            </p:grpSpPr>
            <p:cxnSp>
              <p:nvCxnSpPr>
                <p:cNvPr id="60" name="Google Shape;60;p1"/>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1" name="Google Shape;61;p1"/>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62" name="Google Shape;62;p1"/>
            <p:cNvGrpSpPr/>
            <p:nvPr/>
          </p:nvGrpSpPr>
          <p:grpSpPr>
            <a:xfrm>
              <a:off x="467806" y="-142630"/>
              <a:ext cx="8217866" cy="122115"/>
              <a:chOff x="467806" y="6873248"/>
              <a:chExt cx="8217866" cy="122115"/>
            </a:xfrm>
          </p:grpSpPr>
          <p:cxnSp>
            <p:nvCxnSpPr>
              <p:cNvPr id="63" name="Google Shape;63;p1"/>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4" name="Google Shape;64;p1"/>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65" name="Google Shape;65;p1"/>
              <p:cNvGrpSpPr/>
              <p:nvPr/>
            </p:nvGrpSpPr>
            <p:grpSpPr>
              <a:xfrm>
                <a:off x="5715000" y="6873248"/>
                <a:ext cx="457200" cy="122115"/>
                <a:chOff x="5715000" y="6873248"/>
                <a:chExt cx="457200" cy="122115"/>
              </a:xfrm>
            </p:grpSpPr>
            <p:cxnSp>
              <p:nvCxnSpPr>
                <p:cNvPr id="66" name="Google Shape;66;p1"/>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7" name="Google Shape;67;p1"/>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68" name="Google Shape;68;p1"/>
              <p:cNvGrpSpPr/>
              <p:nvPr/>
            </p:nvGrpSpPr>
            <p:grpSpPr>
              <a:xfrm>
                <a:off x="2971800" y="6873248"/>
                <a:ext cx="457200" cy="122115"/>
                <a:chOff x="5715000" y="6873248"/>
                <a:chExt cx="457200" cy="122115"/>
              </a:xfrm>
            </p:grpSpPr>
            <p:cxnSp>
              <p:nvCxnSpPr>
                <p:cNvPr id="69" name="Google Shape;69;p1"/>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70" name="Google Shape;70;p1"/>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71" name="Google Shape;71;p1"/>
            <p:cNvGrpSpPr/>
            <p:nvPr/>
          </p:nvGrpSpPr>
          <p:grpSpPr>
            <a:xfrm>
              <a:off x="-158720" y="1143066"/>
              <a:ext cx="122115" cy="5029134"/>
              <a:chOff x="-158720" y="1143066"/>
              <a:chExt cx="122115" cy="5029134"/>
            </a:xfrm>
          </p:grpSpPr>
          <p:cxnSp>
            <p:nvCxnSpPr>
              <p:cNvPr id="72" name="Google Shape;72;p1"/>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73" name="Google Shape;73;p1"/>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74" name="Google Shape;74;p1"/>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75" name="Google Shape;75;p1"/>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76" name="Google Shape;76;p1"/>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77" name="Google Shape;77;p1"/>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78" name="Google Shape;78;p1"/>
            <p:cNvGrpSpPr/>
            <p:nvPr/>
          </p:nvGrpSpPr>
          <p:grpSpPr>
            <a:xfrm>
              <a:off x="9166659" y="1143066"/>
              <a:ext cx="122115" cy="5029134"/>
              <a:chOff x="-158720" y="1143066"/>
              <a:chExt cx="122115" cy="5029134"/>
            </a:xfrm>
          </p:grpSpPr>
          <p:cxnSp>
            <p:nvCxnSpPr>
              <p:cNvPr id="79" name="Google Shape;79;p1"/>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80" name="Google Shape;80;p1"/>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81" name="Google Shape;81;p1"/>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82" name="Google Shape;82;p1"/>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83" name="Google Shape;83;p1"/>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84" name="Google Shape;84;p1"/>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pic>
        <p:nvPicPr>
          <p:cNvPr id="85" name="Google Shape;85;p1" descr="RGB_White-Seal_White-Mark_SC_Horizontal.png"/>
          <p:cNvPicPr preferRelativeResize="0"/>
          <p:nvPr/>
        </p:nvPicPr>
        <p:blipFill rotWithShape="1">
          <a:blip r:embed="rId10">
            <a:alphaModFix/>
          </a:blip>
          <a:srcRect/>
          <a:stretch/>
        </p:blipFill>
        <p:spPr>
          <a:xfrm>
            <a:off x="8229600" y="6356933"/>
            <a:ext cx="2286000" cy="383721"/>
          </a:xfrm>
          <a:prstGeom prst="rect">
            <a:avLst/>
          </a:prstGeom>
          <a:noFill/>
          <a:ln>
            <a:noFill/>
          </a:ln>
        </p:spPr>
      </p:pic>
      <p:sp>
        <p:nvSpPr>
          <p:cNvPr id="86" name="Google Shape;86;p1"/>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FFFFFF"/>
              </a:buClr>
              <a:buSzPts val="1000"/>
              <a:buFont typeface="Times New Roman"/>
              <a:buNone/>
              <a:defRPr sz="1000" b="0" i="0">
                <a:solidFill>
                  <a:srgbClr val="FFFFFF"/>
                </a:solidFill>
                <a:latin typeface="Arial"/>
                <a:ea typeface="Arial"/>
                <a:cs typeface="Arial"/>
                <a:sym typeface="Arial"/>
              </a:defRPr>
            </a:lvl1pPr>
            <a:lvl2pPr marL="0" marR="0" lvl="1" indent="0" algn="r" rtl="0">
              <a:spcBef>
                <a:spcPts val="0"/>
              </a:spcBef>
              <a:spcAft>
                <a:spcPts val="0"/>
              </a:spcAft>
              <a:buClr>
                <a:srgbClr val="FFFFFF"/>
              </a:buClr>
              <a:buSzPts val="1000"/>
              <a:buFont typeface="Times New Roman"/>
              <a:buNone/>
              <a:defRPr sz="1000" b="0" i="0">
                <a:solidFill>
                  <a:srgbClr val="FFFFFF"/>
                </a:solidFill>
                <a:latin typeface="Arial"/>
                <a:ea typeface="Arial"/>
                <a:cs typeface="Arial"/>
                <a:sym typeface="Arial"/>
              </a:defRPr>
            </a:lvl2pPr>
            <a:lvl3pPr marL="0" marR="0" lvl="2" indent="0" algn="r" rtl="0">
              <a:spcBef>
                <a:spcPts val="0"/>
              </a:spcBef>
              <a:spcAft>
                <a:spcPts val="0"/>
              </a:spcAft>
              <a:buClr>
                <a:srgbClr val="FFFFFF"/>
              </a:buClr>
              <a:buSzPts val="1000"/>
              <a:buFont typeface="Times New Roman"/>
              <a:buNone/>
              <a:defRPr sz="1000" b="0" i="0">
                <a:solidFill>
                  <a:srgbClr val="FFFFFF"/>
                </a:solidFill>
                <a:latin typeface="Arial"/>
                <a:ea typeface="Arial"/>
                <a:cs typeface="Arial"/>
                <a:sym typeface="Arial"/>
              </a:defRPr>
            </a:lvl3pPr>
            <a:lvl4pPr marL="0" marR="0" lvl="3" indent="0" algn="r" rtl="0">
              <a:spcBef>
                <a:spcPts val="0"/>
              </a:spcBef>
              <a:spcAft>
                <a:spcPts val="0"/>
              </a:spcAft>
              <a:buClr>
                <a:srgbClr val="FFFFFF"/>
              </a:buClr>
              <a:buSzPts val="1000"/>
              <a:buFont typeface="Times New Roman"/>
              <a:buNone/>
              <a:defRPr sz="1000" b="0" i="0">
                <a:solidFill>
                  <a:srgbClr val="FFFFFF"/>
                </a:solidFill>
                <a:latin typeface="Arial"/>
                <a:ea typeface="Arial"/>
                <a:cs typeface="Arial"/>
                <a:sym typeface="Arial"/>
              </a:defRPr>
            </a:lvl4pPr>
            <a:lvl5pPr marL="0" marR="0" lvl="4" indent="0" algn="r" rtl="0">
              <a:spcBef>
                <a:spcPts val="0"/>
              </a:spcBef>
              <a:spcAft>
                <a:spcPts val="0"/>
              </a:spcAft>
              <a:buClr>
                <a:srgbClr val="FFFFFF"/>
              </a:buClr>
              <a:buSzPts val="1000"/>
              <a:buFont typeface="Times New Roman"/>
              <a:buNone/>
              <a:defRPr sz="1000" b="0" i="0">
                <a:solidFill>
                  <a:srgbClr val="FFFFFF"/>
                </a:solidFill>
                <a:latin typeface="Arial"/>
                <a:ea typeface="Arial"/>
                <a:cs typeface="Arial"/>
                <a:sym typeface="Arial"/>
              </a:defRPr>
            </a:lvl5pPr>
            <a:lvl6pPr marL="0" marR="0" lvl="5" indent="0" algn="r" rtl="0">
              <a:spcBef>
                <a:spcPts val="0"/>
              </a:spcBef>
              <a:spcAft>
                <a:spcPts val="0"/>
              </a:spcAft>
              <a:buClr>
                <a:srgbClr val="FFFFFF"/>
              </a:buClr>
              <a:buSzPts val="1000"/>
              <a:buFont typeface="Times New Roman"/>
              <a:buNone/>
              <a:defRPr sz="1000" b="0" i="0">
                <a:solidFill>
                  <a:srgbClr val="FFFFFF"/>
                </a:solidFill>
                <a:latin typeface="Arial"/>
                <a:ea typeface="Arial"/>
                <a:cs typeface="Arial"/>
                <a:sym typeface="Arial"/>
              </a:defRPr>
            </a:lvl6pPr>
            <a:lvl7pPr marL="0" marR="0" lvl="6" indent="0" algn="r" rtl="0">
              <a:spcBef>
                <a:spcPts val="0"/>
              </a:spcBef>
              <a:spcAft>
                <a:spcPts val="0"/>
              </a:spcAft>
              <a:buClr>
                <a:srgbClr val="FFFFFF"/>
              </a:buClr>
              <a:buSzPts val="1000"/>
              <a:buFont typeface="Times New Roman"/>
              <a:buNone/>
              <a:defRPr sz="1000" b="0" i="0">
                <a:solidFill>
                  <a:srgbClr val="FFFFFF"/>
                </a:solidFill>
                <a:latin typeface="Arial"/>
                <a:ea typeface="Arial"/>
                <a:cs typeface="Arial"/>
                <a:sym typeface="Arial"/>
              </a:defRPr>
            </a:lvl7pPr>
            <a:lvl8pPr marL="0" marR="0" lvl="7" indent="0" algn="r" rtl="0">
              <a:spcBef>
                <a:spcPts val="0"/>
              </a:spcBef>
              <a:spcAft>
                <a:spcPts val="0"/>
              </a:spcAft>
              <a:buClr>
                <a:srgbClr val="FFFFFF"/>
              </a:buClr>
              <a:buSzPts val="1000"/>
              <a:buFont typeface="Times New Roman"/>
              <a:buNone/>
              <a:defRPr sz="1000" b="0" i="0">
                <a:solidFill>
                  <a:srgbClr val="FFFFFF"/>
                </a:solidFill>
                <a:latin typeface="Arial"/>
                <a:ea typeface="Arial"/>
                <a:cs typeface="Arial"/>
                <a:sym typeface="Arial"/>
              </a:defRPr>
            </a:lvl8pPr>
            <a:lvl9pPr marL="0" marR="0" lvl="8" indent="0" algn="r" rtl="0">
              <a:spcBef>
                <a:spcPts val="0"/>
              </a:spcBef>
              <a:spcAft>
                <a:spcPts val="0"/>
              </a:spcAft>
              <a:buClr>
                <a:srgbClr val="FFFFFF"/>
              </a:buClr>
              <a:buSzPts val="1000"/>
              <a:buFont typeface="Times New Roman"/>
              <a:buNone/>
              <a:defRPr sz="1000" b="0" i="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10"/>
          <p:cNvSpPr txBox="1">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91400" tIns="45675" rIns="91400" bIns="45675" anchor="ctr" anchorCtr="0">
            <a:normAutofit/>
          </a:bodyPr>
          <a:lstStyle>
            <a:lvl1pPr marR="0" lvl="0" algn="ctr"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46" name="Google Shape;146;p10"/>
          <p:cNvSpPr txBox="1">
            <a:spLocks noGrp="1"/>
          </p:cNvSpPr>
          <p:nvPr>
            <p:ph type="body" idx="1"/>
          </p:nvPr>
        </p:nvSpPr>
        <p:spPr>
          <a:xfrm>
            <a:off x="533523" y="1297141"/>
            <a:ext cx="10979200" cy="4526000"/>
          </a:xfrm>
          <a:prstGeom prst="rect">
            <a:avLst/>
          </a:prstGeom>
          <a:noFill/>
          <a:ln>
            <a:noFill/>
          </a:ln>
        </p:spPr>
        <p:txBody>
          <a:bodyPr spcFirstLastPara="1" wrap="square" lIns="91400" tIns="45675" rIns="91400" bIns="45675" anchor="t" anchorCtr="0">
            <a:normAutofit/>
          </a:bodyPr>
          <a:lstStyle>
            <a:lvl1pPr marL="457200" marR="0" lvl="0" indent="-381000" algn="l" rtl="0">
              <a:lnSpc>
                <a:spcPct val="10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lnSpc>
                <a:spcPct val="100000"/>
              </a:lnSpc>
              <a:spcBef>
                <a:spcPts val="400"/>
              </a:spcBef>
              <a:spcAft>
                <a:spcPts val="0"/>
              </a:spcAft>
              <a:buClr>
                <a:srgbClr val="1F497D"/>
              </a:buClr>
              <a:buSzPts val="2000"/>
              <a:buFont typeface="Courier New"/>
              <a:buChar char="o"/>
              <a:defRPr sz="2000" b="0" i="0" u="none" strike="noStrike" cap="none">
                <a:solidFill>
                  <a:srgbClr val="1F497D"/>
                </a:solidFill>
                <a:latin typeface="Arial"/>
                <a:ea typeface="Arial"/>
                <a:cs typeface="Arial"/>
                <a:sym typeface="Arial"/>
              </a:defRPr>
            </a:lvl2pPr>
            <a:lvl3pPr marL="1371600" marR="0" lvl="2"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3pPr>
            <a:lvl4pPr marL="1828800" marR="0" lvl="3"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4pPr>
            <a:lvl5pPr marL="2286000" marR="0" lvl="4"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147" name="Google Shape;147;p10"/>
          <p:cNvGrpSpPr/>
          <p:nvPr/>
        </p:nvGrpSpPr>
        <p:grpSpPr>
          <a:xfrm>
            <a:off x="-211608" y="-142630"/>
            <a:ext cx="12596639" cy="7137979"/>
            <a:chOff x="-158707" y="-142630"/>
            <a:chExt cx="9447479" cy="7137978"/>
          </a:xfrm>
        </p:grpSpPr>
        <p:grpSp>
          <p:nvGrpSpPr>
            <p:cNvPr id="148" name="Google Shape;148;p10"/>
            <p:cNvGrpSpPr/>
            <p:nvPr/>
          </p:nvGrpSpPr>
          <p:grpSpPr>
            <a:xfrm>
              <a:off x="467806" y="6873248"/>
              <a:ext cx="8217866" cy="122100"/>
              <a:chOff x="467806" y="6873248"/>
              <a:chExt cx="8217866" cy="122100"/>
            </a:xfrm>
          </p:grpSpPr>
          <p:cxnSp>
            <p:nvCxnSpPr>
              <p:cNvPr id="149" name="Google Shape;149;p10"/>
              <p:cNvCxnSpPr/>
              <p:nvPr/>
            </p:nvCxnSpPr>
            <p:spPr>
              <a:xfrm>
                <a:off x="467806"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50" name="Google Shape;150;p10"/>
              <p:cNvCxnSpPr/>
              <p:nvPr/>
            </p:nvCxnSpPr>
            <p:spPr>
              <a:xfrm>
                <a:off x="8685672" y="6873248"/>
                <a:ext cx="0" cy="122100"/>
              </a:xfrm>
              <a:prstGeom prst="straightConnector1">
                <a:avLst/>
              </a:prstGeom>
              <a:noFill/>
              <a:ln w="9525" cap="flat" cmpd="sng">
                <a:solidFill>
                  <a:schemeClr val="dk1"/>
                </a:solidFill>
                <a:prstDash val="dot"/>
                <a:round/>
                <a:headEnd type="none" w="sm" len="sm"/>
                <a:tailEnd type="none" w="sm" len="sm"/>
              </a:ln>
            </p:spPr>
          </p:cxnSp>
          <p:grpSp>
            <p:nvGrpSpPr>
              <p:cNvPr id="151" name="Google Shape;151;p10"/>
              <p:cNvGrpSpPr/>
              <p:nvPr/>
            </p:nvGrpSpPr>
            <p:grpSpPr>
              <a:xfrm>
                <a:off x="5715000" y="6873248"/>
                <a:ext cx="457200" cy="122100"/>
                <a:chOff x="5715000" y="6873248"/>
                <a:chExt cx="457200" cy="122100"/>
              </a:xfrm>
            </p:grpSpPr>
            <p:cxnSp>
              <p:nvCxnSpPr>
                <p:cNvPr id="152" name="Google Shape;152;p10"/>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53" name="Google Shape;153;p10"/>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54" name="Google Shape;154;p10"/>
              <p:cNvGrpSpPr/>
              <p:nvPr/>
            </p:nvGrpSpPr>
            <p:grpSpPr>
              <a:xfrm>
                <a:off x="2971800" y="6873248"/>
                <a:ext cx="457200" cy="122100"/>
                <a:chOff x="5715000" y="6873248"/>
                <a:chExt cx="457200" cy="122100"/>
              </a:xfrm>
            </p:grpSpPr>
            <p:cxnSp>
              <p:nvCxnSpPr>
                <p:cNvPr id="155" name="Google Shape;155;p10"/>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56" name="Google Shape;156;p10"/>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157" name="Google Shape;157;p10"/>
            <p:cNvGrpSpPr/>
            <p:nvPr/>
          </p:nvGrpSpPr>
          <p:grpSpPr>
            <a:xfrm>
              <a:off x="467806" y="-142630"/>
              <a:ext cx="8217866" cy="122100"/>
              <a:chOff x="467806" y="6873248"/>
              <a:chExt cx="8217866" cy="122100"/>
            </a:xfrm>
          </p:grpSpPr>
          <p:cxnSp>
            <p:nvCxnSpPr>
              <p:cNvPr id="158" name="Google Shape;158;p10"/>
              <p:cNvCxnSpPr/>
              <p:nvPr/>
            </p:nvCxnSpPr>
            <p:spPr>
              <a:xfrm>
                <a:off x="467806"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59" name="Google Shape;159;p10"/>
              <p:cNvCxnSpPr/>
              <p:nvPr/>
            </p:nvCxnSpPr>
            <p:spPr>
              <a:xfrm>
                <a:off x="8685672" y="6873248"/>
                <a:ext cx="0" cy="122100"/>
              </a:xfrm>
              <a:prstGeom prst="straightConnector1">
                <a:avLst/>
              </a:prstGeom>
              <a:noFill/>
              <a:ln w="9525" cap="flat" cmpd="sng">
                <a:solidFill>
                  <a:schemeClr val="dk1"/>
                </a:solidFill>
                <a:prstDash val="dot"/>
                <a:round/>
                <a:headEnd type="none" w="sm" len="sm"/>
                <a:tailEnd type="none" w="sm" len="sm"/>
              </a:ln>
            </p:spPr>
          </p:cxnSp>
          <p:grpSp>
            <p:nvGrpSpPr>
              <p:cNvPr id="160" name="Google Shape;160;p10"/>
              <p:cNvGrpSpPr/>
              <p:nvPr/>
            </p:nvGrpSpPr>
            <p:grpSpPr>
              <a:xfrm>
                <a:off x="5715000" y="6873248"/>
                <a:ext cx="457200" cy="122100"/>
                <a:chOff x="5715000" y="6873248"/>
                <a:chExt cx="457200" cy="122100"/>
              </a:xfrm>
            </p:grpSpPr>
            <p:cxnSp>
              <p:nvCxnSpPr>
                <p:cNvPr id="161" name="Google Shape;161;p10"/>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62" name="Google Shape;162;p10"/>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63" name="Google Shape;163;p10"/>
              <p:cNvGrpSpPr/>
              <p:nvPr/>
            </p:nvGrpSpPr>
            <p:grpSpPr>
              <a:xfrm>
                <a:off x="2971800" y="6873248"/>
                <a:ext cx="457200" cy="122100"/>
                <a:chOff x="5715000" y="6873248"/>
                <a:chExt cx="457200" cy="122100"/>
              </a:xfrm>
            </p:grpSpPr>
            <p:cxnSp>
              <p:nvCxnSpPr>
                <p:cNvPr id="164" name="Google Shape;164;p10"/>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165" name="Google Shape;165;p10"/>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166" name="Google Shape;166;p10"/>
            <p:cNvGrpSpPr/>
            <p:nvPr/>
          </p:nvGrpSpPr>
          <p:grpSpPr>
            <a:xfrm>
              <a:off x="-158707" y="1082016"/>
              <a:ext cx="122100" cy="5151234"/>
              <a:chOff x="-158707" y="1082016"/>
              <a:chExt cx="122100" cy="5151234"/>
            </a:xfrm>
          </p:grpSpPr>
          <p:cxnSp>
            <p:nvCxnSpPr>
              <p:cNvPr id="167" name="Google Shape;167;p10"/>
              <p:cNvCxnSpPr/>
              <p:nvPr/>
            </p:nvCxnSpPr>
            <p:spPr>
              <a:xfrm>
                <a:off x="-97655" y="1082016"/>
                <a:ext cx="0" cy="122100"/>
              </a:xfrm>
              <a:prstGeom prst="straightConnector1">
                <a:avLst/>
              </a:prstGeom>
              <a:noFill/>
              <a:ln w="9525" cap="flat" cmpd="sng">
                <a:solidFill>
                  <a:schemeClr val="dk1"/>
                </a:solidFill>
                <a:prstDash val="dot"/>
                <a:round/>
                <a:headEnd type="none" w="sm" len="sm"/>
                <a:tailEnd type="none" w="sm" len="sm"/>
              </a:ln>
            </p:spPr>
          </p:cxnSp>
          <p:cxnSp>
            <p:nvCxnSpPr>
              <p:cNvPr id="168" name="Google Shape;168;p10"/>
              <p:cNvCxnSpPr/>
              <p:nvPr/>
            </p:nvCxnSpPr>
            <p:spPr>
              <a:xfrm>
                <a:off x="-97655" y="1539150"/>
                <a:ext cx="0" cy="122100"/>
              </a:xfrm>
              <a:prstGeom prst="straightConnector1">
                <a:avLst/>
              </a:prstGeom>
              <a:noFill/>
              <a:ln w="9525" cap="flat" cmpd="sng">
                <a:solidFill>
                  <a:schemeClr val="dk1"/>
                </a:solidFill>
                <a:prstDash val="dot"/>
                <a:round/>
                <a:headEnd type="none" w="sm" len="sm"/>
                <a:tailEnd type="none" w="sm" len="sm"/>
              </a:ln>
            </p:spPr>
          </p:cxnSp>
          <p:cxnSp>
            <p:nvCxnSpPr>
              <p:cNvPr id="169" name="Google Shape;169;p10"/>
              <p:cNvCxnSpPr/>
              <p:nvPr/>
            </p:nvCxnSpPr>
            <p:spPr>
              <a:xfrm>
                <a:off x="-97655" y="6111150"/>
                <a:ext cx="0" cy="122100"/>
              </a:xfrm>
              <a:prstGeom prst="straightConnector1">
                <a:avLst/>
              </a:prstGeom>
              <a:noFill/>
              <a:ln w="9525" cap="flat" cmpd="sng">
                <a:solidFill>
                  <a:schemeClr val="dk1"/>
                </a:solidFill>
                <a:prstDash val="dot"/>
                <a:round/>
                <a:headEnd type="none" w="sm" len="sm"/>
                <a:tailEnd type="none" w="sm" len="sm"/>
              </a:ln>
            </p:spPr>
          </p:cxnSp>
          <p:cxnSp>
            <p:nvCxnSpPr>
              <p:cNvPr id="170" name="Google Shape;170;p10"/>
              <p:cNvCxnSpPr/>
              <p:nvPr/>
            </p:nvCxnSpPr>
            <p:spPr>
              <a:xfrm rot="10800000">
                <a:off x="-158707" y="4075647"/>
                <a:ext cx="122100" cy="0"/>
              </a:xfrm>
              <a:prstGeom prst="straightConnector1">
                <a:avLst/>
              </a:prstGeom>
              <a:noFill/>
              <a:ln w="9525" cap="flat" cmpd="sng">
                <a:solidFill>
                  <a:schemeClr val="dk1"/>
                </a:solidFill>
                <a:prstDash val="dot"/>
                <a:round/>
                <a:headEnd type="none" w="sm" len="sm"/>
                <a:tailEnd type="none" w="sm" len="sm"/>
              </a:ln>
            </p:spPr>
          </p:cxnSp>
          <p:cxnSp>
            <p:nvCxnSpPr>
              <p:cNvPr id="171" name="Google Shape;171;p10"/>
              <p:cNvCxnSpPr/>
              <p:nvPr/>
            </p:nvCxnSpPr>
            <p:spPr>
              <a:xfrm rot="10800000">
                <a:off x="-158707" y="3679446"/>
                <a:ext cx="122100" cy="0"/>
              </a:xfrm>
              <a:prstGeom prst="straightConnector1">
                <a:avLst/>
              </a:prstGeom>
              <a:noFill/>
              <a:ln w="9525" cap="flat" cmpd="sng">
                <a:solidFill>
                  <a:schemeClr val="dk1"/>
                </a:solidFill>
                <a:prstDash val="dot"/>
                <a:round/>
                <a:headEnd type="none" w="sm" len="sm"/>
                <a:tailEnd type="none" w="sm" len="sm"/>
              </a:ln>
            </p:spPr>
          </p:cxnSp>
          <p:cxnSp>
            <p:nvCxnSpPr>
              <p:cNvPr id="172" name="Google Shape;172;p10"/>
              <p:cNvCxnSpPr/>
              <p:nvPr/>
            </p:nvCxnSpPr>
            <p:spPr>
              <a:xfrm rot="10800000">
                <a:off x="-158707" y="5773880"/>
                <a:ext cx="122100" cy="0"/>
              </a:xfrm>
              <a:prstGeom prst="straightConnector1">
                <a:avLst/>
              </a:prstGeom>
              <a:noFill/>
              <a:ln w="9525" cap="flat" cmpd="sng">
                <a:solidFill>
                  <a:schemeClr val="dk1"/>
                </a:solidFill>
                <a:prstDash val="dot"/>
                <a:round/>
                <a:headEnd type="none" w="sm" len="sm"/>
                <a:tailEnd type="none" w="sm" len="sm"/>
              </a:ln>
            </p:spPr>
          </p:cxnSp>
        </p:grpSp>
        <p:grpSp>
          <p:nvGrpSpPr>
            <p:cNvPr id="173" name="Google Shape;173;p10"/>
            <p:cNvGrpSpPr/>
            <p:nvPr/>
          </p:nvGrpSpPr>
          <p:grpSpPr>
            <a:xfrm>
              <a:off x="9166672" y="1082016"/>
              <a:ext cx="122100" cy="5151234"/>
              <a:chOff x="-158707" y="1082016"/>
              <a:chExt cx="122100" cy="5151234"/>
            </a:xfrm>
          </p:grpSpPr>
          <p:cxnSp>
            <p:nvCxnSpPr>
              <p:cNvPr id="174" name="Google Shape;174;p10"/>
              <p:cNvCxnSpPr/>
              <p:nvPr/>
            </p:nvCxnSpPr>
            <p:spPr>
              <a:xfrm>
                <a:off x="-97655" y="1082016"/>
                <a:ext cx="0" cy="122100"/>
              </a:xfrm>
              <a:prstGeom prst="straightConnector1">
                <a:avLst/>
              </a:prstGeom>
              <a:noFill/>
              <a:ln w="9525" cap="flat" cmpd="sng">
                <a:solidFill>
                  <a:schemeClr val="dk1"/>
                </a:solidFill>
                <a:prstDash val="dot"/>
                <a:round/>
                <a:headEnd type="none" w="sm" len="sm"/>
                <a:tailEnd type="none" w="sm" len="sm"/>
              </a:ln>
            </p:spPr>
          </p:cxnSp>
          <p:cxnSp>
            <p:nvCxnSpPr>
              <p:cNvPr id="175" name="Google Shape;175;p10"/>
              <p:cNvCxnSpPr/>
              <p:nvPr/>
            </p:nvCxnSpPr>
            <p:spPr>
              <a:xfrm>
                <a:off x="-97655" y="1539150"/>
                <a:ext cx="0" cy="122100"/>
              </a:xfrm>
              <a:prstGeom prst="straightConnector1">
                <a:avLst/>
              </a:prstGeom>
              <a:noFill/>
              <a:ln w="9525" cap="flat" cmpd="sng">
                <a:solidFill>
                  <a:schemeClr val="dk1"/>
                </a:solidFill>
                <a:prstDash val="dot"/>
                <a:round/>
                <a:headEnd type="none" w="sm" len="sm"/>
                <a:tailEnd type="none" w="sm" len="sm"/>
              </a:ln>
            </p:spPr>
          </p:cxnSp>
          <p:cxnSp>
            <p:nvCxnSpPr>
              <p:cNvPr id="176" name="Google Shape;176;p10"/>
              <p:cNvCxnSpPr/>
              <p:nvPr/>
            </p:nvCxnSpPr>
            <p:spPr>
              <a:xfrm>
                <a:off x="-97655" y="6111150"/>
                <a:ext cx="0" cy="122100"/>
              </a:xfrm>
              <a:prstGeom prst="straightConnector1">
                <a:avLst/>
              </a:prstGeom>
              <a:noFill/>
              <a:ln w="9525" cap="flat" cmpd="sng">
                <a:solidFill>
                  <a:schemeClr val="dk1"/>
                </a:solidFill>
                <a:prstDash val="dot"/>
                <a:round/>
                <a:headEnd type="none" w="sm" len="sm"/>
                <a:tailEnd type="none" w="sm" len="sm"/>
              </a:ln>
            </p:spPr>
          </p:cxnSp>
          <p:cxnSp>
            <p:nvCxnSpPr>
              <p:cNvPr id="177" name="Google Shape;177;p10"/>
              <p:cNvCxnSpPr/>
              <p:nvPr/>
            </p:nvCxnSpPr>
            <p:spPr>
              <a:xfrm rot="10800000">
                <a:off x="-158707" y="4075647"/>
                <a:ext cx="122100" cy="0"/>
              </a:xfrm>
              <a:prstGeom prst="straightConnector1">
                <a:avLst/>
              </a:prstGeom>
              <a:noFill/>
              <a:ln w="9525" cap="flat" cmpd="sng">
                <a:solidFill>
                  <a:schemeClr val="dk1"/>
                </a:solidFill>
                <a:prstDash val="dot"/>
                <a:round/>
                <a:headEnd type="none" w="sm" len="sm"/>
                <a:tailEnd type="none" w="sm" len="sm"/>
              </a:ln>
            </p:spPr>
          </p:cxnSp>
          <p:cxnSp>
            <p:nvCxnSpPr>
              <p:cNvPr id="178" name="Google Shape;178;p10"/>
              <p:cNvCxnSpPr/>
              <p:nvPr/>
            </p:nvCxnSpPr>
            <p:spPr>
              <a:xfrm rot="10800000">
                <a:off x="-158707" y="3679446"/>
                <a:ext cx="122100" cy="0"/>
              </a:xfrm>
              <a:prstGeom prst="straightConnector1">
                <a:avLst/>
              </a:prstGeom>
              <a:noFill/>
              <a:ln w="9525" cap="flat" cmpd="sng">
                <a:solidFill>
                  <a:schemeClr val="dk1"/>
                </a:solidFill>
                <a:prstDash val="dot"/>
                <a:round/>
                <a:headEnd type="none" w="sm" len="sm"/>
                <a:tailEnd type="none" w="sm" len="sm"/>
              </a:ln>
            </p:spPr>
          </p:cxnSp>
          <p:cxnSp>
            <p:nvCxnSpPr>
              <p:cNvPr id="179" name="Google Shape;179;p10"/>
              <p:cNvCxnSpPr/>
              <p:nvPr/>
            </p:nvCxnSpPr>
            <p:spPr>
              <a:xfrm rot="10800000">
                <a:off x="-158707" y="5773880"/>
                <a:ext cx="122100" cy="0"/>
              </a:xfrm>
              <a:prstGeom prst="straightConnector1">
                <a:avLst/>
              </a:prstGeom>
              <a:noFill/>
              <a:ln w="9525" cap="flat" cmpd="sng">
                <a:solidFill>
                  <a:schemeClr val="dk1"/>
                </a:solidFill>
                <a:prstDash val="dot"/>
                <a:round/>
                <a:headEnd type="none" w="sm" len="sm"/>
                <a:tailEnd type="none" w="sm" len="sm"/>
              </a:ln>
            </p:spPr>
          </p:cxnSp>
        </p:grpSp>
      </p:grpSp>
      <p:pic>
        <p:nvPicPr>
          <p:cNvPr id="180" name="Google Shape;180;p10" descr="RGB_White-Seal_White-Mark_SC_Horizontal.png"/>
          <p:cNvPicPr preferRelativeResize="0"/>
          <p:nvPr/>
        </p:nvPicPr>
        <p:blipFill rotWithShape="1">
          <a:blip r:embed="rId17">
            <a:alphaModFix/>
          </a:blip>
          <a:srcRect/>
          <a:stretch/>
        </p:blipFill>
        <p:spPr>
          <a:xfrm>
            <a:off x="8229600" y="6356941"/>
            <a:ext cx="2286000" cy="383721"/>
          </a:xfrm>
          <a:prstGeom prst="rect">
            <a:avLst/>
          </a:prstGeom>
          <a:noFill/>
          <a:ln>
            <a:noFill/>
          </a:ln>
        </p:spPr>
      </p:pic>
      <p:sp>
        <p:nvSpPr>
          <p:cNvPr id="181" name="Google Shape;181;p10"/>
          <p:cNvSpPr txBox="1">
            <a:spLocks noGrp="1"/>
          </p:cNvSpPr>
          <p:nvPr>
            <p:ph type="sldNum" idx="12"/>
          </p:nvPr>
        </p:nvSpPr>
        <p:spPr>
          <a:xfrm>
            <a:off x="11512784" y="6486249"/>
            <a:ext cx="679200" cy="365200"/>
          </a:xfrm>
          <a:prstGeom prst="rect">
            <a:avLst/>
          </a:prstGeom>
          <a:noFill/>
          <a:ln>
            <a:noFill/>
          </a:ln>
        </p:spPr>
        <p:txBody>
          <a:bodyPr spcFirstLastPara="1" wrap="square" lIns="91400" tIns="45675" rIns="91400" bIns="45675" anchor="ctr" anchorCtr="0">
            <a:noAutofit/>
          </a:bodyPr>
          <a:lstStyle>
            <a:lvl1pPr marL="0" marR="0" lvl="0" indent="0" algn="r" rtl="0">
              <a:lnSpc>
                <a:spcPct val="100000"/>
              </a:lnSpc>
              <a:spcBef>
                <a:spcPts val="0"/>
              </a:spcBef>
              <a:spcAft>
                <a:spcPts val="0"/>
              </a:spcAft>
              <a:buClr>
                <a:srgbClr val="FFFFFF"/>
              </a:buClr>
              <a:buSzPts val="1100"/>
              <a:buFont typeface="Times New Roman"/>
              <a:buNone/>
              <a:defRPr sz="11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100"/>
              <a:buFont typeface="Times New Roman"/>
              <a:buNone/>
              <a:defRPr sz="11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100"/>
              <a:buFont typeface="Times New Roman"/>
              <a:buNone/>
              <a:defRPr sz="11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100"/>
              <a:buFont typeface="Times New Roman"/>
              <a:buNone/>
              <a:defRPr sz="11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100"/>
              <a:buFont typeface="Times New Roman"/>
              <a:buNone/>
              <a:defRPr sz="11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100"/>
              <a:buFont typeface="Times New Roman"/>
              <a:buNone/>
              <a:defRPr sz="11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100"/>
              <a:buFont typeface="Times New Roman"/>
              <a:buNone/>
              <a:defRPr sz="11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100"/>
              <a:buFont typeface="Times New Roman"/>
              <a:buNone/>
              <a:defRPr sz="11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100"/>
              <a:buFont typeface="Times New Roman"/>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7"/>
        <p:cNvGrpSpPr/>
        <p:nvPr/>
      </p:nvGrpSpPr>
      <p:grpSpPr>
        <a:xfrm>
          <a:off x="0" y="0"/>
          <a:ext cx="0" cy="0"/>
          <a:chOff x="0" y="0"/>
          <a:chExt cx="0" cy="0"/>
        </a:xfrm>
      </p:grpSpPr>
      <p:sp>
        <p:nvSpPr>
          <p:cNvPr id="298" name="Google Shape;298;p27"/>
          <p:cNvSpPr txBox="1">
            <a:spLocks noGrp="1"/>
          </p:cNvSpPr>
          <p:nvPr>
            <p:ph type="title"/>
          </p:nvPr>
        </p:nvSpPr>
        <p:spPr>
          <a:xfrm>
            <a:off x="0" y="0"/>
            <a:ext cx="12192000" cy="914400"/>
          </a:xfrm>
          <a:prstGeom prst="rect">
            <a:avLst/>
          </a:prstGeom>
          <a:solidFill>
            <a:srgbClr val="00395A"/>
          </a:solidFill>
          <a:ln>
            <a:noFill/>
          </a:ln>
          <a:effectLst>
            <a:outerShdw blurRad="50800" dist="38100" dir="2700000" algn="tl" rotWithShape="0">
              <a:srgbClr val="000000">
                <a:alpha val="41568"/>
              </a:srgbClr>
            </a:outerShdw>
          </a:effectLst>
        </p:spPr>
        <p:txBody>
          <a:bodyPr spcFirstLastPara="1" wrap="square" lIns="91400" tIns="45675" rIns="91400" bIns="45675" anchor="ctr" anchorCtr="0">
            <a:normAutofit/>
          </a:bodyPr>
          <a:lstStyle>
            <a:lvl1pPr marR="0" lvl="0" algn="ctr"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99" name="Google Shape;299;p27"/>
          <p:cNvSpPr txBox="1">
            <a:spLocks noGrp="1"/>
          </p:cNvSpPr>
          <p:nvPr>
            <p:ph type="body" idx="1"/>
          </p:nvPr>
        </p:nvSpPr>
        <p:spPr>
          <a:xfrm>
            <a:off x="533524" y="1297141"/>
            <a:ext cx="10979200" cy="4526000"/>
          </a:xfrm>
          <a:prstGeom prst="rect">
            <a:avLst/>
          </a:prstGeom>
          <a:noFill/>
          <a:ln>
            <a:noFill/>
          </a:ln>
        </p:spPr>
        <p:txBody>
          <a:bodyPr spcFirstLastPara="1" wrap="square" lIns="91400" tIns="45675" rIns="91400" bIns="45675" anchor="t" anchorCtr="0">
            <a:normAutofit/>
          </a:bodyPr>
          <a:lstStyle>
            <a:lvl1pPr marL="457200" marR="0" lvl="0" indent="-381000" algn="l" rtl="0">
              <a:lnSpc>
                <a:spcPct val="10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lnSpc>
                <a:spcPct val="100000"/>
              </a:lnSpc>
              <a:spcBef>
                <a:spcPts val="400"/>
              </a:spcBef>
              <a:spcAft>
                <a:spcPts val="0"/>
              </a:spcAft>
              <a:buClr>
                <a:srgbClr val="1F497D"/>
              </a:buClr>
              <a:buSzPts val="2000"/>
              <a:buFont typeface="Courier New"/>
              <a:buChar char="o"/>
              <a:defRPr sz="2000" b="0" i="0" u="none" strike="noStrike" cap="none">
                <a:solidFill>
                  <a:srgbClr val="1F497D"/>
                </a:solidFill>
                <a:latin typeface="Arial"/>
                <a:ea typeface="Arial"/>
                <a:cs typeface="Arial"/>
                <a:sym typeface="Arial"/>
              </a:defRPr>
            </a:lvl2pPr>
            <a:lvl3pPr marL="1371600" marR="0" lvl="2"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3pPr>
            <a:lvl4pPr marL="1828800" marR="0" lvl="3"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4pPr>
            <a:lvl5pPr marL="2286000" marR="0" lvl="4" indent="-355600" algn="l" rtl="0">
              <a:lnSpc>
                <a:spcPct val="100000"/>
              </a:lnSpc>
              <a:spcBef>
                <a:spcPts val="400"/>
              </a:spcBef>
              <a:spcAft>
                <a:spcPts val="0"/>
              </a:spcAft>
              <a:buClr>
                <a:srgbClr val="1F497D"/>
              </a:buClr>
              <a:buSzPts val="2000"/>
              <a:buFont typeface="Arial"/>
              <a:buChar char="»"/>
              <a:defRPr sz="2000" b="0" i="0" u="none" strike="noStrike" cap="none">
                <a:solidFill>
                  <a:srgbClr val="1F497D"/>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300" name="Google Shape;300;p27"/>
          <p:cNvGrpSpPr/>
          <p:nvPr/>
        </p:nvGrpSpPr>
        <p:grpSpPr>
          <a:xfrm>
            <a:off x="-211608" y="-142630"/>
            <a:ext cx="12596639" cy="7137979"/>
            <a:chOff x="-158707" y="-142630"/>
            <a:chExt cx="9447479" cy="7137978"/>
          </a:xfrm>
        </p:grpSpPr>
        <p:grpSp>
          <p:nvGrpSpPr>
            <p:cNvPr id="301" name="Google Shape;301;p27"/>
            <p:cNvGrpSpPr/>
            <p:nvPr/>
          </p:nvGrpSpPr>
          <p:grpSpPr>
            <a:xfrm>
              <a:off x="467806" y="6873248"/>
              <a:ext cx="8217866" cy="122100"/>
              <a:chOff x="467806" y="6873248"/>
              <a:chExt cx="8217866" cy="122100"/>
            </a:xfrm>
          </p:grpSpPr>
          <p:cxnSp>
            <p:nvCxnSpPr>
              <p:cNvPr id="302" name="Google Shape;302;p27"/>
              <p:cNvCxnSpPr/>
              <p:nvPr/>
            </p:nvCxnSpPr>
            <p:spPr>
              <a:xfrm>
                <a:off x="467806"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303" name="Google Shape;303;p27"/>
              <p:cNvCxnSpPr/>
              <p:nvPr/>
            </p:nvCxnSpPr>
            <p:spPr>
              <a:xfrm>
                <a:off x="8685672" y="6873248"/>
                <a:ext cx="0" cy="122100"/>
              </a:xfrm>
              <a:prstGeom prst="straightConnector1">
                <a:avLst/>
              </a:prstGeom>
              <a:noFill/>
              <a:ln w="9525" cap="flat" cmpd="sng">
                <a:solidFill>
                  <a:schemeClr val="dk1"/>
                </a:solidFill>
                <a:prstDash val="dot"/>
                <a:round/>
                <a:headEnd type="none" w="sm" len="sm"/>
                <a:tailEnd type="none" w="sm" len="sm"/>
              </a:ln>
            </p:spPr>
          </p:cxnSp>
          <p:grpSp>
            <p:nvGrpSpPr>
              <p:cNvPr id="304" name="Google Shape;304;p27"/>
              <p:cNvGrpSpPr/>
              <p:nvPr/>
            </p:nvGrpSpPr>
            <p:grpSpPr>
              <a:xfrm>
                <a:off x="5715000" y="6873248"/>
                <a:ext cx="457200" cy="122100"/>
                <a:chOff x="5715000" y="6873248"/>
                <a:chExt cx="457200" cy="122100"/>
              </a:xfrm>
            </p:grpSpPr>
            <p:cxnSp>
              <p:nvCxnSpPr>
                <p:cNvPr id="305" name="Google Shape;305;p27"/>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306" name="Google Shape;306;p27"/>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307" name="Google Shape;307;p27"/>
              <p:cNvGrpSpPr/>
              <p:nvPr/>
            </p:nvGrpSpPr>
            <p:grpSpPr>
              <a:xfrm>
                <a:off x="2971800" y="6873248"/>
                <a:ext cx="457200" cy="122100"/>
                <a:chOff x="5715000" y="6873248"/>
                <a:chExt cx="457200" cy="122100"/>
              </a:xfrm>
            </p:grpSpPr>
            <p:cxnSp>
              <p:nvCxnSpPr>
                <p:cNvPr id="308" name="Google Shape;308;p27"/>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309" name="Google Shape;309;p27"/>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310" name="Google Shape;310;p27"/>
            <p:cNvGrpSpPr/>
            <p:nvPr/>
          </p:nvGrpSpPr>
          <p:grpSpPr>
            <a:xfrm>
              <a:off x="467806" y="-142630"/>
              <a:ext cx="8217866" cy="122100"/>
              <a:chOff x="467806" y="6873248"/>
              <a:chExt cx="8217866" cy="122100"/>
            </a:xfrm>
          </p:grpSpPr>
          <p:cxnSp>
            <p:nvCxnSpPr>
              <p:cNvPr id="311" name="Google Shape;311;p27"/>
              <p:cNvCxnSpPr/>
              <p:nvPr/>
            </p:nvCxnSpPr>
            <p:spPr>
              <a:xfrm>
                <a:off x="467806"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312" name="Google Shape;312;p27"/>
              <p:cNvCxnSpPr/>
              <p:nvPr/>
            </p:nvCxnSpPr>
            <p:spPr>
              <a:xfrm>
                <a:off x="8685672" y="6873248"/>
                <a:ext cx="0" cy="122100"/>
              </a:xfrm>
              <a:prstGeom prst="straightConnector1">
                <a:avLst/>
              </a:prstGeom>
              <a:noFill/>
              <a:ln w="9525" cap="flat" cmpd="sng">
                <a:solidFill>
                  <a:schemeClr val="dk1"/>
                </a:solidFill>
                <a:prstDash val="dot"/>
                <a:round/>
                <a:headEnd type="none" w="sm" len="sm"/>
                <a:tailEnd type="none" w="sm" len="sm"/>
              </a:ln>
            </p:spPr>
          </p:cxnSp>
          <p:grpSp>
            <p:nvGrpSpPr>
              <p:cNvPr id="313" name="Google Shape;313;p27"/>
              <p:cNvGrpSpPr/>
              <p:nvPr/>
            </p:nvGrpSpPr>
            <p:grpSpPr>
              <a:xfrm>
                <a:off x="5715000" y="6873248"/>
                <a:ext cx="457200" cy="122100"/>
                <a:chOff x="5715000" y="6873248"/>
                <a:chExt cx="457200" cy="122100"/>
              </a:xfrm>
            </p:grpSpPr>
            <p:cxnSp>
              <p:nvCxnSpPr>
                <p:cNvPr id="314" name="Google Shape;314;p27"/>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315" name="Google Shape;315;p27"/>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316" name="Google Shape;316;p27"/>
              <p:cNvGrpSpPr/>
              <p:nvPr/>
            </p:nvGrpSpPr>
            <p:grpSpPr>
              <a:xfrm>
                <a:off x="2971800" y="6873248"/>
                <a:ext cx="457200" cy="122100"/>
                <a:chOff x="5715000" y="6873248"/>
                <a:chExt cx="457200" cy="122100"/>
              </a:xfrm>
            </p:grpSpPr>
            <p:cxnSp>
              <p:nvCxnSpPr>
                <p:cNvPr id="317" name="Google Shape;317;p27"/>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318" name="Google Shape;318;p27"/>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319" name="Google Shape;319;p27"/>
            <p:cNvGrpSpPr/>
            <p:nvPr/>
          </p:nvGrpSpPr>
          <p:grpSpPr>
            <a:xfrm>
              <a:off x="-158707" y="1082016"/>
              <a:ext cx="122100" cy="5151234"/>
              <a:chOff x="-158707" y="1082016"/>
              <a:chExt cx="122100" cy="5151234"/>
            </a:xfrm>
          </p:grpSpPr>
          <p:cxnSp>
            <p:nvCxnSpPr>
              <p:cNvPr id="320" name="Google Shape;320;p27"/>
              <p:cNvCxnSpPr/>
              <p:nvPr/>
            </p:nvCxnSpPr>
            <p:spPr>
              <a:xfrm>
                <a:off x="-97655" y="1082016"/>
                <a:ext cx="0" cy="122100"/>
              </a:xfrm>
              <a:prstGeom prst="straightConnector1">
                <a:avLst/>
              </a:prstGeom>
              <a:noFill/>
              <a:ln w="9525" cap="flat" cmpd="sng">
                <a:solidFill>
                  <a:schemeClr val="dk1"/>
                </a:solidFill>
                <a:prstDash val="dot"/>
                <a:round/>
                <a:headEnd type="none" w="sm" len="sm"/>
                <a:tailEnd type="none" w="sm" len="sm"/>
              </a:ln>
            </p:spPr>
          </p:cxnSp>
          <p:cxnSp>
            <p:nvCxnSpPr>
              <p:cNvPr id="321" name="Google Shape;321;p27"/>
              <p:cNvCxnSpPr/>
              <p:nvPr/>
            </p:nvCxnSpPr>
            <p:spPr>
              <a:xfrm>
                <a:off x="-97655" y="1539150"/>
                <a:ext cx="0" cy="122100"/>
              </a:xfrm>
              <a:prstGeom prst="straightConnector1">
                <a:avLst/>
              </a:prstGeom>
              <a:noFill/>
              <a:ln w="9525" cap="flat" cmpd="sng">
                <a:solidFill>
                  <a:schemeClr val="dk1"/>
                </a:solidFill>
                <a:prstDash val="dot"/>
                <a:round/>
                <a:headEnd type="none" w="sm" len="sm"/>
                <a:tailEnd type="none" w="sm" len="sm"/>
              </a:ln>
            </p:spPr>
          </p:cxnSp>
          <p:cxnSp>
            <p:nvCxnSpPr>
              <p:cNvPr id="322" name="Google Shape;322;p27"/>
              <p:cNvCxnSpPr/>
              <p:nvPr/>
            </p:nvCxnSpPr>
            <p:spPr>
              <a:xfrm>
                <a:off x="-97655" y="6111150"/>
                <a:ext cx="0" cy="122100"/>
              </a:xfrm>
              <a:prstGeom prst="straightConnector1">
                <a:avLst/>
              </a:prstGeom>
              <a:noFill/>
              <a:ln w="9525" cap="flat" cmpd="sng">
                <a:solidFill>
                  <a:schemeClr val="dk1"/>
                </a:solidFill>
                <a:prstDash val="dot"/>
                <a:round/>
                <a:headEnd type="none" w="sm" len="sm"/>
                <a:tailEnd type="none" w="sm" len="sm"/>
              </a:ln>
            </p:spPr>
          </p:cxnSp>
          <p:cxnSp>
            <p:nvCxnSpPr>
              <p:cNvPr id="323" name="Google Shape;323;p27"/>
              <p:cNvCxnSpPr/>
              <p:nvPr/>
            </p:nvCxnSpPr>
            <p:spPr>
              <a:xfrm rot="10800000">
                <a:off x="-158707" y="4075647"/>
                <a:ext cx="122100" cy="0"/>
              </a:xfrm>
              <a:prstGeom prst="straightConnector1">
                <a:avLst/>
              </a:prstGeom>
              <a:noFill/>
              <a:ln w="9525" cap="flat" cmpd="sng">
                <a:solidFill>
                  <a:schemeClr val="dk1"/>
                </a:solidFill>
                <a:prstDash val="dot"/>
                <a:round/>
                <a:headEnd type="none" w="sm" len="sm"/>
                <a:tailEnd type="none" w="sm" len="sm"/>
              </a:ln>
            </p:spPr>
          </p:cxnSp>
          <p:cxnSp>
            <p:nvCxnSpPr>
              <p:cNvPr id="324" name="Google Shape;324;p27"/>
              <p:cNvCxnSpPr/>
              <p:nvPr/>
            </p:nvCxnSpPr>
            <p:spPr>
              <a:xfrm rot="10800000">
                <a:off x="-158707" y="3679446"/>
                <a:ext cx="122100" cy="0"/>
              </a:xfrm>
              <a:prstGeom prst="straightConnector1">
                <a:avLst/>
              </a:prstGeom>
              <a:noFill/>
              <a:ln w="9525" cap="flat" cmpd="sng">
                <a:solidFill>
                  <a:schemeClr val="dk1"/>
                </a:solidFill>
                <a:prstDash val="dot"/>
                <a:round/>
                <a:headEnd type="none" w="sm" len="sm"/>
                <a:tailEnd type="none" w="sm" len="sm"/>
              </a:ln>
            </p:spPr>
          </p:cxnSp>
          <p:cxnSp>
            <p:nvCxnSpPr>
              <p:cNvPr id="325" name="Google Shape;325;p27"/>
              <p:cNvCxnSpPr/>
              <p:nvPr/>
            </p:nvCxnSpPr>
            <p:spPr>
              <a:xfrm rot="10800000">
                <a:off x="-158707" y="5773880"/>
                <a:ext cx="122100" cy="0"/>
              </a:xfrm>
              <a:prstGeom prst="straightConnector1">
                <a:avLst/>
              </a:prstGeom>
              <a:noFill/>
              <a:ln w="9525" cap="flat" cmpd="sng">
                <a:solidFill>
                  <a:schemeClr val="dk1"/>
                </a:solidFill>
                <a:prstDash val="dot"/>
                <a:round/>
                <a:headEnd type="none" w="sm" len="sm"/>
                <a:tailEnd type="none" w="sm" len="sm"/>
              </a:ln>
            </p:spPr>
          </p:cxnSp>
        </p:grpSp>
        <p:grpSp>
          <p:nvGrpSpPr>
            <p:cNvPr id="326" name="Google Shape;326;p27"/>
            <p:cNvGrpSpPr/>
            <p:nvPr/>
          </p:nvGrpSpPr>
          <p:grpSpPr>
            <a:xfrm>
              <a:off x="9166672" y="1082016"/>
              <a:ext cx="122100" cy="5151234"/>
              <a:chOff x="-158707" y="1082016"/>
              <a:chExt cx="122100" cy="5151234"/>
            </a:xfrm>
          </p:grpSpPr>
          <p:cxnSp>
            <p:nvCxnSpPr>
              <p:cNvPr id="327" name="Google Shape;327;p27"/>
              <p:cNvCxnSpPr/>
              <p:nvPr/>
            </p:nvCxnSpPr>
            <p:spPr>
              <a:xfrm>
                <a:off x="-97655" y="1082016"/>
                <a:ext cx="0" cy="122100"/>
              </a:xfrm>
              <a:prstGeom prst="straightConnector1">
                <a:avLst/>
              </a:prstGeom>
              <a:noFill/>
              <a:ln w="9525" cap="flat" cmpd="sng">
                <a:solidFill>
                  <a:schemeClr val="dk1"/>
                </a:solidFill>
                <a:prstDash val="dot"/>
                <a:round/>
                <a:headEnd type="none" w="sm" len="sm"/>
                <a:tailEnd type="none" w="sm" len="sm"/>
              </a:ln>
            </p:spPr>
          </p:cxnSp>
          <p:cxnSp>
            <p:nvCxnSpPr>
              <p:cNvPr id="328" name="Google Shape;328;p27"/>
              <p:cNvCxnSpPr/>
              <p:nvPr/>
            </p:nvCxnSpPr>
            <p:spPr>
              <a:xfrm>
                <a:off x="-97655" y="1539150"/>
                <a:ext cx="0" cy="122100"/>
              </a:xfrm>
              <a:prstGeom prst="straightConnector1">
                <a:avLst/>
              </a:prstGeom>
              <a:noFill/>
              <a:ln w="9525" cap="flat" cmpd="sng">
                <a:solidFill>
                  <a:schemeClr val="dk1"/>
                </a:solidFill>
                <a:prstDash val="dot"/>
                <a:round/>
                <a:headEnd type="none" w="sm" len="sm"/>
                <a:tailEnd type="none" w="sm" len="sm"/>
              </a:ln>
            </p:spPr>
          </p:cxnSp>
          <p:cxnSp>
            <p:nvCxnSpPr>
              <p:cNvPr id="329" name="Google Shape;329;p27"/>
              <p:cNvCxnSpPr/>
              <p:nvPr/>
            </p:nvCxnSpPr>
            <p:spPr>
              <a:xfrm>
                <a:off x="-97655" y="6111150"/>
                <a:ext cx="0" cy="122100"/>
              </a:xfrm>
              <a:prstGeom prst="straightConnector1">
                <a:avLst/>
              </a:prstGeom>
              <a:noFill/>
              <a:ln w="9525" cap="flat" cmpd="sng">
                <a:solidFill>
                  <a:schemeClr val="dk1"/>
                </a:solidFill>
                <a:prstDash val="dot"/>
                <a:round/>
                <a:headEnd type="none" w="sm" len="sm"/>
                <a:tailEnd type="none" w="sm" len="sm"/>
              </a:ln>
            </p:spPr>
          </p:cxnSp>
          <p:cxnSp>
            <p:nvCxnSpPr>
              <p:cNvPr id="330" name="Google Shape;330;p27"/>
              <p:cNvCxnSpPr/>
              <p:nvPr/>
            </p:nvCxnSpPr>
            <p:spPr>
              <a:xfrm rot="10800000">
                <a:off x="-158707" y="4075647"/>
                <a:ext cx="122100" cy="0"/>
              </a:xfrm>
              <a:prstGeom prst="straightConnector1">
                <a:avLst/>
              </a:prstGeom>
              <a:noFill/>
              <a:ln w="9525" cap="flat" cmpd="sng">
                <a:solidFill>
                  <a:schemeClr val="dk1"/>
                </a:solidFill>
                <a:prstDash val="dot"/>
                <a:round/>
                <a:headEnd type="none" w="sm" len="sm"/>
                <a:tailEnd type="none" w="sm" len="sm"/>
              </a:ln>
            </p:spPr>
          </p:cxnSp>
          <p:cxnSp>
            <p:nvCxnSpPr>
              <p:cNvPr id="331" name="Google Shape;331;p27"/>
              <p:cNvCxnSpPr/>
              <p:nvPr/>
            </p:nvCxnSpPr>
            <p:spPr>
              <a:xfrm rot="10800000">
                <a:off x="-158707" y="3679446"/>
                <a:ext cx="122100" cy="0"/>
              </a:xfrm>
              <a:prstGeom prst="straightConnector1">
                <a:avLst/>
              </a:prstGeom>
              <a:noFill/>
              <a:ln w="9525" cap="flat" cmpd="sng">
                <a:solidFill>
                  <a:schemeClr val="dk1"/>
                </a:solidFill>
                <a:prstDash val="dot"/>
                <a:round/>
                <a:headEnd type="none" w="sm" len="sm"/>
                <a:tailEnd type="none" w="sm" len="sm"/>
              </a:ln>
            </p:spPr>
          </p:cxnSp>
          <p:cxnSp>
            <p:nvCxnSpPr>
              <p:cNvPr id="332" name="Google Shape;332;p27"/>
              <p:cNvCxnSpPr/>
              <p:nvPr/>
            </p:nvCxnSpPr>
            <p:spPr>
              <a:xfrm rot="10800000">
                <a:off x="-158707" y="5773880"/>
                <a:ext cx="122100" cy="0"/>
              </a:xfrm>
              <a:prstGeom prst="straightConnector1">
                <a:avLst/>
              </a:prstGeom>
              <a:noFill/>
              <a:ln w="9525" cap="flat" cmpd="sng">
                <a:solidFill>
                  <a:schemeClr val="dk1"/>
                </a:solidFill>
                <a:prstDash val="dot"/>
                <a:round/>
                <a:headEnd type="none" w="sm" len="sm"/>
                <a:tailEnd type="none" w="sm" len="sm"/>
              </a:ln>
            </p:spPr>
          </p:cxnSp>
        </p:grpSp>
      </p:grpSp>
      <p:pic>
        <p:nvPicPr>
          <p:cNvPr id="333" name="Google Shape;333;p27" descr="RGB_White-Seal_White-Mark_SC_Horizontal.png"/>
          <p:cNvPicPr preferRelativeResize="0"/>
          <p:nvPr/>
        </p:nvPicPr>
        <p:blipFill rotWithShape="1">
          <a:blip r:embed="rId17">
            <a:alphaModFix/>
          </a:blip>
          <a:srcRect/>
          <a:stretch/>
        </p:blipFill>
        <p:spPr>
          <a:xfrm>
            <a:off x="8229600" y="6356941"/>
            <a:ext cx="2286000" cy="383721"/>
          </a:xfrm>
          <a:prstGeom prst="rect">
            <a:avLst/>
          </a:prstGeom>
          <a:noFill/>
          <a:ln>
            <a:noFill/>
          </a:ln>
        </p:spPr>
      </p:pic>
      <p:sp>
        <p:nvSpPr>
          <p:cNvPr id="334" name="Google Shape;334;p27"/>
          <p:cNvSpPr txBox="1">
            <a:spLocks noGrp="1"/>
          </p:cNvSpPr>
          <p:nvPr>
            <p:ph type="sldNum" idx="12"/>
          </p:nvPr>
        </p:nvSpPr>
        <p:spPr>
          <a:xfrm>
            <a:off x="11512784" y="6486251"/>
            <a:ext cx="679200" cy="365200"/>
          </a:xfrm>
          <a:prstGeom prst="rect">
            <a:avLst/>
          </a:prstGeom>
          <a:noFill/>
          <a:ln>
            <a:noFill/>
          </a:ln>
        </p:spPr>
        <p:txBody>
          <a:bodyPr spcFirstLastPara="1" wrap="square" lIns="91400" tIns="45675" rIns="91400" bIns="456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atap.lbl.gov/atap-news-july-2021/#Barbosa"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betterallies.us19.list-manage.com/subscribe?u=cc808df089bf312fc1a37916d&amp;id=575137cdc6"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betterallies.us19.list-manage.com/track/click?u=cc808df089bf312fc1a37916d&amp;id=943fa1ce4e&amp;e=e846bb2b16"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betterallies.us19.list-manage.com/subscribe?u=cc808df089bf312fc1a37916d&amp;id=575137cdc6" TargetMode="External"/><Relationship Id="rId5" Type="http://schemas.openxmlformats.org/officeDocument/2006/relationships/hyperlink" Target="https://betterallies.us19.list-manage.com/track/click?u=cc808df089bf312fc1a37916d&amp;id=16e345ae25&amp;e=e846bb2b16" TargetMode="External"/><Relationship Id="rId4" Type="http://schemas.openxmlformats.org/officeDocument/2006/relationships/hyperlink" Target="https://betterallies.us19.list-manage.com/track/click?u=cc808df089bf312fc1a37916d&amp;id=4af3a1f2e8&amp;e=e846bb2b1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berkeleylab-erg.lbl.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symmetry-mag.github.io/style-guid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vimeo.com/606743293"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drive.google.com/file/d/1vxiNo7l8sQqR0FYKeoaIScfln5-6_X-4/view"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3" Type="http://schemas.openxmlformats.org/officeDocument/2006/relationships/image" Target="../media/image37.jpg"/><Relationship Id="rId18" Type="http://schemas.openxmlformats.org/officeDocument/2006/relationships/image" Target="../media/image42.jpg"/><Relationship Id="rId26" Type="http://schemas.openxmlformats.org/officeDocument/2006/relationships/image" Target="../media/image50.png"/><Relationship Id="rId3" Type="http://schemas.openxmlformats.org/officeDocument/2006/relationships/image" Target="../media/image27.png"/><Relationship Id="rId21" Type="http://schemas.openxmlformats.org/officeDocument/2006/relationships/image" Target="../media/image45.jp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jpg"/><Relationship Id="rId17" Type="http://schemas.openxmlformats.org/officeDocument/2006/relationships/image" Target="../media/image41.jpg"/><Relationship Id="rId25" Type="http://schemas.openxmlformats.org/officeDocument/2006/relationships/image" Target="../media/image49.jpg"/><Relationship Id="rId33" Type="http://schemas.openxmlformats.org/officeDocument/2006/relationships/image" Target="../media/image57.png"/><Relationship Id="rId2" Type="http://schemas.openxmlformats.org/officeDocument/2006/relationships/notesSlide" Target="../notesSlides/notesSlide3.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jpg"/><Relationship Id="rId1" Type="http://schemas.openxmlformats.org/officeDocument/2006/relationships/slideLayout" Target="../slideLayouts/slideLayout24.xml"/><Relationship Id="rId6" Type="http://schemas.openxmlformats.org/officeDocument/2006/relationships/image" Target="../media/image30.jpg"/><Relationship Id="rId11" Type="http://schemas.openxmlformats.org/officeDocument/2006/relationships/image" Target="../media/image35.png"/><Relationship Id="rId24" Type="http://schemas.openxmlformats.org/officeDocument/2006/relationships/image" Target="../media/image48.jpg"/><Relationship Id="rId32" Type="http://schemas.openxmlformats.org/officeDocument/2006/relationships/image" Target="../media/image56.jp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jpg"/><Relationship Id="rId28" Type="http://schemas.openxmlformats.org/officeDocument/2006/relationships/image" Target="../media/image52.jpg"/><Relationship Id="rId36" Type="http://schemas.openxmlformats.org/officeDocument/2006/relationships/image" Target="../media/image60.jpg"/><Relationship Id="rId10" Type="http://schemas.openxmlformats.org/officeDocument/2006/relationships/image" Target="../media/image34.jp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jpg"/><Relationship Id="rId14" Type="http://schemas.openxmlformats.org/officeDocument/2006/relationships/image" Target="../media/image38.jpg"/><Relationship Id="rId22" Type="http://schemas.openxmlformats.org/officeDocument/2006/relationships/image" Target="../media/image46.jpg"/><Relationship Id="rId27" Type="http://schemas.openxmlformats.org/officeDocument/2006/relationships/image" Target="../media/image51.jpg"/><Relationship Id="rId30" Type="http://schemas.openxmlformats.org/officeDocument/2006/relationships/image" Target="../media/image54.jpg"/><Relationship Id="rId35" Type="http://schemas.openxmlformats.org/officeDocument/2006/relationships/image" Target="../media/image59.png"/><Relationship Id="rId8" Type="http://schemas.openxmlformats.org/officeDocument/2006/relationships/image" Target="../media/image3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5.xml.rels><?xml version="1.0" encoding="UTF-8" standalone="yes"?>
<Relationships xmlns="http://schemas.openxmlformats.org/package/2006/relationships"><Relationship Id="rId3" Type="http://schemas.openxmlformats.org/officeDocument/2006/relationships/hyperlink" Target="https://womensleadership.stanford.edu/leve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hyperlink" Target="https://atap.lbl.gov/news-back-issues/" TargetMode="Externa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3"/>
          <p:cNvSpPr txBox="1">
            <a:spLocks noGrp="1"/>
          </p:cNvSpPr>
          <p:nvPr>
            <p:ph type="title" idx="4294967295"/>
          </p:nvPr>
        </p:nvSpPr>
        <p:spPr>
          <a:xfrm>
            <a:off x="0" y="1224508"/>
            <a:ext cx="12192000" cy="1030014"/>
          </a:xfrm>
          <a:prstGeom prst="rect">
            <a:avLst/>
          </a:prstGeom>
          <a:noFill/>
          <a:ln>
            <a:noFill/>
          </a:ln>
          <a:effectLst>
            <a:outerShdw blurRad="50800" dist="38100" dir="2700000" algn="tl" rotWithShape="0">
              <a:srgbClr val="000000">
                <a:alpha val="42745"/>
              </a:srgbClr>
            </a:outerShdw>
          </a:effectLst>
        </p:spPr>
        <p:txBody>
          <a:bodyPr spcFirstLastPara="1" wrap="square" lIns="91425" tIns="45700" rIns="91425" bIns="45700" anchor="ctr" anchorCtr="0">
            <a:noAutofit/>
          </a:bodyPr>
          <a:lstStyle/>
          <a:p>
            <a:pPr marL="0" lvl="0" indent="0" algn="ctr" rtl="0">
              <a:spcBef>
                <a:spcPts val="0"/>
              </a:spcBef>
              <a:spcAft>
                <a:spcPts val="0"/>
              </a:spcAft>
              <a:buClr>
                <a:schemeClr val="lt1"/>
              </a:buClr>
              <a:buSzPct val="72727"/>
              <a:buFont typeface="Arial"/>
              <a:buNone/>
            </a:pPr>
            <a:r>
              <a:rPr lang="en-US" sz="2400" b="0" dirty="0"/>
              <a:t>Asmita Patel</a:t>
            </a:r>
            <a:endParaRPr sz="2400" b="0" dirty="0"/>
          </a:p>
          <a:p>
            <a:pPr lvl="0">
              <a:buSzPct val="72727"/>
            </a:pPr>
            <a:r>
              <a:rPr lang="en-US" sz="2400" b="0" dirty="0"/>
              <a:t>Deputy Division Director, Operations</a:t>
            </a:r>
            <a:br>
              <a:rPr lang="en-US" sz="2400" b="0" dirty="0"/>
            </a:br>
            <a:r>
              <a:rPr lang="en-US" sz="2400" b="0" dirty="0"/>
              <a:t>Accelerator Technology &amp; Applied Physics Division</a:t>
            </a:r>
            <a:endParaRPr sz="2400" b="0" dirty="0"/>
          </a:p>
        </p:txBody>
      </p:sp>
      <p:pic>
        <p:nvPicPr>
          <p:cNvPr id="454" name="Google Shape;454;p43"/>
          <p:cNvPicPr preferRelativeResize="0"/>
          <p:nvPr/>
        </p:nvPicPr>
        <p:blipFill rotWithShape="1">
          <a:blip r:embed="rId3">
            <a:alphaModFix/>
          </a:blip>
          <a:srcRect/>
          <a:stretch/>
        </p:blipFill>
        <p:spPr>
          <a:xfrm>
            <a:off x="0" y="2392680"/>
            <a:ext cx="12192000" cy="2072640"/>
          </a:xfrm>
          <a:prstGeom prst="rect">
            <a:avLst/>
          </a:prstGeom>
          <a:noFill/>
          <a:ln>
            <a:noFill/>
          </a:ln>
        </p:spPr>
      </p:pic>
      <p:sp>
        <p:nvSpPr>
          <p:cNvPr id="455" name="Google Shape;455;p43"/>
          <p:cNvSpPr txBox="1"/>
          <p:nvPr/>
        </p:nvSpPr>
        <p:spPr>
          <a:xfrm>
            <a:off x="4009500" y="4887300"/>
            <a:ext cx="4173000" cy="492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a:solidFill>
                  <a:schemeClr val="lt1"/>
                </a:solidFill>
              </a:rPr>
              <a:t>Date December 10, 2021 </a:t>
            </a:r>
            <a:endParaRPr sz="2200"/>
          </a:p>
        </p:txBody>
      </p:sp>
      <p:sp>
        <p:nvSpPr>
          <p:cNvPr id="456" name="Google Shape;456;p43"/>
          <p:cNvSpPr txBox="1"/>
          <p:nvPr/>
        </p:nvSpPr>
        <p:spPr>
          <a:xfrm>
            <a:off x="0" y="56336"/>
            <a:ext cx="12192000" cy="1030014"/>
          </a:xfrm>
          <a:prstGeom prst="rect">
            <a:avLst/>
          </a:prstGeom>
          <a:noFill/>
          <a:ln>
            <a:noFill/>
          </a:ln>
          <a:effectLst>
            <a:outerShdw blurRad="50800" dist="38100" dir="2700000" algn="tl"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Times New Roman"/>
              <a:buNone/>
            </a:pPr>
            <a:r>
              <a:rPr lang="en-US" sz="3200" dirty="0">
                <a:solidFill>
                  <a:schemeClr val="lt1"/>
                </a:solidFill>
              </a:rPr>
              <a:t>Snowmass Community Engagement Session </a:t>
            </a:r>
          </a:p>
          <a:p>
            <a:pPr marL="0" marR="0" lvl="0" indent="0" algn="ctr" rtl="0">
              <a:spcBef>
                <a:spcPts val="0"/>
              </a:spcBef>
              <a:spcAft>
                <a:spcPts val="0"/>
              </a:spcAft>
              <a:buClr>
                <a:schemeClr val="lt1"/>
              </a:buClr>
              <a:buSzPts val="3600"/>
              <a:buFont typeface="Times New Roman"/>
              <a:buNone/>
            </a:pPr>
            <a:r>
              <a:rPr lang="en-US" sz="3200" dirty="0">
                <a:solidFill>
                  <a:schemeClr val="lt1"/>
                </a:solidFill>
              </a:rPr>
              <a:t>ATAP IDEA Activities </a:t>
            </a:r>
            <a:endParaRPr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52"/>
          <p:cNvSpPr txBox="1">
            <a:spLocks noGrp="1"/>
          </p:cNvSpPr>
          <p:nvPr>
            <p:ph type="body" idx="2"/>
          </p:nvPr>
        </p:nvSpPr>
        <p:spPr>
          <a:xfrm>
            <a:off x="-151500" y="196625"/>
            <a:ext cx="12192000" cy="543600"/>
          </a:xfrm>
          <a:prstGeom prst="rect">
            <a:avLst/>
          </a:prstGeom>
        </p:spPr>
        <p:txBody>
          <a:bodyPr spcFirstLastPara="1" wrap="square" lIns="91425" tIns="45700" rIns="91425" bIns="45700" anchor="t" anchorCtr="0">
            <a:noAutofit/>
          </a:bodyPr>
          <a:lstStyle/>
          <a:p>
            <a:pPr marL="0" lvl="0" indent="0" algn="ctr" rtl="0">
              <a:spcBef>
                <a:spcPts val="560"/>
              </a:spcBef>
              <a:spcAft>
                <a:spcPts val="0"/>
              </a:spcAft>
              <a:buNone/>
            </a:pPr>
            <a:r>
              <a:rPr lang="en-US" sz="2600" dirty="0"/>
              <a:t>ATAP Retreat - Adaptive Leadership, Focusing on IDEA and Team Building</a:t>
            </a:r>
            <a:endParaRPr sz="2600" dirty="0"/>
          </a:p>
        </p:txBody>
      </p:sp>
      <p:sp>
        <p:nvSpPr>
          <p:cNvPr id="660" name="Google Shape;660;p52"/>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10</a:t>
            </a:fld>
            <a:endParaRPr/>
          </a:p>
        </p:txBody>
      </p:sp>
      <p:pic>
        <p:nvPicPr>
          <p:cNvPr id="661" name="Google Shape;661;p52"/>
          <p:cNvPicPr preferRelativeResize="0"/>
          <p:nvPr/>
        </p:nvPicPr>
        <p:blipFill>
          <a:blip r:embed="rId3">
            <a:alphaModFix/>
          </a:blip>
          <a:stretch>
            <a:fillRect/>
          </a:stretch>
        </p:blipFill>
        <p:spPr>
          <a:xfrm>
            <a:off x="639975" y="1223663"/>
            <a:ext cx="10439400" cy="4848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3"/>
          <p:cNvSpPr txBox="1">
            <a:spLocks noGrp="1"/>
          </p:cNvSpPr>
          <p:nvPr>
            <p:ph type="body" idx="1"/>
          </p:nvPr>
        </p:nvSpPr>
        <p:spPr>
          <a:xfrm>
            <a:off x="-261839" y="1025799"/>
            <a:ext cx="9118163" cy="5643000"/>
          </a:xfrm>
          <a:prstGeom prst="rect">
            <a:avLst/>
          </a:prstGeom>
        </p:spPr>
        <p:txBody>
          <a:bodyPr spcFirstLastPara="1" wrap="square" lIns="91425" tIns="45700" rIns="91425" bIns="45700" anchor="t" anchorCtr="0">
            <a:noAutofit/>
          </a:bodyPr>
          <a:lstStyle/>
          <a:p>
            <a:pPr marL="692150" marR="1143000" indent="-285750">
              <a:lnSpc>
                <a:spcPct val="115000"/>
              </a:lnSpc>
              <a:spcBef>
                <a:spcPts val="0"/>
              </a:spcBef>
              <a:buClr>
                <a:schemeClr val="dk1"/>
              </a:buClr>
              <a:buSzPct val="95000"/>
              <a:buFont typeface="Arial" panose="020B0604020202020204" pitchFamily="34" charset="0"/>
              <a:buChar char="•"/>
            </a:pPr>
            <a:r>
              <a:rPr lang="en-US" sz="1400" dirty="0">
                <a:solidFill>
                  <a:srgbClr val="222222"/>
                </a:solidFill>
                <a:highlight>
                  <a:srgbClr val="FFFFFF"/>
                </a:highlight>
              </a:rPr>
              <a:t>At the ATAP IDEA committee meeting, one of our staff scientists, </a:t>
            </a:r>
            <a:r>
              <a:rPr lang="en-US" sz="1400" dirty="0" err="1">
                <a:solidFill>
                  <a:srgbClr val="222222"/>
                </a:solidFill>
                <a:highlight>
                  <a:srgbClr val="FFFFFF"/>
                </a:highlight>
              </a:rPr>
              <a:t>ChangChun</a:t>
            </a:r>
            <a:r>
              <a:rPr lang="en-US" sz="1400" dirty="0">
                <a:solidFill>
                  <a:srgbClr val="222222"/>
                </a:solidFill>
                <a:highlight>
                  <a:srgbClr val="FFFFFF"/>
                </a:highlight>
              </a:rPr>
              <a:t> Sun, informed us about a video on an IDEA topic that was presented at the International Particle Accelerator (</a:t>
            </a:r>
            <a:r>
              <a:rPr lang="en-US" sz="1400" dirty="0" err="1">
                <a:solidFill>
                  <a:srgbClr val="222222"/>
                </a:solidFill>
                <a:highlight>
                  <a:srgbClr val="FFFFFF"/>
                </a:highlight>
              </a:rPr>
              <a:t>iPAC</a:t>
            </a:r>
            <a:r>
              <a:rPr lang="en-US" sz="1400" dirty="0">
                <a:solidFill>
                  <a:srgbClr val="222222"/>
                </a:solidFill>
                <a:highlight>
                  <a:srgbClr val="FFFFFF"/>
                </a:highlight>
              </a:rPr>
              <a:t>) Meeting in May.  The video is available to staff who attended the conference.   </a:t>
            </a:r>
            <a:endParaRPr sz="1400" dirty="0">
              <a:solidFill>
                <a:srgbClr val="222222"/>
              </a:solidFill>
              <a:highlight>
                <a:srgbClr val="FFFFFF"/>
              </a:highlight>
            </a:endParaRPr>
          </a:p>
          <a:p>
            <a:pPr marL="692150" marR="1143000" indent="-285750">
              <a:lnSpc>
                <a:spcPct val="115000"/>
              </a:lnSpc>
              <a:spcBef>
                <a:spcPts val="0"/>
              </a:spcBef>
              <a:buClr>
                <a:schemeClr val="dk1"/>
              </a:buClr>
              <a:buSzPct val="95000"/>
              <a:buFont typeface="Arial" panose="020B0604020202020204" pitchFamily="34" charset="0"/>
              <a:buChar char="•"/>
            </a:pPr>
            <a:endParaRPr sz="1400" dirty="0">
              <a:solidFill>
                <a:srgbClr val="222222"/>
              </a:solidFill>
              <a:highlight>
                <a:srgbClr val="FFFFFF"/>
              </a:highlight>
            </a:endParaRPr>
          </a:p>
          <a:p>
            <a:pPr marL="692150" marR="1143000" indent="-285750">
              <a:lnSpc>
                <a:spcPct val="115000"/>
              </a:lnSpc>
              <a:spcBef>
                <a:spcPts val="0"/>
              </a:spcBef>
              <a:buSzPct val="95000"/>
              <a:buFont typeface="Arial" panose="020B0604020202020204" pitchFamily="34" charset="0"/>
              <a:buChar char="•"/>
            </a:pPr>
            <a:r>
              <a:rPr lang="en-US" sz="1400" dirty="0">
                <a:solidFill>
                  <a:srgbClr val="222222"/>
                </a:solidFill>
                <a:highlight>
                  <a:srgbClr val="FFFFFF"/>
                </a:highlight>
              </a:rPr>
              <a:t>We asked </a:t>
            </a:r>
            <a:r>
              <a:rPr lang="en-US" sz="1400" dirty="0" err="1">
                <a:solidFill>
                  <a:srgbClr val="222222"/>
                </a:solidFill>
                <a:highlight>
                  <a:srgbClr val="FFFFFF"/>
                </a:highlight>
              </a:rPr>
              <a:t>ChangChun</a:t>
            </a:r>
            <a:r>
              <a:rPr lang="en-US" sz="1400" dirty="0">
                <a:solidFill>
                  <a:srgbClr val="222222"/>
                </a:solidFill>
                <a:highlight>
                  <a:srgbClr val="FFFFFF"/>
                </a:highlight>
              </a:rPr>
              <a:t> to present it at one of the monthly ATAP IDEA meetings that are co-chaired by Cameron Geddes, our Division Director, Ina and myself.  We had a great discussion about the video and decided to present it at the ATAP Leadership meeting. </a:t>
            </a:r>
            <a:r>
              <a:rPr lang="en-US" sz="1400" b="1" dirty="0">
                <a:solidFill>
                  <a:srgbClr val="222222"/>
                </a:solidFill>
                <a:highlight>
                  <a:srgbClr val="FFFFFF"/>
                </a:highlight>
              </a:rPr>
              <a:t> </a:t>
            </a:r>
            <a:endParaRPr sz="1400" b="1" dirty="0">
              <a:solidFill>
                <a:srgbClr val="222222"/>
              </a:solidFill>
              <a:highlight>
                <a:srgbClr val="FFFFFF"/>
              </a:highlight>
            </a:endParaRPr>
          </a:p>
          <a:p>
            <a:pPr marL="692150" marR="1143000" indent="-285750">
              <a:lnSpc>
                <a:spcPct val="115000"/>
              </a:lnSpc>
              <a:spcBef>
                <a:spcPts val="0"/>
              </a:spcBef>
              <a:buSzPct val="95000"/>
              <a:buFont typeface="Arial" panose="020B0604020202020204" pitchFamily="34" charset="0"/>
              <a:buChar char="•"/>
            </a:pPr>
            <a:endParaRPr sz="1400" b="1" dirty="0">
              <a:solidFill>
                <a:srgbClr val="222222"/>
              </a:solidFill>
              <a:highlight>
                <a:srgbClr val="FFFFFF"/>
              </a:highlight>
            </a:endParaRPr>
          </a:p>
          <a:p>
            <a:pPr marL="692150" marR="1143000" indent="-285750">
              <a:lnSpc>
                <a:spcPct val="115000"/>
              </a:lnSpc>
              <a:spcBef>
                <a:spcPts val="0"/>
              </a:spcBef>
              <a:buClr>
                <a:schemeClr val="dk1"/>
              </a:buClr>
              <a:buSzPct val="95000"/>
              <a:buFont typeface="Arial" panose="020B0604020202020204" pitchFamily="34" charset="0"/>
              <a:buChar char="•"/>
            </a:pPr>
            <a:r>
              <a:rPr lang="en-US" sz="1400" dirty="0">
                <a:solidFill>
                  <a:srgbClr val="0432FF"/>
                </a:solidFill>
                <a:highlight>
                  <a:srgbClr val="FFFFFF"/>
                </a:highlight>
              </a:rPr>
              <a:t>It's a 25 minute video that highlights the challenges of what is referred as “An Inconvenient Truth”: Where, And Why, Are We Losing Women </a:t>
            </a:r>
            <a:r>
              <a:rPr lang="en-US" sz="1400" dirty="0" err="1">
                <a:solidFill>
                  <a:srgbClr val="0432FF"/>
                </a:solidFill>
                <a:highlight>
                  <a:srgbClr val="FFFFFF"/>
                </a:highlight>
              </a:rPr>
              <a:t>En</a:t>
            </a:r>
            <a:r>
              <a:rPr lang="en-US" sz="1400" dirty="0">
                <a:solidFill>
                  <a:srgbClr val="0432FF"/>
                </a:solidFill>
                <a:highlight>
                  <a:srgbClr val="FFFFFF"/>
                </a:highlight>
              </a:rPr>
              <a:t> Route to Science Careers?"    </a:t>
            </a:r>
            <a:endParaRPr sz="1400" dirty="0">
              <a:solidFill>
                <a:srgbClr val="0432FF"/>
              </a:solidFill>
              <a:highlight>
                <a:srgbClr val="FFFFFF"/>
              </a:highlight>
            </a:endParaRPr>
          </a:p>
          <a:p>
            <a:pPr marL="692150" marR="1143000" indent="-285750">
              <a:lnSpc>
                <a:spcPct val="115000"/>
              </a:lnSpc>
              <a:spcBef>
                <a:spcPts val="0"/>
              </a:spcBef>
              <a:buClr>
                <a:schemeClr val="dk1"/>
              </a:buClr>
              <a:buSzPct val="95000"/>
              <a:buFont typeface="Arial" panose="020B0604020202020204" pitchFamily="34" charset="0"/>
              <a:buChar char="•"/>
            </a:pPr>
            <a:endParaRPr sz="1400" dirty="0">
              <a:solidFill>
                <a:srgbClr val="222222"/>
              </a:solidFill>
              <a:highlight>
                <a:srgbClr val="FFFFFF"/>
              </a:highlight>
            </a:endParaRPr>
          </a:p>
          <a:p>
            <a:pPr marL="692150" marR="1143000" indent="-285750">
              <a:lnSpc>
                <a:spcPct val="115000"/>
              </a:lnSpc>
              <a:spcBef>
                <a:spcPts val="0"/>
              </a:spcBef>
              <a:buClr>
                <a:schemeClr val="dk1"/>
              </a:buClr>
              <a:buSzPct val="95000"/>
              <a:buFont typeface="Arial" panose="020B0604020202020204" pitchFamily="34" charset="0"/>
              <a:buChar char="•"/>
            </a:pPr>
            <a:r>
              <a:rPr lang="en-US" sz="1400" u="sng" dirty="0">
                <a:solidFill>
                  <a:srgbClr val="1155CC"/>
                </a:solidFill>
                <a:highlight>
                  <a:srgbClr val="FFFFFF"/>
                </a:highlight>
                <a:hlinkClick r:id="rId3">
                  <a:extLst>
                    <a:ext uri="{A12FA001-AC4F-418D-AE19-62706E023703}">
                      <ahyp:hlinkClr xmlns:ahyp="http://schemas.microsoft.com/office/drawing/2018/hyperlinkcolor" val="tx"/>
                    </a:ext>
                  </a:extLst>
                </a:hlinkClick>
              </a:rPr>
              <a:t>https://atap.lbl.gov/atap-news-july-2021/#Barbosa</a:t>
            </a:r>
            <a:endParaRPr sz="1400" u="sng" dirty="0">
              <a:solidFill>
                <a:srgbClr val="1155CC"/>
              </a:solidFill>
              <a:highlight>
                <a:srgbClr val="FFFFFF"/>
              </a:highlight>
            </a:endParaRPr>
          </a:p>
          <a:p>
            <a:pPr marL="692150" marR="1143000" indent="-285750">
              <a:lnSpc>
                <a:spcPct val="115000"/>
              </a:lnSpc>
              <a:spcBef>
                <a:spcPts val="0"/>
              </a:spcBef>
              <a:buClr>
                <a:schemeClr val="dk1"/>
              </a:buClr>
              <a:buSzPct val="95000"/>
              <a:buFont typeface="Arial" panose="020B0604020202020204" pitchFamily="34" charset="0"/>
              <a:buChar char="•"/>
            </a:pPr>
            <a:endParaRPr sz="1400" dirty="0">
              <a:solidFill>
                <a:srgbClr val="222222"/>
              </a:solidFill>
              <a:highlight>
                <a:srgbClr val="FFFFFF"/>
              </a:highlight>
            </a:endParaRPr>
          </a:p>
          <a:p>
            <a:pPr marL="692150" marR="1143000" indent="-285750">
              <a:lnSpc>
                <a:spcPct val="115000"/>
              </a:lnSpc>
              <a:spcBef>
                <a:spcPts val="0"/>
              </a:spcBef>
              <a:buClr>
                <a:schemeClr val="dk1"/>
              </a:buClr>
              <a:buSzPct val="95000"/>
              <a:buFont typeface="Arial" panose="020B0604020202020204" pitchFamily="34" charset="0"/>
              <a:buChar char="•"/>
            </a:pPr>
            <a:r>
              <a:rPr lang="en-US" sz="1400" dirty="0">
                <a:solidFill>
                  <a:srgbClr val="0432FF"/>
                </a:solidFill>
                <a:highlight>
                  <a:srgbClr val="FFFFFF"/>
                </a:highlight>
              </a:rPr>
              <a:t>Changchun attended the ATAP Leadership meeting and also presented the video.  Cameron, Ina, Changchun and I led the discussions about information in the video.   All ATAP Program Heads were engaged and we had a great discussion on understanding the issues as we work on continuing our IDEA efforts to increase pipeline diversity.  </a:t>
            </a:r>
            <a:endParaRPr sz="1400" dirty="0">
              <a:solidFill>
                <a:srgbClr val="0432FF"/>
              </a:solidFill>
              <a:highlight>
                <a:srgbClr val="FFFFFF"/>
              </a:highlight>
            </a:endParaRPr>
          </a:p>
          <a:p>
            <a:pPr marL="692150" marR="1143000" indent="-285750">
              <a:lnSpc>
                <a:spcPct val="115000"/>
              </a:lnSpc>
              <a:spcBef>
                <a:spcPts val="0"/>
              </a:spcBef>
              <a:buClr>
                <a:schemeClr val="dk1"/>
              </a:buClr>
              <a:buSzPct val="95000"/>
              <a:buFont typeface="Arial" panose="020B0604020202020204" pitchFamily="34" charset="0"/>
              <a:buChar char="•"/>
            </a:pPr>
            <a:endParaRPr sz="1400" dirty="0">
              <a:solidFill>
                <a:srgbClr val="222222"/>
              </a:solidFill>
              <a:highlight>
                <a:srgbClr val="FFFFFF"/>
              </a:highlight>
            </a:endParaRPr>
          </a:p>
          <a:p>
            <a:pPr marL="692150" marR="1143000" indent="-285750">
              <a:lnSpc>
                <a:spcPct val="115000"/>
              </a:lnSpc>
              <a:spcBef>
                <a:spcPts val="0"/>
              </a:spcBef>
              <a:buSzPct val="95000"/>
              <a:buFont typeface="Arial" panose="020B0604020202020204" pitchFamily="34" charset="0"/>
              <a:buChar char="•"/>
            </a:pPr>
            <a:r>
              <a:rPr lang="en-US" sz="1400" dirty="0">
                <a:solidFill>
                  <a:srgbClr val="222222"/>
                </a:solidFill>
                <a:highlight>
                  <a:srgbClr val="FFFFFF"/>
                </a:highlight>
              </a:rPr>
              <a:t>We were able to get a </a:t>
            </a:r>
            <a:r>
              <a:rPr lang="en-US" sz="1400" dirty="0" err="1">
                <a:solidFill>
                  <a:srgbClr val="222222"/>
                </a:solidFill>
                <a:highlight>
                  <a:srgbClr val="FFFFFF"/>
                </a:highlight>
              </a:rPr>
              <a:t>youtube</a:t>
            </a:r>
            <a:r>
              <a:rPr lang="en-US" sz="1400" dirty="0">
                <a:solidFill>
                  <a:srgbClr val="222222"/>
                </a:solidFill>
                <a:highlight>
                  <a:srgbClr val="FFFFFF"/>
                </a:highlight>
              </a:rPr>
              <a:t> version of the video that is available to everyone so we have highlighted it in the ATAP newsletter.   </a:t>
            </a:r>
            <a:endParaRPr sz="1400" dirty="0">
              <a:solidFill>
                <a:srgbClr val="222222"/>
              </a:solidFill>
              <a:highlight>
                <a:srgbClr val="FFFFFF"/>
              </a:highlight>
            </a:endParaRPr>
          </a:p>
          <a:p>
            <a:pPr marL="692150" marR="1143000" indent="-285750">
              <a:lnSpc>
                <a:spcPct val="115000"/>
              </a:lnSpc>
              <a:spcBef>
                <a:spcPts val="0"/>
              </a:spcBef>
              <a:buClr>
                <a:schemeClr val="dk1"/>
              </a:buClr>
              <a:buSzPct val="95000"/>
              <a:buFont typeface="Arial" panose="020B0604020202020204" pitchFamily="34" charset="0"/>
              <a:buChar char="•"/>
            </a:pPr>
            <a:r>
              <a:rPr lang="en-US" sz="1400" dirty="0">
                <a:solidFill>
                  <a:srgbClr val="222222"/>
                </a:solidFill>
                <a:highlight>
                  <a:srgbClr val="FFFFFF"/>
                </a:highlight>
              </a:rPr>
              <a:t>We also shared this video with APS IDEA committee members and had a discussion about it.</a:t>
            </a:r>
            <a:endParaRPr sz="1400" dirty="0">
              <a:solidFill>
                <a:srgbClr val="222222"/>
              </a:solidFill>
              <a:highlight>
                <a:srgbClr val="FFFFFF"/>
              </a:highlight>
            </a:endParaRPr>
          </a:p>
          <a:p>
            <a:pPr marL="0" lvl="0" indent="0" algn="l" rtl="0">
              <a:spcBef>
                <a:spcPts val="360"/>
              </a:spcBef>
              <a:spcAft>
                <a:spcPts val="0"/>
              </a:spcAft>
              <a:buNone/>
            </a:pPr>
            <a:endParaRPr dirty="0"/>
          </a:p>
        </p:txBody>
      </p:sp>
      <p:sp>
        <p:nvSpPr>
          <p:cNvPr id="668" name="Google Shape;668;p53"/>
          <p:cNvSpPr txBox="1">
            <a:spLocks noGrp="1"/>
          </p:cNvSpPr>
          <p:nvPr>
            <p:ph type="body" idx="2"/>
          </p:nvPr>
        </p:nvSpPr>
        <p:spPr>
          <a:xfrm>
            <a:off x="1773100" y="20381"/>
            <a:ext cx="8556600" cy="802200"/>
          </a:xfrm>
          <a:prstGeom prst="rect">
            <a:avLst/>
          </a:prstGeom>
        </p:spPr>
        <p:txBody>
          <a:bodyPr spcFirstLastPara="1" wrap="square" lIns="91425" tIns="45700" rIns="91425" bIns="45700" anchor="t" anchorCtr="0">
            <a:noAutofit/>
          </a:bodyPr>
          <a:lstStyle/>
          <a:p>
            <a:pPr marL="0" lvl="0" indent="0" algn="ctr" rtl="0">
              <a:spcBef>
                <a:spcPts val="560"/>
              </a:spcBef>
              <a:spcAft>
                <a:spcPts val="0"/>
              </a:spcAft>
              <a:buNone/>
            </a:pPr>
            <a:r>
              <a:rPr lang="en-US" sz="2500" dirty="0"/>
              <a:t>Video - An Inconvenient Truth:  Where, Any Why are we Losing Women </a:t>
            </a:r>
            <a:r>
              <a:rPr lang="en-US" sz="2500" dirty="0" err="1"/>
              <a:t>Enroute</a:t>
            </a:r>
            <a:r>
              <a:rPr lang="en-US" sz="2500" dirty="0"/>
              <a:t> to Science Careers?</a:t>
            </a:r>
            <a:endParaRPr sz="2500" dirty="0"/>
          </a:p>
        </p:txBody>
      </p:sp>
      <p:sp>
        <p:nvSpPr>
          <p:cNvPr id="669" name="Google Shape;669;p53"/>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11</a:t>
            </a:fld>
            <a:endParaRPr/>
          </a:p>
        </p:txBody>
      </p:sp>
      <p:pic>
        <p:nvPicPr>
          <p:cNvPr id="670" name="Google Shape;670;p53"/>
          <p:cNvPicPr preferRelativeResize="0"/>
          <p:nvPr/>
        </p:nvPicPr>
        <p:blipFill>
          <a:blip r:embed="rId4">
            <a:alphaModFix/>
          </a:blip>
          <a:stretch>
            <a:fillRect/>
          </a:stretch>
        </p:blipFill>
        <p:spPr>
          <a:xfrm>
            <a:off x="7639625" y="1558650"/>
            <a:ext cx="4460325" cy="3468125"/>
          </a:xfrm>
          <a:prstGeom prst="rect">
            <a:avLst/>
          </a:prstGeom>
          <a:noFill/>
          <a:ln>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4"/>
          <p:cNvSpPr txBox="1">
            <a:spLocks noGrp="1"/>
          </p:cNvSpPr>
          <p:nvPr>
            <p:ph type="body" idx="1"/>
          </p:nvPr>
        </p:nvSpPr>
        <p:spPr>
          <a:xfrm>
            <a:off x="2976122" y="4314429"/>
            <a:ext cx="5761500" cy="2354370"/>
          </a:xfrm>
          <a:prstGeom prst="rect">
            <a:avLst/>
          </a:prstGeom>
          <a:gradFill>
            <a:gsLst>
              <a:gs pos="0">
                <a:srgbClr val="253967"/>
              </a:gs>
              <a:gs pos="50000">
                <a:srgbClr val="365295"/>
              </a:gs>
              <a:gs pos="100000">
                <a:srgbClr val="4262B3"/>
              </a:gs>
            </a:gsLst>
            <a:lin ang="13500000" scaled="0"/>
          </a:gra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21875" tIns="60900" rIns="121875" bIns="60900" anchor="t" anchorCtr="0">
            <a:spAutoFit/>
          </a:bodyPr>
          <a:lstStyle/>
          <a:p>
            <a:pPr marL="342900">
              <a:spcBef>
                <a:spcPts val="600"/>
              </a:spcBef>
              <a:spcAft>
                <a:spcPts val="600"/>
              </a:spcAft>
              <a:buClr>
                <a:schemeClr val="bg1"/>
              </a:buClr>
            </a:pPr>
            <a:r>
              <a:rPr lang="en-US" sz="1900" dirty="0">
                <a:solidFill>
                  <a:schemeClr val="lt1"/>
                </a:solidFill>
              </a:rPr>
              <a:t>Attended by 128 employees</a:t>
            </a:r>
            <a:endParaRPr sz="1900" dirty="0">
              <a:solidFill>
                <a:schemeClr val="lt1"/>
              </a:solidFill>
            </a:endParaRPr>
          </a:p>
          <a:p>
            <a:pPr marL="342900">
              <a:spcBef>
                <a:spcPts val="600"/>
              </a:spcBef>
              <a:spcAft>
                <a:spcPts val="600"/>
              </a:spcAft>
              <a:buClr>
                <a:schemeClr val="bg1"/>
              </a:buClr>
            </a:pPr>
            <a:r>
              <a:rPr lang="en-US" sz="1900" dirty="0">
                <a:solidFill>
                  <a:schemeClr val="lt1"/>
                </a:solidFill>
              </a:rPr>
              <a:t>Importance of speaking up for someone</a:t>
            </a:r>
            <a:endParaRPr sz="1900" dirty="0">
              <a:solidFill>
                <a:schemeClr val="lt1"/>
              </a:solidFill>
            </a:endParaRPr>
          </a:p>
          <a:p>
            <a:pPr marL="342900">
              <a:spcBef>
                <a:spcPts val="600"/>
              </a:spcBef>
              <a:spcAft>
                <a:spcPts val="600"/>
              </a:spcAft>
              <a:buClr>
                <a:schemeClr val="bg1"/>
              </a:buClr>
            </a:pPr>
            <a:r>
              <a:rPr lang="en-US" sz="1900" dirty="0">
                <a:solidFill>
                  <a:schemeClr val="lt1"/>
                </a:solidFill>
              </a:rPr>
              <a:t>Introduction of the topic to wider audience</a:t>
            </a:r>
            <a:endParaRPr sz="1900" dirty="0">
              <a:solidFill>
                <a:schemeClr val="lt1"/>
              </a:solidFill>
            </a:endParaRPr>
          </a:p>
          <a:p>
            <a:pPr marL="342900">
              <a:spcBef>
                <a:spcPts val="600"/>
              </a:spcBef>
              <a:spcAft>
                <a:spcPts val="600"/>
              </a:spcAft>
              <a:buClr>
                <a:schemeClr val="bg1"/>
              </a:buClr>
            </a:pPr>
            <a:r>
              <a:rPr lang="en-US" sz="1900" dirty="0">
                <a:solidFill>
                  <a:schemeClr val="lt1"/>
                </a:solidFill>
              </a:rPr>
              <a:t>Stop work - Safety Incidents</a:t>
            </a:r>
            <a:endParaRPr sz="1900" dirty="0">
              <a:solidFill>
                <a:schemeClr val="lt1"/>
              </a:solidFill>
            </a:endParaRPr>
          </a:p>
          <a:p>
            <a:pPr marL="342900">
              <a:spcBef>
                <a:spcPts val="600"/>
              </a:spcBef>
              <a:spcAft>
                <a:spcPts val="600"/>
              </a:spcAft>
              <a:buClr>
                <a:schemeClr val="bg1"/>
              </a:buClr>
            </a:pPr>
            <a:r>
              <a:rPr lang="en-US" sz="1900" dirty="0">
                <a:solidFill>
                  <a:schemeClr val="lt1"/>
                </a:solidFill>
              </a:rPr>
              <a:t>Be an Upstander - IDEA</a:t>
            </a:r>
            <a:endParaRPr sz="1900" dirty="0">
              <a:solidFill>
                <a:schemeClr val="lt1"/>
              </a:solidFill>
            </a:endParaRPr>
          </a:p>
        </p:txBody>
      </p:sp>
      <p:sp>
        <p:nvSpPr>
          <p:cNvPr id="677" name="Google Shape;677;p54"/>
          <p:cNvSpPr txBox="1">
            <a:spLocks noGrp="1"/>
          </p:cNvSpPr>
          <p:nvPr>
            <p:ph type="body" idx="2"/>
          </p:nvPr>
        </p:nvSpPr>
        <p:spPr>
          <a:xfrm>
            <a:off x="1817701" y="196625"/>
            <a:ext cx="9388800" cy="543600"/>
          </a:xfrm>
          <a:prstGeom prst="rect">
            <a:avLst/>
          </a:prstGeom>
        </p:spPr>
        <p:txBody>
          <a:bodyPr spcFirstLastPara="1" wrap="square" lIns="91425" tIns="45700" rIns="91425" bIns="45700" anchor="t" anchorCtr="0">
            <a:noAutofit/>
          </a:bodyPr>
          <a:lstStyle/>
          <a:p>
            <a:pPr marL="0" lvl="0" indent="0" algn="ctr" rtl="0">
              <a:spcBef>
                <a:spcPts val="560"/>
              </a:spcBef>
              <a:spcAft>
                <a:spcPts val="0"/>
              </a:spcAft>
              <a:buSzPts val="935"/>
              <a:buNone/>
            </a:pPr>
            <a:r>
              <a:rPr lang="en-US" sz="2600"/>
              <a:t>Incorporating IDEA in PS Area and ALS U Safety Week</a:t>
            </a:r>
            <a:endParaRPr sz="2600"/>
          </a:p>
        </p:txBody>
      </p:sp>
      <p:sp>
        <p:nvSpPr>
          <p:cNvPr id="678" name="Google Shape;678;p54"/>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12</a:t>
            </a:fld>
            <a:endParaRPr/>
          </a:p>
        </p:txBody>
      </p:sp>
      <p:pic>
        <p:nvPicPr>
          <p:cNvPr id="679" name="Google Shape;679;p54"/>
          <p:cNvPicPr preferRelativeResize="0"/>
          <p:nvPr/>
        </p:nvPicPr>
        <p:blipFill>
          <a:blip r:embed="rId3">
            <a:alphaModFix/>
          </a:blip>
          <a:stretch>
            <a:fillRect/>
          </a:stretch>
        </p:blipFill>
        <p:spPr>
          <a:xfrm>
            <a:off x="8085925" y="1279675"/>
            <a:ext cx="4057274" cy="2388150"/>
          </a:xfrm>
          <a:prstGeom prst="rect">
            <a:avLst/>
          </a:prstGeom>
          <a:noFill/>
          <a:ln>
            <a:noFill/>
          </a:ln>
        </p:spPr>
      </p:pic>
      <p:pic>
        <p:nvPicPr>
          <p:cNvPr id="680" name="Google Shape;680;p54"/>
          <p:cNvPicPr preferRelativeResize="0"/>
          <p:nvPr/>
        </p:nvPicPr>
        <p:blipFill>
          <a:blip r:embed="rId4">
            <a:alphaModFix/>
          </a:blip>
          <a:stretch>
            <a:fillRect/>
          </a:stretch>
        </p:blipFill>
        <p:spPr>
          <a:xfrm>
            <a:off x="2524800" y="1014714"/>
            <a:ext cx="5499001" cy="3236774"/>
          </a:xfrm>
          <a:prstGeom prst="rect">
            <a:avLst/>
          </a:prstGeom>
          <a:noFill/>
          <a:ln>
            <a:noFill/>
          </a:ln>
        </p:spPr>
      </p:pic>
      <p:pic>
        <p:nvPicPr>
          <p:cNvPr id="681" name="Google Shape;681;p54"/>
          <p:cNvPicPr preferRelativeResize="0"/>
          <p:nvPr/>
        </p:nvPicPr>
        <p:blipFill>
          <a:blip r:embed="rId5">
            <a:alphaModFix/>
          </a:blip>
          <a:stretch>
            <a:fillRect/>
          </a:stretch>
        </p:blipFill>
        <p:spPr>
          <a:xfrm>
            <a:off x="1" y="1101300"/>
            <a:ext cx="2462679" cy="30636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55"/>
          <p:cNvSpPr txBox="1">
            <a:spLocks noGrp="1"/>
          </p:cNvSpPr>
          <p:nvPr>
            <p:ph type="body" idx="1"/>
          </p:nvPr>
        </p:nvSpPr>
        <p:spPr>
          <a:xfrm>
            <a:off x="7099375" y="1212425"/>
            <a:ext cx="4566600" cy="2800646"/>
          </a:xfrm>
          <a:prstGeom prst="rect">
            <a:avLst/>
          </a:prstGeom>
          <a:gradFill>
            <a:gsLst>
              <a:gs pos="0">
                <a:srgbClr val="253967"/>
              </a:gs>
              <a:gs pos="50000">
                <a:srgbClr val="365295"/>
              </a:gs>
              <a:gs pos="100000">
                <a:srgbClr val="4262B3"/>
              </a:gs>
            </a:gsLst>
            <a:lin ang="13500000" scaled="0"/>
          </a:gra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21875" tIns="60900" rIns="121875" bIns="60900" anchor="t" anchorCtr="0">
            <a:spAutoFit/>
          </a:bodyPr>
          <a:lstStyle/>
          <a:p>
            <a:pPr marL="342900">
              <a:spcBef>
                <a:spcPts val="600"/>
              </a:spcBef>
              <a:spcAft>
                <a:spcPts val="600"/>
              </a:spcAft>
              <a:buClr>
                <a:schemeClr val="bg1"/>
              </a:buClr>
            </a:pPr>
            <a:r>
              <a:rPr lang="en-US" dirty="0">
                <a:solidFill>
                  <a:schemeClr val="lt1"/>
                </a:solidFill>
              </a:rPr>
              <a:t>Published every Friday</a:t>
            </a:r>
            <a:endParaRPr dirty="0">
              <a:solidFill>
                <a:schemeClr val="lt1"/>
              </a:solidFill>
            </a:endParaRPr>
          </a:p>
          <a:p>
            <a:pPr marL="342900">
              <a:spcBef>
                <a:spcPts val="600"/>
              </a:spcBef>
              <a:spcAft>
                <a:spcPts val="600"/>
              </a:spcAft>
              <a:buClr>
                <a:schemeClr val="bg1"/>
              </a:buClr>
            </a:pPr>
            <a:r>
              <a:rPr lang="en-US" dirty="0">
                <a:solidFill>
                  <a:schemeClr val="lt1"/>
                </a:solidFill>
              </a:rPr>
              <a:t>Great suggestions on being an Ally</a:t>
            </a:r>
            <a:endParaRPr dirty="0">
              <a:solidFill>
                <a:schemeClr val="lt1"/>
              </a:solidFill>
            </a:endParaRPr>
          </a:p>
          <a:p>
            <a:pPr marL="342900">
              <a:spcBef>
                <a:spcPts val="600"/>
              </a:spcBef>
              <a:spcAft>
                <a:spcPts val="600"/>
              </a:spcAft>
              <a:buClr>
                <a:schemeClr val="bg1"/>
              </a:buClr>
            </a:pPr>
            <a:r>
              <a:rPr lang="en-US" dirty="0">
                <a:solidFill>
                  <a:schemeClr val="lt1"/>
                </a:solidFill>
              </a:rPr>
              <a:t>Using some of the suggestions for One Minute for IDEA slide deck</a:t>
            </a:r>
            <a:endParaRPr dirty="0">
              <a:solidFill>
                <a:schemeClr val="lt1"/>
              </a:solidFill>
            </a:endParaRPr>
          </a:p>
        </p:txBody>
      </p:sp>
      <p:sp>
        <p:nvSpPr>
          <p:cNvPr id="688" name="Google Shape;688;p55"/>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rmAutofit fontScale="92500" lnSpcReduction="10000"/>
          </a:bodyPr>
          <a:lstStyle/>
          <a:p>
            <a:pPr marL="0" lvl="0" indent="0" algn="ctr" rtl="0">
              <a:spcBef>
                <a:spcPts val="560"/>
              </a:spcBef>
              <a:spcAft>
                <a:spcPts val="0"/>
              </a:spcAft>
              <a:buNone/>
            </a:pPr>
            <a:r>
              <a:rPr lang="en-US"/>
              <a:t>Ally Newsletter</a:t>
            </a:r>
            <a:endParaRPr/>
          </a:p>
        </p:txBody>
      </p:sp>
      <p:sp>
        <p:nvSpPr>
          <p:cNvPr id="689" name="Google Shape;689;p55"/>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13</a:t>
            </a:fld>
            <a:endParaRPr/>
          </a:p>
        </p:txBody>
      </p:sp>
      <p:pic>
        <p:nvPicPr>
          <p:cNvPr id="690" name="Google Shape;690;p55"/>
          <p:cNvPicPr preferRelativeResize="0"/>
          <p:nvPr/>
        </p:nvPicPr>
        <p:blipFill>
          <a:blip r:embed="rId3">
            <a:alphaModFix/>
          </a:blip>
          <a:stretch>
            <a:fillRect/>
          </a:stretch>
        </p:blipFill>
        <p:spPr>
          <a:xfrm>
            <a:off x="1461124" y="3719149"/>
            <a:ext cx="5296625" cy="2934275"/>
          </a:xfrm>
          <a:prstGeom prst="rect">
            <a:avLst/>
          </a:prstGeom>
          <a:noFill/>
          <a:ln w="9525" cap="flat" cmpd="sng">
            <a:solidFill>
              <a:schemeClr val="dk2"/>
            </a:solidFill>
            <a:prstDash val="solid"/>
            <a:round/>
            <a:headEnd type="none" w="sm" len="sm"/>
            <a:tailEnd type="none" w="sm" len="sm"/>
          </a:ln>
        </p:spPr>
      </p:pic>
      <p:pic>
        <p:nvPicPr>
          <p:cNvPr id="691" name="Google Shape;691;p55"/>
          <p:cNvPicPr preferRelativeResize="0"/>
          <p:nvPr/>
        </p:nvPicPr>
        <p:blipFill>
          <a:blip r:embed="rId4">
            <a:alphaModFix/>
          </a:blip>
          <a:stretch>
            <a:fillRect/>
          </a:stretch>
        </p:blipFill>
        <p:spPr>
          <a:xfrm>
            <a:off x="375375" y="1141624"/>
            <a:ext cx="4354630" cy="24773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56"/>
          <p:cNvSpPr txBox="1">
            <a:spLocks noGrp="1"/>
          </p:cNvSpPr>
          <p:nvPr>
            <p:ph type="body" idx="1"/>
          </p:nvPr>
        </p:nvSpPr>
        <p:spPr>
          <a:xfrm>
            <a:off x="7099375" y="1212425"/>
            <a:ext cx="4566600" cy="5548200"/>
          </a:xfrm>
          <a:prstGeom prst="rect">
            <a:avLst/>
          </a:prstGeom>
        </p:spPr>
        <p:txBody>
          <a:bodyPr spcFirstLastPara="1" wrap="square" lIns="91425" tIns="45700" rIns="91425" bIns="45700" anchor="t" anchorCtr="0">
            <a:normAutofit lnSpcReduction="10000"/>
          </a:bodyPr>
          <a:lstStyle/>
          <a:p>
            <a:pPr marL="457200" lvl="0" indent="-342900" algn="l" rtl="0">
              <a:spcBef>
                <a:spcPts val="360"/>
              </a:spcBef>
              <a:spcAft>
                <a:spcPts val="0"/>
              </a:spcAft>
              <a:buClr>
                <a:schemeClr val="dk1"/>
              </a:buClr>
              <a:buSzPts val="1800"/>
              <a:buChar char="•"/>
            </a:pPr>
            <a:r>
              <a:rPr lang="en-US">
                <a:solidFill>
                  <a:schemeClr val="dk1"/>
                </a:solidFill>
              </a:rPr>
              <a:t>Recommendations and section on IDEA/DEI in APS DPP Community Planning (parallel to Snowmass) and FESAC Long Range Plan (parallel to P5) </a:t>
            </a:r>
            <a:endParaRPr>
              <a:solidFill>
                <a:schemeClr val="dk1"/>
              </a:solidFill>
            </a:endParaRPr>
          </a:p>
          <a:p>
            <a:pPr marL="457200" lvl="0" indent="-342900" algn="l" rtl="0">
              <a:spcBef>
                <a:spcPts val="1000"/>
              </a:spcBef>
              <a:spcAft>
                <a:spcPts val="0"/>
              </a:spcAft>
              <a:buClr>
                <a:schemeClr val="dk1"/>
              </a:buClr>
              <a:buSzPts val="1800"/>
              <a:buChar char="•"/>
            </a:pPr>
            <a:r>
              <a:rPr lang="en-US">
                <a:solidFill>
                  <a:schemeClr val="dk1"/>
                </a:solidFill>
              </a:rPr>
              <a:t>Strong parallels with HEP and accelerator issues</a:t>
            </a:r>
            <a:endParaRPr>
              <a:solidFill>
                <a:schemeClr val="dk1"/>
              </a:solidFill>
            </a:endParaRPr>
          </a:p>
          <a:p>
            <a:pPr marL="457200" lvl="0" indent="-342900" algn="l" rtl="0">
              <a:spcBef>
                <a:spcPts val="1000"/>
              </a:spcBef>
              <a:spcAft>
                <a:spcPts val="0"/>
              </a:spcAft>
              <a:buClr>
                <a:schemeClr val="dk1"/>
              </a:buClr>
              <a:buSzPts val="1800"/>
              <a:buChar char="•"/>
            </a:pPr>
            <a:r>
              <a:rPr lang="en-US">
                <a:solidFill>
                  <a:schemeClr val="dk1"/>
                </a:solidFill>
              </a:rPr>
              <a:t>Aim to foster inclusion of similar content in Snowmass and towards P5 </a:t>
            </a:r>
            <a:endParaRPr>
              <a:solidFill>
                <a:schemeClr val="dk1"/>
              </a:solidFill>
            </a:endParaRPr>
          </a:p>
          <a:p>
            <a:pPr marL="457200" lvl="0" indent="-342900" algn="l" rtl="0">
              <a:spcBef>
                <a:spcPts val="1000"/>
              </a:spcBef>
              <a:spcAft>
                <a:spcPts val="1000"/>
              </a:spcAft>
              <a:buClr>
                <a:schemeClr val="dk1"/>
              </a:buClr>
              <a:buSzPts val="1800"/>
              <a:buChar char="•"/>
            </a:pPr>
            <a:r>
              <a:rPr lang="en-US">
                <a:solidFill>
                  <a:schemeClr val="dk1"/>
                </a:solidFill>
              </a:rPr>
              <a:t>Important to have aligned input from multiple Offices/processes </a:t>
            </a:r>
            <a:endParaRPr>
              <a:solidFill>
                <a:schemeClr val="dk1"/>
              </a:solidFill>
            </a:endParaRPr>
          </a:p>
        </p:txBody>
      </p:sp>
      <p:sp>
        <p:nvSpPr>
          <p:cNvPr id="698" name="Google Shape;698;p56"/>
          <p:cNvSpPr txBox="1">
            <a:spLocks noGrp="1"/>
          </p:cNvSpPr>
          <p:nvPr>
            <p:ph type="body" idx="2"/>
          </p:nvPr>
        </p:nvSpPr>
        <p:spPr>
          <a:xfrm>
            <a:off x="0" y="196625"/>
            <a:ext cx="12192000" cy="543600"/>
          </a:xfrm>
          <a:prstGeom prst="rect">
            <a:avLst/>
          </a:prstGeom>
        </p:spPr>
        <p:txBody>
          <a:bodyPr spcFirstLastPara="1" wrap="square" lIns="91425" tIns="45700" rIns="91425" bIns="45700" anchor="t" anchorCtr="0">
            <a:normAutofit fontScale="92500" lnSpcReduction="10000"/>
          </a:bodyPr>
          <a:lstStyle/>
          <a:p>
            <a:pPr marL="0" lvl="0" indent="0" algn="ctr" rtl="0">
              <a:spcBef>
                <a:spcPts val="560"/>
              </a:spcBef>
              <a:spcAft>
                <a:spcPts val="0"/>
              </a:spcAft>
              <a:buNone/>
            </a:pPr>
            <a:r>
              <a:rPr lang="en-US"/>
              <a:t>Community - IDEA in FESAC Long Range Plan, Aim to Include in Snowmass</a:t>
            </a:r>
            <a:endParaRPr/>
          </a:p>
        </p:txBody>
      </p:sp>
      <p:sp>
        <p:nvSpPr>
          <p:cNvPr id="699" name="Google Shape;699;p56"/>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14</a:t>
            </a:fld>
            <a:endParaRPr/>
          </a:p>
        </p:txBody>
      </p:sp>
      <p:pic>
        <p:nvPicPr>
          <p:cNvPr id="700" name="Google Shape;700;p56"/>
          <p:cNvPicPr preferRelativeResize="0"/>
          <p:nvPr/>
        </p:nvPicPr>
        <p:blipFill>
          <a:blip r:embed="rId3">
            <a:alphaModFix/>
          </a:blip>
          <a:stretch>
            <a:fillRect/>
          </a:stretch>
        </p:blipFill>
        <p:spPr>
          <a:xfrm>
            <a:off x="0" y="950150"/>
            <a:ext cx="2446400" cy="4181726"/>
          </a:xfrm>
          <a:prstGeom prst="rect">
            <a:avLst/>
          </a:prstGeom>
          <a:noFill/>
          <a:ln>
            <a:noFill/>
          </a:ln>
        </p:spPr>
      </p:pic>
      <p:sp>
        <p:nvSpPr>
          <p:cNvPr id="701" name="Google Shape;701;p56"/>
          <p:cNvSpPr txBox="1"/>
          <p:nvPr/>
        </p:nvSpPr>
        <p:spPr>
          <a:xfrm>
            <a:off x="0" y="4240425"/>
            <a:ext cx="3100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t>https://usfusionandplasmas.org</a:t>
            </a:r>
            <a:endParaRPr sz="1600"/>
          </a:p>
        </p:txBody>
      </p:sp>
      <p:pic>
        <p:nvPicPr>
          <p:cNvPr id="702" name="Google Shape;702;p56"/>
          <p:cNvPicPr preferRelativeResize="0"/>
          <p:nvPr/>
        </p:nvPicPr>
        <p:blipFill>
          <a:blip r:embed="rId4">
            <a:alphaModFix/>
          </a:blip>
          <a:stretch>
            <a:fillRect/>
          </a:stretch>
        </p:blipFill>
        <p:spPr>
          <a:xfrm>
            <a:off x="983000" y="4622800"/>
            <a:ext cx="2502301" cy="2228550"/>
          </a:xfrm>
          <a:prstGeom prst="rect">
            <a:avLst/>
          </a:prstGeom>
          <a:noFill/>
          <a:ln>
            <a:noFill/>
          </a:ln>
        </p:spPr>
      </p:pic>
      <p:pic>
        <p:nvPicPr>
          <p:cNvPr id="703" name="Google Shape;703;p56"/>
          <p:cNvPicPr preferRelativeResize="0"/>
          <p:nvPr/>
        </p:nvPicPr>
        <p:blipFill>
          <a:blip r:embed="rId5">
            <a:alphaModFix/>
          </a:blip>
          <a:stretch>
            <a:fillRect/>
          </a:stretch>
        </p:blipFill>
        <p:spPr>
          <a:xfrm>
            <a:off x="3856500" y="4112799"/>
            <a:ext cx="3242876" cy="2738540"/>
          </a:xfrm>
          <a:prstGeom prst="rect">
            <a:avLst/>
          </a:prstGeom>
          <a:noFill/>
          <a:ln w="9525" cap="flat" cmpd="sng">
            <a:solidFill>
              <a:schemeClr val="dk1"/>
            </a:solidFill>
            <a:prstDash val="solid"/>
            <a:round/>
            <a:headEnd type="none" w="sm" len="sm"/>
            <a:tailEnd type="none" w="sm" len="sm"/>
          </a:ln>
        </p:spPr>
      </p:pic>
      <p:pic>
        <p:nvPicPr>
          <p:cNvPr id="704" name="Google Shape;704;p56"/>
          <p:cNvPicPr preferRelativeResize="0"/>
          <p:nvPr/>
        </p:nvPicPr>
        <p:blipFill>
          <a:blip r:embed="rId6">
            <a:alphaModFix/>
          </a:blip>
          <a:stretch>
            <a:fillRect/>
          </a:stretch>
        </p:blipFill>
        <p:spPr>
          <a:xfrm>
            <a:off x="2609775" y="1619901"/>
            <a:ext cx="4524524" cy="1857825"/>
          </a:xfrm>
          <a:prstGeom prst="rect">
            <a:avLst/>
          </a:prstGeom>
          <a:noFill/>
          <a:ln w="9525" cap="flat" cmpd="sng">
            <a:solidFill>
              <a:schemeClr val="dk1"/>
            </a:solidFill>
            <a:prstDash val="solid"/>
            <a:round/>
            <a:headEnd type="none" w="sm" len="sm"/>
            <a:tailEnd type="none" w="sm" len="sm"/>
          </a:ln>
        </p:spPr>
      </p:pic>
      <p:cxnSp>
        <p:nvCxnSpPr>
          <p:cNvPr id="705" name="Google Shape;705;p56"/>
          <p:cNvCxnSpPr/>
          <p:nvPr/>
        </p:nvCxnSpPr>
        <p:spPr>
          <a:xfrm flipH="1">
            <a:off x="2894650" y="3485425"/>
            <a:ext cx="882900" cy="1885500"/>
          </a:xfrm>
          <a:prstGeom prst="straightConnector1">
            <a:avLst/>
          </a:prstGeom>
          <a:noFill/>
          <a:ln w="9525" cap="flat" cmpd="sng">
            <a:solidFill>
              <a:schemeClr val="dk2"/>
            </a:solidFill>
            <a:prstDash val="solid"/>
            <a:round/>
            <a:headEnd type="none" w="med" len="med"/>
            <a:tailEnd type="none" w="med" len="med"/>
          </a:ln>
        </p:spPr>
      </p:cxnSp>
      <p:cxnSp>
        <p:nvCxnSpPr>
          <p:cNvPr id="706" name="Google Shape;706;p56"/>
          <p:cNvCxnSpPr>
            <a:stCxn id="703" idx="1"/>
          </p:cNvCxnSpPr>
          <p:nvPr/>
        </p:nvCxnSpPr>
        <p:spPr>
          <a:xfrm flipH="1">
            <a:off x="3511800" y="5482070"/>
            <a:ext cx="344700" cy="571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57"/>
          <p:cNvSpPr txBox="1">
            <a:spLocks noGrp="1"/>
          </p:cNvSpPr>
          <p:nvPr>
            <p:ph type="body" idx="1"/>
          </p:nvPr>
        </p:nvSpPr>
        <p:spPr>
          <a:xfrm>
            <a:off x="1678638" y="1499049"/>
            <a:ext cx="8834700" cy="4706541"/>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dirty="0">
                <a:solidFill>
                  <a:schemeClr val="dk1"/>
                </a:solidFill>
              </a:rPr>
              <a:t>One minute for IDEA slides ATAP IDEA committee</a:t>
            </a:r>
          </a:p>
          <a:p>
            <a:pPr marL="0" lvl="0" indent="0" algn="ctr" rtl="0">
              <a:spcBef>
                <a:spcPts val="360"/>
              </a:spcBef>
              <a:spcAft>
                <a:spcPts val="0"/>
              </a:spcAft>
              <a:buNone/>
            </a:pPr>
            <a:r>
              <a:rPr lang="en-US" b="1" dirty="0">
                <a:solidFill>
                  <a:schemeClr val="dk1"/>
                </a:solidFill>
              </a:rPr>
              <a:t>Cameron Geddes</a:t>
            </a:r>
          </a:p>
          <a:p>
            <a:pPr marL="0" lvl="0" indent="0" algn="ctr" rtl="0">
              <a:spcBef>
                <a:spcPts val="360"/>
              </a:spcBef>
              <a:spcAft>
                <a:spcPts val="0"/>
              </a:spcAft>
              <a:buNone/>
            </a:pPr>
            <a:r>
              <a:rPr lang="en-US" b="1" dirty="0">
                <a:solidFill>
                  <a:schemeClr val="dk1"/>
                </a:solidFill>
              </a:rPr>
              <a:t>Asmita Patel</a:t>
            </a:r>
          </a:p>
          <a:p>
            <a:pPr marL="0" lvl="0" indent="0" algn="ctr" rtl="0">
              <a:spcBef>
                <a:spcPts val="360"/>
              </a:spcBef>
              <a:spcAft>
                <a:spcPts val="0"/>
              </a:spcAft>
              <a:buNone/>
            </a:pPr>
            <a:r>
              <a:rPr lang="en-US" b="1" dirty="0">
                <a:solidFill>
                  <a:schemeClr val="dk1"/>
                </a:solidFill>
              </a:rPr>
              <a:t>Ina Reichel</a:t>
            </a:r>
          </a:p>
          <a:p>
            <a:pPr marL="0" lvl="0" indent="0" algn="ctr" rtl="0">
              <a:spcBef>
                <a:spcPts val="360"/>
              </a:spcBef>
              <a:spcAft>
                <a:spcPts val="0"/>
              </a:spcAft>
              <a:buNone/>
            </a:pPr>
            <a:r>
              <a:rPr lang="en-US" b="1" dirty="0">
                <a:solidFill>
                  <a:schemeClr val="dk1"/>
                </a:solidFill>
              </a:rPr>
              <a:t>Changchun Sun</a:t>
            </a:r>
          </a:p>
          <a:p>
            <a:pPr marL="0" lvl="0" indent="0" algn="ctr" rtl="0">
              <a:spcBef>
                <a:spcPts val="360"/>
              </a:spcBef>
              <a:spcAft>
                <a:spcPts val="0"/>
              </a:spcAft>
              <a:buNone/>
            </a:pPr>
            <a:r>
              <a:rPr lang="en-US" b="1" dirty="0">
                <a:solidFill>
                  <a:schemeClr val="dk1"/>
                </a:solidFill>
              </a:rPr>
              <a:t>Carl Schroeder</a:t>
            </a:r>
          </a:p>
          <a:p>
            <a:pPr marL="0" lvl="0" indent="0" algn="ctr" rtl="0">
              <a:spcBef>
                <a:spcPts val="360"/>
              </a:spcBef>
              <a:spcAft>
                <a:spcPts val="0"/>
              </a:spcAft>
              <a:buNone/>
            </a:pPr>
            <a:r>
              <a:rPr lang="en-US" b="1" dirty="0">
                <a:solidFill>
                  <a:schemeClr val="dk1"/>
                </a:solidFill>
              </a:rPr>
              <a:t>Joe Chew</a:t>
            </a:r>
          </a:p>
          <a:p>
            <a:pPr marL="0" lvl="0" indent="0" algn="ctr" rtl="0">
              <a:spcBef>
                <a:spcPts val="360"/>
              </a:spcBef>
              <a:spcAft>
                <a:spcPts val="0"/>
              </a:spcAft>
              <a:buNone/>
            </a:pPr>
            <a:r>
              <a:rPr lang="en-US" b="1" dirty="0">
                <a:solidFill>
                  <a:schemeClr val="dk1"/>
                </a:solidFill>
              </a:rPr>
              <a:t>Michele </a:t>
            </a:r>
            <a:r>
              <a:rPr lang="en-US" b="1" dirty="0" err="1">
                <a:solidFill>
                  <a:schemeClr val="dk1"/>
                </a:solidFill>
              </a:rPr>
              <a:t>Pixa</a:t>
            </a:r>
            <a:endParaRPr lang="en-US" b="1" dirty="0">
              <a:solidFill>
                <a:schemeClr val="dk1"/>
              </a:solidFill>
            </a:endParaRPr>
          </a:p>
          <a:p>
            <a:pPr marL="0" lvl="0" indent="0" algn="ctr" rtl="0">
              <a:spcBef>
                <a:spcPts val="360"/>
              </a:spcBef>
              <a:spcAft>
                <a:spcPts val="0"/>
              </a:spcAft>
              <a:buNone/>
            </a:pPr>
            <a:r>
              <a:rPr lang="en-US" b="1" dirty="0">
                <a:solidFill>
                  <a:schemeClr val="dk1"/>
                </a:solidFill>
              </a:rPr>
              <a:t>Pat Thomas</a:t>
            </a:r>
          </a:p>
          <a:p>
            <a:pPr marL="0" lvl="0" indent="0" algn="ctr" rtl="0">
              <a:spcBef>
                <a:spcPts val="360"/>
              </a:spcBef>
              <a:spcAft>
                <a:spcPts val="0"/>
              </a:spcAft>
              <a:buNone/>
            </a:pPr>
            <a:r>
              <a:rPr lang="en-US" b="1" dirty="0">
                <a:solidFill>
                  <a:schemeClr val="dk1"/>
                </a:solidFill>
              </a:rPr>
              <a:t>Stefano DeSantis</a:t>
            </a:r>
          </a:p>
          <a:p>
            <a:pPr marL="0" lvl="0" indent="0" algn="ctr" rtl="0">
              <a:spcBef>
                <a:spcPts val="360"/>
              </a:spcBef>
              <a:spcAft>
                <a:spcPts val="0"/>
              </a:spcAft>
              <a:buNone/>
            </a:pPr>
            <a:r>
              <a:rPr lang="en-US" b="1" dirty="0">
                <a:solidFill>
                  <a:schemeClr val="dk1"/>
                </a:solidFill>
              </a:rPr>
              <a:t>Wes </a:t>
            </a:r>
            <a:r>
              <a:rPr lang="en-US" b="1" dirty="0" err="1">
                <a:solidFill>
                  <a:schemeClr val="dk1"/>
                </a:solidFill>
              </a:rPr>
              <a:t>Tabler</a:t>
            </a:r>
            <a:endParaRPr b="1" dirty="0">
              <a:solidFill>
                <a:schemeClr val="dk1"/>
              </a:solidFill>
            </a:endParaRPr>
          </a:p>
        </p:txBody>
      </p:sp>
      <p:sp>
        <p:nvSpPr>
          <p:cNvPr id="713" name="Google Shape;713;p57"/>
          <p:cNvSpPr txBox="1">
            <a:spLocks noGrp="1"/>
          </p:cNvSpPr>
          <p:nvPr>
            <p:ph type="body" idx="2"/>
          </p:nvPr>
        </p:nvSpPr>
        <p:spPr>
          <a:xfrm>
            <a:off x="1817688" y="152022"/>
            <a:ext cx="8556600" cy="543600"/>
          </a:xfrm>
          <a:prstGeom prst="rect">
            <a:avLst/>
          </a:prstGeom>
        </p:spPr>
        <p:txBody>
          <a:bodyPr spcFirstLastPara="1" wrap="square" lIns="91425" tIns="45700" rIns="91425" bIns="45700" anchor="t" anchorCtr="0">
            <a:normAutofit fontScale="92500" lnSpcReduction="10000"/>
          </a:bodyPr>
          <a:lstStyle/>
          <a:p>
            <a:pPr marL="0" lvl="0" indent="0" algn="ctr" rtl="0">
              <a:spcBef>
                <a:spcPts val="560"/>
              </a:spcBef>
              <a:spcAft>
                <a:spcPts val="0"/>
              </a:spcAft>
              <a:buNone/>
            </a:pPr>
            <a:endParaRPr/>
          </a:p>
          <a:p>
            <a:pPr marL="0" lvl="0" indent="0" algn="ctr" rtl="0">
              <a:spcBef>
                <a:spcPts val="560"/>
              </a:spcBef>
              <a:spcAft>
                <a:spcPts val="0"/>
              </a:spcAft>
              <a:buNone/>
            </a:pPr>
            <a:endParaRPr/>
          </a:p>
          <a:p>
            <a:pPr marL="0" lvl="0" indent="0" algn="ctr" rtl="0">
              <a:spcBef>
                <a:spcPts val="560"/>
              </a:spcBef>
              <a:spcAft>
                <a:spcPts val="0"/>
              </a:spcAft>
              <a:buNone/>
            </a:pPr>
            <a:endParaRPr/>
          </a:p>
          <a:p>
            <a:pPr marL="0" lvl="0" indent="0" algn="ctr" rtl="0">
              <a:spcBef>
                <a:spcPts val="560"/>
              </a:spcBef>
              <a:spcAft>
                <a:spcPts val="0"/>
              </a:spcAft>
              <a:buNone/>
            </a:pPr>
            <a:endParaRPr/>
          </a:p>
          <a:p>
            <a:pPr marL="0" lvl="0" indent="0" algn="ctr" rtl="0">
              <a:spcBef>
                <a:spcPts val="560"/>
              </a:spcBef>
              <a:spcAft>
                <a:spcPts val="0"/>
              </a:spcAft>
              <a:buNone/>
            </a:pPr>
            <a:endParaRPr/>
          </a:p>
          <a:p>
            <a:pPr marL="0" lvl="0" indent="0" algn="ctr" rtl="0">
              <a:spcBef>
                <a:spcPts val="560"/>
              </a:spcBef>
              <a:spcAft>
                <a:spcPts val="0"/>
              </a:spcAft>
              <a:buNone/>
            </a:pPr>
            <a:endParaRPr/>
          </a:p>
          <a:p>
            <a:pPr marL="0" lvl="0" indent="0" algn="ctr" rtl="0">
              <a:spcBef>
                <a:spcPts val="560"/>
              </a:spcBef>
              <a:spcAft>
                <a:spcPts val="0"/>
              </a:spcAft>
              <a:buNone/>
            </a:pPr>
            <a:endParaRPr/>
          </a:p>
        </p:txBody>
      </p:sp>
      <p:sp>
        <p:nvSpPr>
          <p:cNvPr id="714" name="Google Shape;714;p57"/>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58"/>
          <p:cNvSpPr txBox="1">
            <a:spLocks noGrp="1"/>
          </p:cNvSpPr>
          <p:nvPr>
            <p:ph type="body" idx="1"/>
          </p:nvPr>
        </p:nvSpPr>
        <p:spPr>
          <a:xfrm>
            <a:off x="473529" y="1284289"/>
            <a:ext cx="11244900" cy="4504500"/>
          </a:xfrm>
          <a:prstGeom prst="rect">
            <a:avLst/>
          </a:prstGeom>
          <a:noFill/>
          <a:ln>
            <a:noFill/>
          </a:ln>
        </p:spPr>
        <p:txBody>
          <a:bodyPr spcFirstLastPara="1" wrap="square" lIns="91425" tIns="45700" rIns="91425" bIns="45700" anchor="t" anchorCtr="0">
            <a:noAutofit/>
          </a:bodyPr>
          <a:lstStyle/>
          <a:p>
            <a:pPr marL="0" lvl="0" indent="0" algn="l" rtl="0">
              <a:lnSpc>
                <a:spcPct val="203333"/>
              </a:lnSpc>
              <a:spcBef>
                <a:spcPts val="0"/>
              </a:spcBef>
              <a:spcAft>
                <a:spcPts val="0"/>
              </a:spcAft>
              <a:buClr>
                <a:schemeClr val="dk1"/>
              </a:buClr>
              <a:buSzPts val="1100"/>
              <a:buFont typeface="Arial"/>
              <a:buNone/>
            </a:pPr>
            <a:r>
              <a:rPr lang="en-US" b="1">
                <a:solidFill>
                  <a:schemeClr val="dk1"/>
                </a:solidFill>
              </a:rPr>
              <a:t>Ask for feedback on how to be a better ally</a:t>
            </a:r>
            <a:endParaRPr sz="1200">
              <a:solidFill>
                <a:schemeClr val="dk1"/>
              </a:solidFill>
              <a:latin typeface="Roboto"/>
              <a:ea typeface="Roboto"/>
              <a:cs typeface="Roboto"/>
              <a:sym typeface="Roboto"/>
            </a:endParaRPr>
          </a:p>
          <a:p>
            <a:pPr marL="0" lvl="0" indent="0" algn="l" rtl="0">
              <a:lnSpc>
                <a:spcPct val="115000"/>
              </a:lnSpc>
              <a:spcBef>
                <a:spcPts val="480"/>
              </a:spcBef>
              <a:spcAft>
                <a:spcPts val="0"/>
              </a:spcAft>
              <a:buClr>
                <a:schemeClr val="dk1"/>
              </a:buClr>
              <a:buSzPts val="1100"/>
              <a:buFont typeface="Arial"/>
              <a:buNone/>
            </a:pPr>
            <a:r>
              <a:rPr lang="en-US" sz="2000">
                <a:solidFill>
                  <a:srgbClr val="202020"/>
                </a:solidFill>
              </a:rPr>
              <a:t>Here’s your somewhat regular reminder to check in with your team and let them know they’re working to become a better ally for underrepresented groups. Ask, “What’s one thing I could be doing differently to support you better or to create a more inclusive workplace?” And then take action.</a:t>
            </a:r>
            <a:endParaRPr sz="2000">
              <a:solidFill>
                <a:srgbClr val="202020"/>
              </a:solidFill>
            </a:endParaRPr>
          </a:p>
          <a:p>
            <a:pPr marL="0" lvl="0" indent="0" algn="l" rtl="0">
              <a:lnSpc>
                <a:spcPct val="115000"/>
              </a:lnSpc>
              <a:spcBef>
                <a:spcPts val="480"/>
              </a:spcBef>
              <a:spcAft>
                <a:spcPts val="0"/>
              </a:spcAft>
              <a:buClr>
                <a:schemeClr val="dk1"/>
              </a:buClr>
              <a:buSzPts val="1100"/>
              <a:buFont typeface="Arial"/>
              <a:buNone/>
            </a:pPr>
            <a:endParaRPr sz="2000">
              <a:solidFill>
                <a:srgbClr val="202020"/>
              </a:solidFill>
            </a:endParaRPr>
          </a:p>
          <a:p>
            <a:pPr marL="0" lvl="0" indent="0" algn="l" rtl="0">
              <a:lnSpc>
                <a:spcPct val="115000"/>
              </a:lnSpc>
              <a:spcBef>
                <a:spcPts val="480"/>
              </a:spcBef>
              <a:spcAft>
                <a:spcPts val="0"/>
              </a:spcAft>
              <a:buClr>
                <a:schemeClr val="dk2"/>
              </a:buClr>
              <a:buSzPts val="2400"/>
              <a:buNone/>
            </a:pPr>
            <a:r>
              <a:rPr lang="en-US" sz="2000">
                <a:solidFill>
                  <a:srgbClr val="202020"/>
                </a:solidFill>
              </a:rPr>
              <a:t>If you don’t have employees on your team from underrepresented groups, consider joining one of your organization’s employee resource groups (ERGs) as an ally. (After asking if you’d be welcome.) Listen, learn, and, of course, take action.</a:t>
            </a:r>
            <a:endParaRPr sz="2000">
              <a:solidFill>
                <a:srgbClr val="202020"/>
              </a:solidFill>
            </a:endParaRPr>
          </a:p>
          <a:p>
            <a:pPr marL="0" lvl="0" indent="0" algn="l" rtl="0">
              <a:spcBef>
                <a:spcPts val="480"/>
              </a:spcBef>
              <a:spcAft>
                <a:spcPts val="0"/>
              </a:spcAft>
              <a:buClr>
                <a:schemeClr val="dk2"/>
              </a:buClr>
              <a:buSzPts val="2400"/>
              <a:buNone/>
            </a:pPr>
            <a:endParaRPr sz="1800">
              <a:solidFill>
                <a:srgbClr val="202020"/>
              </a:solidFill>
            </a:endParaRPr>
          </a:p>
          <a:p>
            <a:pPr marL="0" lvl="0" indent="0" algn="l" rtl="0">
              <a:spcBef>
                <a:spcPts val="480"/>
              </a:spcBef>
              <a:spcAft>
                <a:spcPts val="0"/>
              </a:spcAft>
              <a:buClr>
                <a:schemeClr val="dk2"/>
              </a:buClr>
              <a:buSzPts val="2400"/>
              <a:buNone/>
            </a:pPr>
            <a:endParaRPr sz="1800">
              <a:solidFill>
                <a:srgbClr val="202020"/>
              </a:solidFill>
            </a:endParaRPr>
          </a:p>
        </p:txBody>
      </p:sp>
      <p:sp>
        <p:nvSpPr>
          <p:cNvPr id="720" name="Google Shape;720;p58"/>
          <p:cNvSpPr txBox="1">
            <a:spLocks noGrp="1"/>
          </p:cNvSpPr>
          <p:nvPr>
            <p:ph type="body" idx="2"/>
          </p:nvPr>
        </p:nvSpPr>
        <p:spPr>
          <a:xfrm>
            <a:off x="1817688" y="196622"/>
            <a:ext cx="8556600" cy="543600"/>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chemeClr val="lt1"/>
              </a:buClr>
              <a:buSzPts val="2800"/>
              <a:buNone/>
            </a:pPr>
            <a:r>
              <a:rPr lang="en-US"/>
              <a:t>One Minute for IDEA - Ask for feedback</a:t>
            </a:r>
            <a:endParaRPr/>
          </a:p>
        </p:txBody>
      </p:sp>
      <p:sp>
        <p:nvSpPr>
          <p:cNvPr id="721" name="Google Shape;721;p58"/>
          <p:cNvSpPr txBox="1">
            <a:spLocks noGrp="1"/>
          </p:cNvSpPr>
          <p:nvPr>
            <p:ph type="sldNum" idx="12"/>
          </p:nvPr>
        </p:nvSpPr>
        <p:spPr>
          <a:xfrm>
            <a:off x="11512784" y="6486249"/>
            <a:ext cx="679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Arial"/>
              <a:buNone/>
            </a:pPr>
            <a:fld id="{00000000-1234-1234-1234-123412341234}" type="slidenum">
              <a:rPr lang="en-US"/>
              <a:t>16</a:t>
            </a:fld>
            <a:endParaRPr/>
          </a:p>
        </p:txBody>
      </p:sp>
      <p:sp>
        <p:nvSpPr>
          <p:cNvPr id="722" name="Google Shape;722;p58"/>
          <p:cNvSpPr txBox="1"/>
          <p:nvPr/>
        </p:nvSpPr>
        <p:spPr>
          <a:xfrm>
            <a:off x="1430975" y="5788800"/>
            <a:ext cx="8802000" cy="9282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381000" lvl="0" indent="0" algn="l" rtl="0">
              <a:lnSpc>
                <a:spcPct val="115000"/>
              </a:lnSpc>
              <a:spcBef>
                <a:spcPts val="0"/>
              </a:spcBef>
              <a:spcAft>
                <a:spcPts val="0"/>
              </a:spcAft>
              <a:buClr>
                <a:schemeClr val="dk1"/>
              </a:buClr>
              <a:buSzPts val="1100"/>
              <a:buFont typeface="Arial"/>
              <a:buNone/>
            </a:pPr>
            <a:r>
              <a:rPr lang="en-US" sz="2200">
                <a:solidFill>
                  <a:srgbClr val="222222"/>
                </a:solidFill>
                <a:highlight>
                  <a:srgbClr val="FFFFFF"/>
                </a:highlight>
              </a:rPr>
              <a:t>From: Better Allies newsletter &lt;</a:t>
            </a:r>
            <a:r>
              <a:rPr lang="en-US" sz="2200">
                <a:solidFill>
                  <a:srgbClr val="1155CC"/>
                </a:solidFill>
                <a:highlight>
                  <a:srgbClr val="FFFFFF"/>
                </a:highlight>
              </a:rPr>
              <a:t>info@betterallies.com</a:t>
            </a:r>
            <a:r>
              <a:rPr lang="en-US" sz="2200">
                <a:solidFill>
                  <a:srgbClr val="222222"/>
                </a:solidFill>
                <a:highlight>
                  <a:srgbClr val="FFFFFF"/>
                </a:highlight>
              </a:rPr>
              <a:t>&gt;</a:t>
            </a:r>
            <a:endParaRPr sz="2200">
              <a:solidFill>
                <a:srgbClr val="222222"/>
              </a:solidFill>
              <a:highlight>
                <a:srgbClr val="FFFFFF"/>
              </a:highlight>
            </a:endParaRPr>
          </a:p>
          <a:p>
            <a:pPr marL="0" lvl="0" indent="0" algn="l" rtl="0">
              <a:spcBef>
                <a:spcPts val="0"/>
              </a:spcBef>
              <a:spcAft>
                <a:spcPts val="0"/>
              </a:spcAft>
              <a:buNone/>
            </a:pPr>
            <a:r>
              <a:rPr lang="en-US" sz="2300">
                <a:solidFill>
                  <a:srgbClr val="202020"/>
                </a:solidFill>
              </a:rPr>
              <a:t>5 paragraph-level actionable items per week: </a:t>
            </a:r>
            <a:r>
              <a:rPr lang="en-US" sz="2300" u="sng">
                <a:solidFill>
                  <a:srgbClr val="CC0000"/>
                </a:solidFill>
                <a:hlinkClick r:id="rId3">
                  <a:extLst>
                    <a:ext uri="{A12FA001-AC4F-418D-AE19-62706E023703}">
                      <ahyp:hlinkClr xmlns:ahyp="http://schemas.microsoft.com/office/drawing/2018/hyperlinkcolor" val="tx"/>
                    </a:ext>
                  </a:extLst>
                </a:hlinkClick>
              </a:rPr>
              <a:t>subscribe</a:t>
            </a:r>
            <a:endParaRPr sz="25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59"/>
          <p:cNvSpPr txBox="1">
            <a:spLocks noGrp="1"/>
          </p:cNvSpPr>
          <p:nvPr>
            <p:ph type="body" idx="1"/>
          </p:nvPr>
        </p:nvSpPr>
        <p:spPr>
          <a:xfrm>
            <a:off x="473529" y="1284289"/>
            <a:ext cx="11244943" cy="4504506"/>
          </a:xfrm>
          <a:prstGeom prst="rect">
            <a:avLst/>
          </a:prstGeom>
          <a:noFill/>
          <a:ln>
            <a:noFill/>
          </a:ln>
        </p:spPr>
        <p:txBody>
          <a:bodyPr spcFirstLastPara="1" wrap="square" lIns="91425" tIns="45700" rIns="91425" bIns="45700" anchor="t" anchorCtr="0">
            <a:noAutofit/>
          </a:bodyPr>
          <a:lstStyle/>
          <a:p>
            <a:pPr marL="0" lvl="0" indent="0" algn="l" rtl="0">
              <a:lnSpc>
                <a:spcPct val="203333"/>
              </a:lnSpc>
              <a:spcBef>
                <a:spcPts val="0"/>
              </a:spcBef>
              <a:spcAft>
                <a:spcPts val="0"/>
              </a:spcAft>
              <a:buClr>
                <a:schemeClr val="dk1"/>
              </a:buClr>
              <a:buSzPts val="1100"/>
              <a:buFont typeface="Arial"/>
              <a:buNone/>
            </a:pPr>
            <a:r>
              <a:rPr lang="en-US" b="1">
                <a:solidFill>
                  <a:schemeClr val="dk1"/>
                </a:solidFill>
              </a:rPr>
              <a:t>Review resumes in the morning</a:t>
            </a:r>
            <a:endParaRPr sz="1200">
              <a:solidFill>
                <a:schemeClr val="dk1"/>
              </a:solidFill>
              <a:latin typeface="Roboto"/>
              <a:ea typeface="Roboto"/>
              <a:cs typeface="Roboto"/>
              <a:sym typeface="Roboto"/>
            </a:endParaRPr>
          </a:p>
          <a:p>
            <a:pPr marL="0" lvl="0" indent="0" algn="l" rtl="0">
              <a:lnSpc>
                <a:spcPct val="150000"/>
              </a:lnSpc>
              <a:spcBef>
                <a:spcPts val="800"/>
              </a:spcBef>
              <a:spcAft>
                <a:spcPts val="0"/>
              </a:spcAft>
              <a:buClr>
                <a:schemeClr val="dk1"/>
              </a:buClr>
              <a:buSzPts val="1100"/>
              <a:buFont typeface="Arial"/>
              <a:buNone/>
            </a:pPr>
            <a:r>
              <a:rPr lang="en-US" sz="1800">
                <a:solidFill>
                  <a:srgbClr val="202020"/>
                </a:solidFill>
              </a:rPr>
              <a:t>Using data from a large recruitment platform, </a:t>
            </a:r>
            <a:r>
              <a:rPr lang="en-US" sz="1800" u="sng">
                <a:solidFill>
                  <a:srgbClr val="CC0000"/>
                </a:solidFill>
                <a:hlinkClick r:id="rId3">
                  <a:extLst>
                    <a:ext uri="{A12FA001-AC4F-418D-AE19-62706E023703}">
                      <ahyp:hlinkClr xmlns:ahyp="http://schemas.microsoft.com/office/drawing/2018/hyperlinkcolor" val="tx"/>
                    </a:ext>
                  </a:extLst>
                </a:hlinkClick>
              </a:rPr>
              <a:t>researchers at ETH Zurich analyzed how recruiters selected candidates</a:t>
            </a:r>
            <a:r>
              <a:rPr lang="en-US" sz="1800">
                <a:solidFill>
                  <a:srgbClr val="202020"/>
                </a:solidFill>
              </a:rPr>
              <a:t>. They found that unconscious racial bias was more pronounced by the end of the workday when recruiters were tired or wanted to leave work.</a:t>
            </a:r>
            <a:endParaRPr sz="1800">
              <a:solidFill>
                <a:srgbClr val="202020"/>
              </a:solidFill>
            </a:endParaRPr>
          </a:p>
          <a:p>
            <a:pPr marL="0" lvl="0" indent="0" algn="l" rtl="0">
              <a:lnSpc>
                <a:spcPct val="150000"/>
              </a:lnSpc>
              <a:spcBef>
                <a:spcPts val="800"/>
              </a:spcBef>
              <a:spcAft>
                <a:spcPts val="0"/>
              </a:spcAft>
              <a:buClr>
                <a:schemeClr val="dk1"/>
              </a:buClr>
              <a:buSzPts val="1100"/>
              <a:buFont typeface="Arial"/>
              <a:buNone/>
            </a:pPr>
            <a:endParaRPr sz="1800">
              <a:solidFill>
                <a:srgbClr val="202020"/>
              </a:solidFill>
            </a:endParaRPr>
          </a:p>
          <a:p>
            <a:pPr marL="0" lvl="0" indent="0" algn="l" rtl="0">
              <a:lnSpc>
                <a:spcPct val="150000"/>
              </a:lnSpc>
              <a:spcBef>
                <a:spcPts val="800"/>
              </a:spcBef>
              <a:spcAft>
                <a:spcPts val="0"/>
              </a:spcAft>
              <a:buClr>
                <a:schemeClr val="dk1"/>
              </a:buClr>
              <a:buSzPts val="1100"/>
              <a:buFont typeface="Arial"/>
              <a:buNone/>
            </a:pPr>
            <a:r>
              <a:rPr lang="en-US" sz="1800">
                <a:solidFill>
                  <a:srgbClr val="202020"/>
                </a:solidFill>
              </a:rPr>
              <a:t>So, in addition to other approaches you may already be taking to combat bias during the recruitment process, consider reviewing resumes in the morning when you and your recruiting team are fresh.</a:t>
            </a:r>
            <a:endParaRPr sz="1800">
              <a:solidFill>
                <a:srgbClr val="202020"/>
              </a:solidFill>
            </a:endParaRPr>
          </a:p>
          <a:p>
            <a:pPr marL="0" lvl="0" indent="0" algn="l" rtl="0">
              <a:spcBef>
                <a:spcPts val="800"/>
              </a:spcBef>
              <a:spcAft>
                <a:spcPts val="0"/>
              </a:spcAft>
              <a:buClr>
                <a:schemeClr val="dk2"/>
              </a:buClr>
              <a:buSzPts val="2400"/>
              <a:buNone/>
            </a:pPr>
            <a:r>
              <a:rPr lang="en-US" sz="1800">
                <a:solidFill>
                  <a:srgbClr val="202020"/>
                </a:solidFill>
              </a:rPr>
              <a:t>Looking for more ideas to be more inclusive during the hiring process? Check out my second book, </a:t>
            </a:r>
            <a:r>
              <a:rPr lang="en-US" sz="1800" u="sng">
                <a:solidFill>
                  <a:srgbClr val="CC0000"/>
                </a:solidFill>
                <a:hlinkClick r:id="rId4">
                  <a:extLst>
                    <a:ext uri="{A12FA001-AC4F-418D-AE19-62706E023703}">
                      <ahyp:hlinkClr xmlns:ahyp="http://schemas.microsoft.com/office/drawing/2018/hyperlinkcolor" val="tx"/>
                    </a:ext>
                  </a:extLst>
                </a:hlinkClick>
              </a:rPr>
              <a:t>The Better Allies Approach to Hiring</a:t>
            </a:r>
            <a:r>
              <a:rPr lang="en-US" sz="1800">
                <a:solidFill>
                  <a:srgbClr val="202020"/>
                </a:solidFill>
              </a:rPr>
              <a:t>, listed as one of TeamBuilding’s </a:t>
            </a:r>
            <a:r>
              <a:rPr lang="en-US" sz="1800" u="sng">
                <a:solidFill>
                  <a:srgbClr val="CC0000"/>
                </a:solidFill>
                <a:hlinkClick r:id="rId5">
                  <a:extLst>
                    <a:ext uri="{A12FA001-AC4F-418D-AE19-62706E023703}">
                      <ahyp:hlinkClr xmlns:ahyp="http://schemas.microsoft.com/office/drawing/2018/hyperlinkcolor" val="tx"/>
                    </a:ext>
                  </a:extLst>
                </a:hlinkClick>
              </a:rPr>
              <a:t>16 Best Recruiting Books to Read in 2021</a:t>
            </a:r>
            <a:r>
              <a:rPr lang="en-US" sz="1800">
                <a:solidFill>
                  <a:srgbClr val="202020"/>
                </a:solidFill>
              </a:rPr>
              <a:t>.</a:t>
            </a:r>
            <a:endParaRPr sz="1800">
              <a:solidFill>
                <a:srgbClr val="202020"/>
              </a:solidFill>
            </a:endParaRPr>
          </a:p>
          <a:p>
            <a:pPr marL="0" lvl="0" indent="0" algn="l" rtl="0">
              <a:spcBef>
                <a:spcPts val="480"/>
              </a:spcBef>
              <a:spcAft>
                <a:spcPts val="0"/>
              </a:spcAft>
              <a:buClr>
                <a:schemeClr val="dk2"/>
              </a:buClr>
              <a:buSzPts val="2400"/>
              <a:buNone/>
            </a:pPr>
            <a:endParaRPr sz="1800">
              <a:solidFill>
                <a:srgbClr val="202020"/>
              </a:solidFill>
            </a:endParaRPr>
          </a:p>
        </p:txBody>
      </p:sp>
      <p:sp>
        <p:nvSpPr>
          <p:cNvPr id="728" name="Google Shape;728;p59"/>
          <p:cNvSpPr txBox="1">
            <a:spLocks noGrp="1"/>
          </p:cNvSpPr>
          <p:nvPr>
            <p:ph type="body" idx="2"/>
          </p:nvPr>
        </p:nvSpPr>
        <p:spPr>
          <a:xfrm>
            <a:off x="1817688" y="196622"/>
            <a:ext cx="8556625" cy="543605"/>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chemeClr val="lt1"/>
              </a:buClr>
              <a:buSzPts val="2800"/>
              <a:buNone/>
            </a:pPr>
            <a:r>
              <a:rPr lang="en-US"/>
              <a:t>One Minute for IDEA - Reviewing resumes</a:t>
            </a:r>
            <a:endParaRPr/>
          </a:p>
        </p:txBody>
      </p:sp>
      <p:sp>
        <p:nvSpPr>
          <p:cNvPr id="729" name="Google Shape;729;p59"/>
          <p:cNvSpPr txBox="1">
            <a:spLocks noGrp="1"/>
          </p:cNvSpPr>
          <p:nvPr>
            <p:ph type="sldNum" idx="12"/>
          </p:nvPr>
        </p:nvSpPr>
        <p:spPr>
          <a:xfrm>
            <a:off x="11512784" y="6486249"/>
            <a:ext cx="67921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Arial"/>
              <a:buNone/>
            </a:pPr>
            <a:fld id="{00000000-1234-1234-1234-123412341234}" type="slidenum">
              <a:rPr lang="en-US"/>
              <a:t>17</a:t>
            </a:fld>
            <a:endParaRPr/>
          </a:p>
        </p:txBody>
      </p:sp>
      <p:sp>
        <p:nvSpPr>
          <p:cNvPr id="730" name="Google Shape;730;p59"/>
          <p:cNvSpPr txBox="1"/>
          <p:nvPr/>
        </p:nvSpPr>
        <p:spPr>
          <a:xfrm>
            <a:off x="1430975" y="5788800"/>
            <a:ext cx="8802000" cy="9282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381000" lvl="0" indent="0" algn="l" rtl="0">
              <a:lnSpc>
                <a:spcPct val="115000"/>
              </a:lnSpc>
              <a:spcBef>
                <a:spcPts val="0"/>
              </a:spcBef>
              <a:spcAft>
                <a:spcPts val="0"/>
              </a:spcAft>
              <a:buClr>
                <a:schemeClr val="dk1"/>
              </a:buClr>
              <a:buSzPts val="1100"/>
              <a:buFont typeface="Arial"/>
              <a:buNone/>
            </a:pPr>
            <a:r>
              <a:rPr lang="en-US" sz="2200">
                <a:solidFill>
                  <a:srgbClr val="222222"/>
                </a:solidFill>
                <a:highlight>
                  <a:srgbClr val="FFFFFF"/>
                </a:highlight>
              </a:rPr>
              <a:t>From: Better Allies newsletter &lt;</a:t>
            </a:r>
            <a:r>
              <a:rPr lang="en-US" sz="2200">
                <a:solidFill>
                  <a:srgbClr val="1155CC"/>
                </a:solidFill>
                <a:highlight>
                  <a:srgbClr val="FFFFFF"/>
                </a:highlight>
              </a:rPr>
              <a:t>info@betterallies.com</a:t>
            </a:r>
            <a:r>
              <a:rPr lang="en-US" sz="2200">
                <a:solidFill>
                  <a:srgbClr val="222222"/>
                </a:solidFill>
                <a:highlight>
                  <a:srgbClr val="FFFFFF"/>
                </a:highlight>
              </a:rPr>
              <a:t>&gt;</a:t>
            </a:r>
            <a:endParaRPr sz="2200">
              <a:solidFill>
                <a:srgbClr val="222222"/>
              </a:solidFill>
              <a:highlight>
                <a:srgbClr val="FFFFFF"/>
              </a:highlight>
            </a:endParaRPr>
          </a:p>
          <a:p>
            <a:pPr marL="0" lvl="0" indent="0" algn="l" rtl="0">
              <a:spcBef>
                <a:spcPts val="0"/>
              </a:spcBef>
              <a:spcAft>
                <a:spcPts val="0"/>
              </a:spcAft>
              <a:buNone/>
            </a:pPr>
            <a:r>
              <a:rPr lang="en-US" sz="2300">
                <a:solidFill>
                  <a:srgbClr val="202020"/>
                </a:solidFill>
              </a:rPr>
              <a:t>5 paragraph-level actionable items per week: </a:t>
            </a:r>
            <a:r>
              <a:rPr lang="en-US" sz="2300" u="sng">
                <a:solidFill>
                  <a:srgbClr val="CC0000"/>
                </a:solidFill>
                <a:hlinkClick r:id="rId6">
                  <a:extLst>
                    <a:ext uri="{A12FA001-AC4F-418D-AE19-62706E023703}">
                      <ahyp:hlinkClr xmlns:ahyp="http://schemas.microsoft.com/office/drawing/2018/hyperlinkcolor" val="tx"/>
                    </a:ext>
                  </a:extLst>
                </a:hlinkClick>
              </a:rPr>
              <a:t>subscribe</a:t>
            </a:r>
            <a:endParaRPr sz="25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0"/>
          <p:cNvSpPr txBox="1">
            <a:spLocks noGrp="1"/>
          </p:cNvSpPr>
          <p:nvPr>
            <p:ph type="body" idx="2"/>
          </p:nvPr>
        </p:nvSpPr>
        <p:spPr>
          <a:xfrm>
            <a:off x="1817700" y="196625"/>
            <a:ext cx="9612300" cy="543600"/>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700">
                <a:solidFill>
                  <a:srgbClr val="FFFFFF"/>
                </a:solidFill>
              </a:rPr>
              <a:t>One Minute for IDEA - Join an Employee Resource Group</a:t>
            </a:r>
            <a:endParaRPr sz="2700">
              <a:solidFill>
                <a:srgbClr val="FFFFFF"/>
              </a:solidFill>
            </a:endParaRPr>
          </a:p>
          <a:p>
            <a:pPr marL="0" lvl="0" indent="0" algn="ctr" rtl="0">
              <a:spcBef>
                <a:spcPts val="560"/>
              </a:spcBef>
              <a:spcAft>
                <a:spcPts val="0"/>
              </a:spcAft>
              <a:buNone/>
            </a:pPr>
            <a:endParaRPr sz="2700"/>
          </a:p>
        </p:txBody>
      </p:sp>
      <p:sp>
        <p:nvSpPr>
          <p:cNvPr id="737" name="Google Shape;737;p60"/>
          <p:cNvSpPr txBox="1">
            <a:spLocks noGrp="1"/>
          </p:cNvSpPr>
          <p:nvPr>
            <p:ph type="sldNum" idx="12"/>
          </p:nvPr>
        </p:nvSpPr>
        <p:spPr>
          <a:xfrm>
            <a:off x="11481962" y="658898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18</a:t>
            </a:fld>
            <a:endParaRPr dirty="0"/>
          </a:p>
        </p:txBody>
      </p:sp>
      <p:sp>
        <p:nvSpPr>
          <p:cNvPr id="738" name="Google Shape;738;p60"/>
          <p:cNvSpPr txBox="1"/>
          <p:nvPr/>
        </p:nvSpPr>
        <p:spPr>
          <a:xfrm>
            <a:off x="237650" y="1324075"/>
            <a:ext cx="5805600" cy="4473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US" sz="1700" b="1">
                <a:solidFill>
                  <a:srgbClr val="474C55"/>
                </a:solidFill>
              </a:rPr>
              <a:t>What is an Employee Resource Group (ERG)?</a:t>
            </a:r>
            <a:endParaRPr sz="1700" b="1">
              <a:solidFill>
                <a:srgbClr val="474C55"/>
              </a:solidFill>
            </a:endParaRPr>
          </a:p>
          <a:p>
            <a:pPr marL="0" lvl="0" indent="0" algn="l" rtl="0">
              <a:lnSpc>
                <a:spcPct val="115000"/>
              </a:lnSpc>
              <a:spcBef>
                <a:spcPts val="1800"/>
              </a:spcBef>
              <a:spcAft>
                <a:spcPts val="0"/>
              </a:spcAft>
              <a:buNone/>
            </a:pPr>
            <a:r>
              <a:rPr lang="en-US">
                <a:solidFill>
                  <a:schemeClr val="dk1"/>
                </a:solidFill>
                <a:highlight>
                  <a:srgbClr val="FFFFFF"/>
                </a:highlight>
              </a:rPr>
              <a:t>ERGs are groups of employees who join together based on shared characteristics or life experiences to provide fellowship, friendship and support, enhance career and personal development. ERGs promote diversity, inclusion, and equity by raising awareness and ensuring that group members have a voice in the organization. At Berkeley Lab, our ERGs also allow employees to participate directly with our ongoing IDEA initiatives.</a:t>
            </a:r>
            <a:endParaRPr>
              <a:solidFill>
                <a:schemeClr val="dk1"/>
              </a:solidFill>
              <a:highlight>
                <a:srgbClr val="FFFFFF"/>
              </a:highlight>
            </a:endParaRPr>
          </a:p>
          <a:p>
            <a:pPr marL="0" lvl="0" indent="0" algn="l" rtl="0">
              <a:lnSpc>
                <a:spcPct val="115000"/>
              </a:lnSpc>
              <a:spcBef>
                <a:spcPts val="1800"/>
              </a:spcBef>
              <a:spcAft>
                <a:spcPts val="0"/>
              </a:spcAft>
              <a:buNone/>
            </a:pPr>
            <a:r>
              <a:rPr lang="en-US" sz="1700" b="1">
                <a:solidFill>
                  <a:srgbClr val="474C55"/>
                </a:solidFill>
                <a:highlight>
                  <a:srgbClr val="FFFFFF"/>
                </a:highlight>
              </a:rPr>
              <a:t>Membership: </a:t>
            </a:r>
            <a:r>
              <a:rPr lang="en-US">
                <a:solidFill>
                  <a:schemeClr val="dk1"/>
                </a:solidFill>
                <a:highlight>
                  <a:srgbClr val="FFFFFF"/>
                </a:highlight>
              </a:rPr>
              <a:t>Membership is open to all Lab employees.</a:t>
            </a:r>
            <a:endParaRPr>
              <a:solidFill>
                <a:schemeClr val="dk1"/>
              </a:solidFill>
              <a:highlight>
                <a:srgbClr val="FFFFFF"/>
              </a:highlight>
            </a:endParaRPr>
          </a:p>
          <a:p>
            <a:pPr marL="0" lvl="0" indent="0" algn="l" rtl="0">
              <a:lnSpc>
                <a:spcPct val="115000"/>
              </a:lnSpc>
              <a:spcBef>
                <a:spcPts val="1800"/>
              </a:spcBef>
              <a:spcAft>
                <a:spcPts val="400"/>
              </a:spcAft>
              <a:buNone/>
            </a:pPr>
            <a:r>
              <a:rPr lang="en-US" sz="1700" b="1">
                <a:solidFill>
                  <a:srgbClr val="474C55"/>
                </a:solidFill>
                <a:highlight>
                  <a:srgbClr val="FFFFFF"/>
                </a:highlight>
              </a:rPr>
              <a:t>Be an Ally: </a:t>
            </a:r>
            <a:r>
              <a:rPr lang="en-US" i="1">
                <a:solidFill>
                  <a:schemeClr val="dk1"/>
                </a:solidFill>
                <a:highlight>
                  <a:srgbClr val="FFFFFF"/>
                </a:highlight>
              </a:rPr>
              <a:t>Don’t necessarily identify with the group’s characteristics, but still want to be involved? </a:t>
            </a:r>
            <a:r>
              <a:rPr lang="en-US">
                <a:solidFill>
                  <a:schemeClr val="dk1"/>
                </a:solidFill>
                <a:highlight>
                  <a:srgbClr val="FFFFFF"/>
                </a:highlight>
              </a:rPr>
              <a:t>Welcome! You can join to</a:t>
            </a:r>
            <a:r>
              <a:rPr lang="en-US" b="1">
                <a:solidFill>
                  <a:schemeClr val="dk1"/>
                </a:solidFill>
                <a:highlight>
                  <a:srgbClr val="FFFFFF"/>
                </a:highlight>
              </a:rPr>
              <a:t> </a:t>
            </a:r>
            <a:r>
              <a:rPr lang="en-US">
                <a:solidFill>
                  <a:schemeClr val="dk1"/>
                </a:solidFill>
                <a:highlight>
                  <a:srgbClr val="FFFFFF"/>
                </a:highlight>
              </a:rPr>
              <a:t>support and participate by being an ally, becoming a member, getting to know people, being curious and open minded, and learning about the issues that are important to the group.</a:t>
            </a:r>
            <a:endParaRPr>
              <a:solidFill>
                <a:schemeClr val="dk1"/>
              </a:solidFill>
              <a:highlight>
                <a:srgbClr val="FFFFFF"/>
              </a:highlight>
            </a:endParaRPr>
          </a:p>
        </p:txBody>
      </p:sp>
      <p:pic>
        <p:nvPicPr>
          <p:cNvPr id="739" name="Google Shape;739;p60"/>
          <p:cNvPicPr preferRelativeResize="0"/>
          <p:nvPr/>
        </p:nvPicPr>
        <p:blipFill>
          <a:blip r:embed="rId3">
            <a:alphaModFix/>
          </a:blip>
          <a:stretch>
            <a:fillRect/>
          </a:stretch>
        </p:blipFill>
        <p:spPr>
          <a:xfrm>
            <a:off x="6840775" y="937900"/>
            <a:ext cx="3921337" cy="2614225"/>
          </a:xfrm>
          <a:prstGeom prst="rect">
            <a:avLst/>
          </a:prstGeom>
          <a:noFill/>
          <a:ln>
            <a:noFill/>
          </a:ln>
        </p:spPr>
      </p:pic>
      <p:sp>
        <p:nvSpPr>
          <p:cNvPr id="740" name="Google Shape;740;p60"/>
          <p:cNvSpPr txBox="1"/>
          <p:nvPr/>
        </p:nvSpPr>
        <p:spPr>
          <a:xfrm>
            <a:off x="6156350" y="3552125"/>
            <a:ext cx="5918700" cy="31461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Clr>
                <a:schemeClr val="dk1"/>
              </a:buClr>
              <a:buSzPts val="1300"/>
              <a:buChar char="●"/>
            </a:pPr>
            <a:r>
              <a:rPr lang="en-US" sz="1300" b="1">
                <a:solidFill>
                  <a:schemeClr val="dk1"/>
                </a:solidFill>
              </a:rPr>
              <a:t>African American </a:t>
            </a:r>
            <a:r>
              <a:rPr lang="en-US" sz="1300">
                <a:solidFill>
                  <a:schemeClr val="dk1"/>
                </a:solidFill>
              </a:rPr>
              <a:t>(AAERG)</a:t>
            </a:r>
            <a:r>
              <a:rPr lang="en-US" sz="1300" b="1">
                <a:solidFill>
                  <a:schemeClr val="dk1"/>
                </a:solidFill>
              </a:rPr>
              <a:t> - </a:t>
            </a:r>
            <a:r>
              <a:rPr lang="en-US" sz="1300">
                <a:solidFill>
                  <a:schemeClr val="dk1"/>
                </a:solidFill>
              </a:rPr>
              <a:t>supporting Black/African American talent</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US" sz="1300" b="1">
                <a:solidFill>
                  <a:schemeClr val="dk1"/>
                </a:solidFill>
              </a:rPr>
              <a:t>All Access</a:t>
            </a:r>
            <a:r>
              <a:rPr lang="en-US" sz="1300">
                <a:solidFill>
                  <a:schemeClr val="dk1"/>
                </a:solidFill>
              </a:rPr>
              <a:t> - supporting disability inclusion</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US" sz="1300" b="1">
                <a:solidFill>
                  <a:schemeClr val="dk1"/>
                </a:solidFill>
              </a:rPr>
              <a:t>Asian/Pacific Islander</a:t>
            </a:r>
            <a:r>
              <a:rPr lang="en-US" sz="1300">
                <a:solidFill>
                  <a:schemeClr val="dk1"/>
                </a:solidFill>
              </a:rPr>
              <a:t> (API ERG) - supporting Asian and Pacific Islander talent</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US" sz="1300" b="1">
                <a:solidFill>
                  <a:schemeClr val="dk1"/>
                </a:solidFill>
              </a:rPr>
              <a:t>Early Career</a:t>
            </a:r>
            <a:r>
              <a:rPr lang="en-US" sz="1300">
                <a:solidFill>
                  <a:schemeClr val="dk1"/>
                </a:solidFill>
              </a:rPr>
              <a:t> (ECERG) - supporting colleagues at the start of their careers</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US" sz="1300" b="1">
                <a:solidFill>
                  <a:schemeClr val="dk1"/>
                </a:solidFill>
              </a:rPr>
              <a:t>gLoBaL</a:t>
            </a:r>
            <a:r>
              <a:rPr lang="en-US" sz="1300">
                <a:solidFill>
                  <a:schemeClr val="dk1"/>
                </a:solidFill>
              </a:rPr>
              <a:t> - supporting international colleagues</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US" sz="1300" b="1">
                <a:solidFill>
                  <a:schemeClr val="dk1"/>
                </a:solidFill>
              </a:rPr>
              <a:t>Lambda Alliance</a:t>
            </a:r>
            <a:r>
              <a:rPr lang="en-US" sz="1300">
                <a:solidFill>
                  <a:schemeClr val="dk1"/>
                </a:solidFill>
              </a:rPr>
              <a:t> - supporting LGBTQ+ talent</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US" sz="1300" b="1">
                <a:solidFill>
                  <a:schemeClr val="dk1"/>
                </a:solidFill>
              </a:rPr>
              <a:t>Latin American and Native Americans Association</a:t>
            </a:r>
            <a:r>
              <a:rPr lang="en-US" sz="1300">
                <a:solidFill>
                  <a:schemeClr val="dk1"/>
                </a:solidFill>
              </a:rPr>
              <a:t> (LANA) - supporting Latin American and Native American talent</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US" sz="1300" b="1">
                <a:solidFill>
                  <a:schemeClr val="dk1"/>
                </a:solidFill>
              </a:rPr>
              <a:t>Veterans</a:t>
            </a:r>
            <a:r>
              <a:rPr lang="en-US" sz="1300">
                <a:solidFill>
                  <a:schemeClr val="dk1"/>
                </a:solidFill>
              </a:rPr>
              <a:t> (VERG) - supporting veterans and service members</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US" sz="1300" b="1">
                <a:solidFill>
                  <a:schemeClr val="dk1"/>
                </a:solidFill>
              </a:rPr>
              <a:t>Women Scientists &amp; Engineers Council</a:t>
            </a:r>
            <a:r>
              <a:rPr lang="en-US" sz="1300">
                <a:solidFill>
                  <a:schemeClr val="dk1"/>
                </a:solidFill>
              </a:rPr>
              <a:t> (WSEC) - supporting women at Berkeley Lab</a:t>
            </a:r>
            <a:endParaRPr sz="1300">
              <a:solidFill>
                <a:schemeClr val="dk1"/>
              </a:solidFill>
            </a:endParaRPr>
          </a:p>
        </p:txBody>
      </p:sp>
      <p:sp>
        <p:nvSpPr>
          <p:cNvPr id="741" name="Google Shape;741;p60"/>
          <p:cNvSpPr txBox="1"/>
          <p:nvPr/>
        </p:nvSpPr>
        <p:spPr>
          <a:xfrm>
            <a:off x="939300" y="5797975"/>
            <a:ext cx="3745800" cy="681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500">
                <a:solidFill>
                  <a:schemeClr val="dk1"/>
                </a:solidFill>
              </a:rPr>
              <a:t>For more information and to sign up, visit</a:t>
            </a:r>
            <a:r>
              <a:rPr lang="en-US" sz="1500">
                <a:solidFill>
                  <a:schemeClr val="dk1"/>
                </a:solidFill>
                <a:uFill>
                  <a:noFill/>
                </a:uFill>
                <a:hlinkClick r:id="rId4">
                  <a:extLst>
                    <a:ext uri="{A12FA001-AC4F-418D-AE19-62706E023703}">
                      <ahyp:hlinkClr xmlns:ahyp="http://schemas.microsoft.com/office/drawing/2018/hyperlinkcolor" val="tx"/>
                    </a:ext>
                  </a:extLst>
                </a:hlinkClick>
              </a:rPr>
              <a:t> </a:t>
            </a:r>
            <a:r>
              <a:rPr lang="en-US" sz="1500" u="sng">
                <a:solidFill>
                  <a:srgbClr val="0000FF"/>
                </a:solidFill>
                <a:hlinkClick r:id="rId4">
                  <a:extLst>
                    <a:ext uri="{A12FA001-AC4F-418D-AE19-62706E023703}">
                      <ahyp:hlinkClr xmlns:ahyp="http://schemas.microsoft.com/office/drawing/2018/hyperlinkcolor" val="tx"/>
                    </a:ext>
                  </a:extLst>
                </a:hlinkClick>
              </a:rPr>
              <a:t>https://berkeleylab-erg.lbl.gov/</a:t>
            </a:r>
            <a:endParaRPr sz="1500" u="sng">
              <a:solidFill>
                <a:srgbClr val="0000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8" name="Google Shape;748;p61"/>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Autofit/>
          </a:bodyPr>
          <a:lstStyle/>
          <a:p>
            <a:pPr marL="342900" lvl="0" indent="-342900" algn="ctr" rtl="0">
              <a:spcBef>
                <a:spcPts val="0"/>
              </a:spcBef>
              <a:spcAft>
                <a:spcPts val="0"/>
              </a:spcAft>
              <a:buNone/>
            </a:pPr>
            <a:r>
              <a:rPr lang="en-US"/>
              <a:t>One Minute for IDEA - Writing about people</a:t>
            </a:r>
            <a:endParaRPr/>
          </a:p>
          <a:p>
            <a:pPr marL="342900" marR="0" lvl="0" indent="-342900" algn="ctr" rtl="0">
              <a:lnSpc>
                <a:spcPct val="100000"/>
              </a:lnSpc>
              <a:spcBef>
                <a:spcPts val="0"/>
              </a:spcBef>
              <a:spcAft>
                <a:spcPts val="0"/>
              </a:spcAft>
              <a:buClr>
                <a:schemeClr val="lt1"/>
              </a:buClr>
              <a:buSzPts val="2800"/>
              <a:buFont typeface="Arial"/>
              <a:buNone/>
            </a:pPr>
            <a:endParaRPr/>
          </a:p>
        </p:txBody>
      </p:sp>
      <p:sp>
        <p:nvSpPr>
          <p:cNvPr id="749" name="Google Shape;749;p61"/>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19</a:t>
            </a:fld>
            <a:endParaRPr/>
          </a:p>
        </p:txBody>
      </p:sp>
      <p:pic>
        <p:nvPicPr>
          <p:cNvPr id="750" name="Google Shape;750;p61"/>
          <p:cNvPicPr preferRelativeResize="0"/>
          <p:nvPr/>
        </p:nvPicPr>
        <p:blipFill>
          <a:blip r:embed="rId3">
            <a:alphaModFix/>
          </a:blip>
          <a:stretch>
            <a:fillRect/>
          </a:stretch>
        </p:blipFill>
        <p:spPr>
          <a:xfrm>
            <a:off x="1203601" y="1807324"/>
            <a:ext cx="8487900" cy="4861475"/>
          </a:xfrm>
          <a:prstGeom prst="rect">
            <a:avLst/>
          </a:prstGeom>
          <a:noFill/>
          <a:ln w="9525" cap="flat" cmpd="sng">
            <a:solidFill>
              <a:schemeClr val="dk2"/>
            </a:solidFill>
            <a:prstDash val="solid"/>
            <a:round/>
            <a:headEnd type="none" w="sm" len="sm"/>
            <a:tailEnd type="none" w="sm" len="sm"/>
          </a:ln>
        </p:spPr>
      </p:pic>
      <p:sp>
        <p:nvSpPr>
          <p:cNvPr id="4" name="TextBox 3">
            <a:extLst>
              <a:ext uri="{FF2B5EF4-FFF2-40B4-BE49-F238E27FC236}">
                <a16:creationId xmlns:a16="http://schemas.microsoft.com/office/drawing/2014/main" id="{6C4C434B-8538-A641-88AF-19134FFADDD5}"/>
              </a:ext>
            </a:extLst>
          </p:cNvPr>
          <p:cNvSpPr txBox="1"/>
          <p:nvPr/>
        </p:nvSpPr>
        <p:spPr>
          <a:xfrm>
            <a:off x="2137025" y="970580"/>
            <a:ext cx="6353021" cy="764825"/>
          </a:xfrm>
          <a:prstGeom prst="rect">
            <a:avLst/>
          </a:prstGeom>
          <a:noFill/>
        </p:spPr>
        <p:txBody>
          <a:bodyPr wrap="none" rtlCol="0">
            <a:spAutoFit/>
          </a:bodyPr>
          <a:lstStyle/>
          <a:p>
            <a:pPr marL="0" lvl="0" indent="0">
              <a:lnSpc>
                <a:spcPct val="115000"/>
              </a:lnSpc>
              <a:spcBef>
                <a:spcPts val="2400"/>
              </a:spcBef>
              <a:buClr>
                <a:schemeClr val="dk1"/>
              </a:buClr>
              <a:buSzPts val="1100"/>
              <a:buNone/>
            </a:pPr>
            <a:r>
              <a:rPr lang="en-US" sz="1800" b="1" dirty="0">
                <a:solidFill>
                  <a:srgbClr val="1C1E21"/>
                </a:solidFill>
                <a:latin typeface="Arial" panose="020B0604020202020204" pitchFamily="34" charset="0"/>
                <a:ea typeface="Roboto"/>
                <a:cs typeface="Arial" panose="020B0604020202020204" pitchFamily="34" charset="0"/>
                <a:sym typeface="Roboto"/>
              </a:rPr>
              <a:t>Symmetry style guide: Writing about people with dignity</a:t>
            </a:r>
          </a:p>
          <a:p>
            <a:pPr marL="0" lvl="0" indent="0">
              <a:spcBef>
                <a:spcPts val="600"/>
              </a:spcBef>
              <a:buNone/>
            </a:pPr>
            <a:r>
              <a:rPr lang="en-US" sz="1800" u="sng" dirty="0">
                <a:solidFill>
                  <a:srgbClr val="0000F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https://symmetry-mag.github.io/style-guide/</a:t>
            </a:r>
            <a:endParaRPr lang="en-US" sz="1800" dirty="0">
              <a:solidFill>
                <a:srgbClr val="0000FF"/>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4"/>
          <p:cNvSpPr txBox="1">
            <a:spLocks noGrp="1"/>
          </p:cNvSpPr>
          <p:nvPr>
            <p:ph type="body" idx="1"/>
          </p:nvPr>
        </p:nvSpPr>
        <p:spPr>
          <a:xfrm>
            <a:off x="-165350" y="895200"/>
            <a:ext cx="6088500" cy="3741900"/>
          </a:xfrm>
          <a:prstGeom prst="rect">
            <a:avLst/>
          </a:prstGeom>
          <a:noFill/>
          <a:ln>
            <a:noFill/>
          </a:ln>
        </p:spPr>
        <p:txBody>
          <a:bodyPr spcFirstLastPara="1" wrap="square" lIns="91400" tIns="45675" rIns="91400" bIns="45675" anchor="t" anchorCtr="0">
            <a:noAutofit/>
          </a:bodyPr>
          <a:lstStyle/>
          <a:p>
            <a:pPr marL="609600" lvl="0" indent="-393700" algn="l" rtl="0">
              <a:spcBef>
                <a:spcPts val="0"/>
              </a:spcBef>
              <a:spcAft>
                <a:spcPts val="0"/>
              </a:spcAft>
              <a:buClr>
                <a:srgbClr val="0000FF"/>
              </a:buClr>
              <a:buSzPts val="1400"/>
              <a:buChar char="•"/>
            </a:pPr>
            <a:r>
              <a:rPr lang="en-US" sz="1400" dirty="0">
                <a:solidFill>
                  <a:srgbClr val="0000FF"/>
                </a:solidFill>
                <a:highlight>
                  <a:schemeClr val="lt1"/>
                </a:highlight>
              </a:rPr>
              <a:t>Conversation starter - get increase awareness of IDEA launch  (D&amp;I, DEI to IDEA)</a:t>
            </a:r>
            <a:endParaRPr sz="1400" dirty="0">
              <a:solidFill>
                <a:srgbClr val="0000FF"/>
              </a:solidFill>
              <a:highlight>
                <a:schemeClr val="lt1"/>
              </a:highlight>
            </a:endParaRPr>
          </a:p>
          <a:p>
            <a:pPr marL="609600" lvl="0" indent="-393700" algn="l" rtl="0">
              <a:spcBef>
                <a:spcPts val="0"/>
              </a:spcBef>
              <a:spcAft>
                <a:spcPts val="0"/>
              </a:spcAft>
              <a:buClr>
                <a:srgbClr val="222222"/>
              </a:buClr>
              <a:buSzPts val="1400"/>
              <a:buChar char="•"/>
            </a:pPr>
            <a:r>
              <a:rPr lang="en-US" sz="1400" dirty="0">
                <a:solidFill>
                  <a:srgbClr val="0000FF"/>
                </a:solidFill>
                <a:highlight>
                  <a:schemeClr val="lt1"/>
                </a:highlight>
              </a:rPr>
              <a:t>Hiring Committees </a:t>
            </a:r>
            <a:r>
              <a:rPr lang="en-US" sz="1400" dirty="0">
                <a:solidFill>
                  <a:srgbClr val="222222"/>
                </a:solidFill>
                <a:highlight>
                  <a:schemeClr val="lt1"/>
                </a:highlight>
              </a:rPr>
              <a:t>- Leveling the playing field https://</a:t>
            </a:r>
            <a:r>
              <a:rPr lang="en-US" sz="1400" dirty="0" err="1">
                <a:solidFill>
                  <a:srgbClr val="222222"/>
                </a:solidFill>
                <a:highlight>
                  <a:schemeClr val="lt1"/>
                </a:highlight>
              </a:rPr>
              <a:t>womensleadership.stanford.edu</a:t>
            </a:r>
            <a:r>
              <a:rPr lang="en-US" sz="1400" dirty="0">
                <a:solidFill>
                  <a:srgbClr val="222222"/>
                </a:solidFill>
                <a:highlight>
                  <a:schemeClr val="lt1"/>
                </a:highlight>
              </a:rPr>
              <a:t>/level</a:t>
            </a:r>
            <a:endParaRPr sz="1400" dirty="0">
              <a:solidFill>
                <a:srgbClr val="222222"/>
              </a:solidFill>
              <a:highlight>
                <a:schemeClr val="lt1"/>
              </a:highlight>
            </a:endParaRPr>
          </a:p>
          <a:p>
            <a:pPr marL="609600" lvl="0" indent="-393700" algn="l" rtl="0">
              <a:spcBef>
                <a:spcPts val="0"/>
              </a:spcBef>
              <a:spcAft>
                <a:spcPts val="0"/>
              </a:spcAft>
              <a:buClr>
                <a:srgbClr val="0000FF"/>
              </a:buClr>
              <a:buSzPts val="1400"/>
              <a:buChar char="•"/>
            </a:pPr>
            <a:r>
              <a:rPr lang="en-US" sz="1400" dirty="0">
                <a:solidFill>
                  <a:srgbClr val="0000FF"/>
                </a:solidFill>
                <a:highlight>
                  <a:schemeClr val="lt1"/>
                </a:highlight>
              </a:rPr>
              <a:t>Newsletter updates</a:t>
            </a:r>
            <a:endParaRPr sz="1400" dirty="0">
              <a:solidFill>
                <a:srgbClr val="0000FF"/>
              </a:solidFill>
              <a:highlight>
                <a:schemeClr val="lt1"/>
              </a:highlight>
            </a:endParaRPr>
          </a:p>
          <a:p>
            <a:pPr marL="609600" lvl="0" indent="-393700" algn="l" rtl="0">
              <a:spcBef>
                <a:spcPts val="0"/>
              </a:spcBef>
              <a:spcAft>
                <a:spcPts val="0"/>
              </a:spcAft>
              <a:buClr>
                <a:srgbClr val="222222"/>
              </a:buClr>
              <a:buSzPts val="1400"/>
              <a:buChar char="•"/>
            </a:pPr>
            <a:r>
              <a:rPr lang="en-US" sz="1400" dirty="0">
                <a:solidFill>
                  <a:srgbClr val="0000FF"/>
                </a:solidFill>
                <a:highlight>
                  <a:schemeClr val="lt1"/>
                </a:highlight>
              </a:rPr>
              <a:t>IDEA related articles discussed</a:t>
            </a:r>
            <a:r>
              <a:rPr lang="en-US" sz="1400" dirty="0">
                <a:solidFill>
                  <a:srgbClr val="222222"/>
                </a:solidFill>
                <a:highlight>
                  <a:schemeClr val="lt1"/>
                </a:highlight>
              </a:rPr>
              <a:t> at monthly ATAP IDEA meetings.  Chosen from Lab’s IDEA website</a:t>
            </a:r>
            <a:endParaRPr sz="1400" dirty="0">
              <a:solidFill>
                <a:srgbClr val="222222"/>
              </a:solidFill>
              <a:highlight>
                <a:schemeClr val="lt1"/>
              </a:highlight>
            </a:endParaRPr>
          </a:p>
          <a:p>
            <a:pPr marL="609600" lvl="0" indent="-393700" algn="l" rtl="0">
              <a:spcBef>
                <a:spcPts val="0"/>
              </a:spcBef>
              <a:spcAft>
                <a:spcPts val="0"/>
              </a:spcAft>
              <a:buClr>
                <a:srgbClr val="222222"/>
              </a:buClr>
              <a:buSzPts val="1400"/>
              <a:buChar char="•"/>
            </a:pPr>
            <a:r>
              <a:rPr lang="en-US" sz="1400" dirty="0">
                <a:solidFill>
                  <a:srgbClr val="0000FF"/>
                </a:solidFill>
                <a:highlight>
                  <a:schemeClr val="lt1"/>
                </a:highlight>
              </a:rPr>
              <a:t>Micro aggression ppt</a:t>
            </a:r>
            <a:r>
              <a:rPr lang="en-US" sz="1400" dirty="0">
                <a:solidFill>
                  <a:srgbClr val="222222"/>
                </a:solidFill>
                <a:highlight>
                  <a:schemeClr val="lt1"/>
                </a:highlight>
              </a:rPr>
              <a:t> at ATAP IDEA meeting and all programs within ATAP and Bystander to Upstander - Janie</a:t>
            </a:r>
            <a:endParaRPr sz="1400" dirty="0">
              <a:solidFill>
                <a:srgbClr val="222222"/>
              </a:solidFill>
              <a:highlight>
                <a:schemeClr val="lt1"/>
              </a:highlight>
            </a:endParaRPr>
          </a:p>
          <a:p>
            <a:pPr marL="609600" lvl="0" indent="-393700" algn="l" rtl="0">
              <a:spcBef>
                <a:spcPts val="0"/>
              </a:spcBef>
              <a:spcAft>
                <a:spcPts val="0"/>
              </a:spcAft>
              <a:buClr>
                <a:srgbClr val="0000FF"/>
              </a:buClr>
              <a:buSzPts val="1400"/>
              <a:buChar char="•"/>
            </a:pPr>
            <a:r>
              <a:rPr lang="en-US" sz="1400" dirty="0">
                <a:solidFill>
                  <a:srgbClr val="0000FF"/>
                </a:solidFill>
                <a:highlight>
                  <a:schemeClr val="lt1"/>
                </a:highlight>
              </a:rPr>
              <a:t>Survey - worked with HR and IDEA office</a:t>
            </a:r>
            <a:endParaRPr sz="1400" dirty="0">
              <a:solidFill>
                <a:srgbClr val="0000FF"/>
              </a:solidFill>
              <a:highlight>
                <a:schemeClr val="lt1"/>
              </a:highlight>
            </a:endParaRPr>
          </a:p>
          <a:p>
            <a:pPr marL="609600" lvl="0" indent="-393700" algn="l" rtl="0">
              <a:spcBef>
                <a:spcPts val="0"/>
              </a:spcBef>
              <a:spcAft>
                <a:spcPts val="0"/>
              </a:spcAft>
              <a:buClr>
                <a:srgbClr val="0000FF"/>
              </a:buClr>
              <a:buSzPts val="1400"/>
              <a:buChar char="•"/>
            </a:pPr>
            <a:r>
              <a:rPr lang="en-US" sz="1400" dirty="0">
                <a:solidFill>
                  <a:srgbClr val="0000FF"/>
                </a:solidFill>
                <a:highlight>
                  <a:schemeClr val="lt1"/>
                </a:highlight>
              </a:rPr>
              <a:t>ATAP Retreat - Adaptive leadership, IDEA </a:t>
            </a:r>
            <a:endParaRPr sz="1400" dirty="0">
              <a:solidFill>
                <a:srgbClr val="0000FF"/>
              </a:solidFill>
              <a:highlight>
                <a:schemeClr val="lt1"/>
              </a:highlight>
            </a:endParaRPr>
          </a:p>
          <a:p>
            <a:pPr marL="609600" lvl="0" indent="-393700" algn="l" rtl="0">
              <a:spcBef>
                <a:spcPts val="0"/>
              </a:spcBef>
              <a:spcAft>
                <a:spcPts val="0"/>
              </a:spcAft>
              <a:buClr>
                <a:srgbClr val="222222"/>
              </a:buClr>
              <a:buSzPts val="1400"/>
              <a:buChar char="•"/>
            </a:pPr>
            <a:r>
              <a:rPr lang="en-US" sz="1400" dirty="0">
                <a:solidFill>
                  <a:srgbClr val="0000FF"/>
                </a:solidFill>
                <a:highlight>
                  <a:schemeClr val="lt1"/>
                </a:highlight>
              </a:rPr>
              <a:t>Video Leaky Pipeline:</a:t>
            </a:r>
            <a:r>
              <a:rPr lang="en-US" sz="1400" dirty="0">
                <a:solidFill>
                  <a:srgbClr val="222222"/>
                </a:solidFill>
                <a:highlight>
                  <a:schemeClr val="lt1"/>
                </a:highlight>
              </a:rPr>
              <a:t>  IDEA mtg, ATAP leadership, APS IDEA </a:t>
            </a:r>
            <a:endParaRPr sz="1400" dirty="0">
              <a:solidFill>
                <a:srgbClr val="222222"/>
              </a:solidFill>
              <a:highlight>
                <a:schemeClr val="lt1"/>
              </a:highlight>
            </a:endParaRPr>
          </a:p>
          <a:p>
            <a:pPr marL="609600" lvl="0" indent="-393700" algn="l" rtl="0">
              <a:spcBef>
                <a:spcPts val="0"/>
              </a:spcBef>
              <a:spcAft>
                <a:spcPts val="0"/>
              </a:spcAft>
              <a:buClr>
                <a:srgbClr val="0000FF"/>
              </a:buClr>
              <a:buSzPts val="1400"/>
              <a:buChar char="•"/>
            </a:pPr>
            <a:r>
              <a:rPr lang="en-US" sz="1400" dirty="0">
                <a:solidFill>
                  <a:srgbClr val="0000FF"/>
                </a:solidFill>
                <a:highlight>
                  <a:schemeClr val="lt1"/>
                </a:highlight>
              </a:rPr>
              <a:t>Incorporating IDEA in Safety week </a:t>
            </a:r>
            <a:endParaRPr sz="1400" dirty="0">
              <a:solidFill>
                <a:srgbClr val="0000FF"/>
              </a:solidFill>
              <a:highlight>
                <a:schemeClr val="lt1"/>
              </a:highlight>
            </a:endParaRPr>
          </a:p>
          <a:p>
            <a:pPr marL="609600" lvl="0" indent="-393700" algn="l" rtl="0">
              <a:spcBef>
                <a:spcPts val="0"/>
              </a:spcBef>
              <a:spcAft>
                <a:spcPts val="0"/>
              </a:spcAft>
              <a:buClr>
                <a:schemeClr val="dk1"/>
              </a:buClr>
              <a:buSzPts val="1400"/>
              <a:buChar char="•"/>
            </a:pPr>
            <a:r>
              <a:rPr lang="en-US" sz="1400" dirty="0">
                <a:solidFill>
                  <a:srgbClr val="0000FF"/>
                </a:solidFill>
              </a:rPr>
              <a:t>Launch of APS DPP Pride </a:t>
            </a:r>
            <a:r>
              <a:rPr lang="en-US" sz="1400" dirty="0">
                <a:solidFill>
                  <a:schemeClr val="dk1"/>
                </a:solidFill>
              </a:rPr>
              <a:t>Committee</a:t>
            </a:r>
            <a:endParaRPr sz="1400" dirty="0">
              <a:solidFill>
                <a:srgbClr val="222222"/>
              </a:solidFill>
              <a:highlight>
                <a:schemeClr val="lt1"/>
              </a:highlight>
            </a:endParaRPr>
          </a:p>
          <a:p>
            <a:pPr marL="609600" lvl="0" indent="-393700" algn="l" rtl="0">
              <a:spcBef>
                <a:spcPts val="0"/>
              </a:spcBef>
              <a:spcAft>
                <a:spcPts val="0"/>
              </a:spcAft>
              <a:buClr>
                <a:srgbClr val="0000FF"/>
              </a:buClr>
              <a:buSzPts val="1400"/>
              <a:buChar char="•"/>
            </a:pPr>
            <a:r>
              <a:rPr lang="en-US" sz="1400" dirty="0">
                <a:solidFill>
                  <a:srgbClr val="0000FF"/>
                </a:solidFill>
                <a:highlight>
                  <a:schemeClr val="lt1"/>
                </a:highlight>
              </a:rPr>
              <a:t>Ally newsletter</a:t>
            </a:r>
            <a:endParaRPr sz="1400" dirty="0">
              <a:solidFill>
                <a:srgbClr val="0000FF"/>
              </a:solidFill>
              <a:highlight>
                <a:schemeClr val="lt1"/>
              </a:highlight>
            </a:endParaRPr>
          </a:p>
          <a:p>
            <a:pPr marL="609600" lvl="0" indent="-393700" algn="l" rtl="0">
              <a:spcBef>
                <a:spcPts val="0"/>
              </a:spcBef>
              <a:spcAft>
                <a:spcPts val="0"/>
              </a:spcAft>
              <a:buClr>
                <a:srgbClr val="0000FF"/>
              </a:buClr>
              <a:buSzPts val="1400"/>
              <a:buChar char="•"/>
            </a:pPr>
            <a:r>
              <a:rPr lang="en-US" sz="1400" dirty="0">
                <a:solidFill>
                  <a:srgbClr val="0000FF"/>
                </a:solidFill>
                <a:highlight>
                  <a:schemeClr val="lt1"/>
                </a:highlight>
              </a:rPr>
              <a:t>IDEA minute google slides  </a:t>
            </a:r>
            <a:endParaRPr sz="1400" dirty="0">
              <a:solidFill>
                <a:srgbClr val="0000FF"/>
              </a:solidFill>
              <a:highlight>
                <a:schemeClr val="lt1"/>
              </a:highlight>
            </a:endParaRPr>
          </a:p>
          <a:p>
            <a:pPr marL="609600" lvl="0" indent="0" algn="l" rtl="0">
              <a:spcBef>
                <a:spcPts val="0"/>
              </a:spcBef>
              <a:spcAft>
                <a:spcPts val="0"/>
              </a:spcAft>
              <a:buNone/>
            </a:pPr>
            <a:endParaRPr sz="600" b="1" dirty="0">
              <a:solidFill>
                <a:srgbClr val="222222"/>
              </a:solidFill>
              <a:highlight>
                <a:schemeClr val="lt1"/>
              </a:highlight>
            </a:endParaRPr>
          </a:p>
          <a:p>
            <a:pPr marL="0" lvl="0" indent="0" algn="l" rtl="0">
              <a:lnSpc>
                <a:spcPct val="100000"/>
              </a:lnSpc>
              <a:spcBef>
                <a:spcPts val="0"/>
              </a:spcBef>
              <a:spcAft>
                <a:spcPts val="0"/>
              </a:spcAft>
              <a:buClr>
                <a:schemeClr val="dk1"/>
              </a:buClr>
              <a:buSzPts val="1500"/>
              <a:buNone/>
            </a:pPr>
            <a:endParaRPr sz="1200" i="1" dirty="0">
              <a:solidFill>
                <a:schemeClr val="dk1"/>
              </a:solidFill>
            </a:endParaRPr>
          </a:p>
          <a:p>
            <a:pPr marL="914400" lvl="1" indent="-215900" algn="l" rtl="0">
              <a:lnSpc>
                <a:spcPct val="90000"/>
              </a:lnSpc>
              <a:spcBef>
                <a:spcPts val="1100"/>
              </a:spcBef>
              <a:spcAft>
                <a:spcPts val="0"/>
              </a:spcAft>
              <a:buClr>
                <a:srgbClr val="0000FF"/>
              </a:buClr>
              <a:buSzPts val="1500"/>
              <a:buNone/>
            </a:pPr>
            <a:endParaRPr sz="1900" dirty="0">
              <a:solidFill>
                <a:srgbClr val="000000"/>
              </a:solidFill>
            </a:endParaRPr>
          </a:p>
        </p:txBody>
      </p:sp>
      <p:sp>
        <p:nvSpPr>
          <p:cNvPr id="463" name="Google Shape;463;p44"/>
          <p:cNvSpPr txBox="1">
            <a:spLocks noGrp="1"/>
          </p:cNvSpPr>
          <p:nvPr>
            <p:ph type="title" idx="4294967295"/>
          </p:nvPr>
        </p:nvSpPr>
        <p:spPr>
          <a:xfrm>
            <a:off x="5824540" y="152401"/>
            <a:ext cx="6367461" cy="704851"/>
          </a:xfrm>
          <a:prstGeom prst="rect">
            <a:avLst/>
          </a:prstGeom>
          <a:noFill/>
          <a:ln>
            <a:noFill/>
          </a:ln>
          <a:effectLst>
            <a:outerShdw blurRad="50800" dist="38100" dir="2700000" algn="tl" rotWithShape="0">
              <a:srgbClr val="000000">
                <a:alpha val="41568"/>
              </a:srgbClr>
            </a:outerShdw>
          </a:effectLst>
        </p:spPr>
        <p:txBody>
          <a:bodyPr spcFirstLastPara="1" wrap="square" lIns="91400" tIns="45675" rIns="91400" bIns="45675" anchor="t" anchorCtr="0">
            <a:noAutofit/>
          </a:bodyPr>
          <a:lstStyle/>
          <a:p>
            <a:pPr marL="0" lvl="0" indent="0" algn="ctr" rtl="0">
              <a:lnSpc>
                <a:spcPct val="100000"/>
              </a:lnSpc>
              <a:spcBef>
                <a:spcPts val="0"/>
              </a:spcBef>
              <a:spcAft>
                <a:spcPts val="0"/>
              </a:spcAft>
              <a:buClr>
                <a:srgbClr val="FFFFFF"/>
              </a:buClr>
              <a:buSzPts val="2400"/>
              <a:buNone/>
            </a:pPr>
            <a:r>
              <a:rPr lang="en-US" sz="1900" dirty="0">
                <a:solidFill>
                  <a:srgbClr val="FFFFFF"/>
                </a:solidFill>
              </a:rPr>
              <a:t>Workforce Development:  ATAP Staff Using Diversity, Equity and Inclusion Best Practices</a:t>
            </a:r>
            <a:br>
              <a:rPr lang="en-US" sz="2400" dirty="0">
                <a:solidFill>
                  <a:srgbClr val="FFFFFF"/>
                </a:solidFill>
              </a:rPr>
            </a:br>
            <a:endParaRPr sz="2400" dirty="0"/>
          </a:p>
        </p:txBody>
      </p:sp>
      <p:pic>
        <p:nvPicPr>
          <p:cNvPr id="464" name="Google Shape;464;p44" descr="https://diversity.lbl.gov/wp-content/uploads/sites/18/2019/06/chairs-council-June-2019.jpeg"/>
          <p:cNvPicPr preferRelativeResize="0"/>
          <p:nvPr/>
        </p:nvPicPr>
        <p:blipFill rotWithShape="1">
          <a:blip r:embed="rId3">
            <a:alphaModFix/>
          </a:blip>
          <a:srcRect/>
          <a:stretch/>
        </p:blipFill>
        <p:spPr>
          <a:xfrm>
            <a:off x="4482416" y="3796830"/>
            <a:ext cx="4751171" cy="1628567"/>
          </a:xfrm>
          <a:prstGeom prst="rect">
            <a:avLst/>
          </a:prstGeom>
          <a:noFill/>
          <a:ln>
            <a:noFill/>
          </a:ln>
        </p:spPr>
      </p:pic>
      <p:pic>
        <p:nvPicPr>
          <p:cNvPr id="465" name="Google Shape;465;p44"/>
          <p:cNvPicPr preferRelativeResize="0"/>
          <p:nvPr/>
        </p:nvPicPr>
        <p:blipFill rotWithShape="1">
          <a:blip r:embed="rId4">
            <a:alphaModFix/>
          </a:blip>
          <a:srcRect/>
          <a:stretch/>
        </p:blipFill>
        <p:spPr>
          <a:xfrm>
            <a:off x="141216" y="152400"/>
            <a:ext cx="5002421" cy="621877"/>
          </a:xfrm>
          <a:prstGeom prst="rect">
            <a:avLst/>
          </a:prstGeom>
          <a:noFill/>
          <a:ln>
            <a:noFill/>
          </a:ln>
        </p:spPr>
      </p:pic>
      <p:pic>
        <p:nvPicPr>
          <p:cNvPr id="466" name="Google Shape;466;p44"/>
          <p:cNvPicPr preferRelativeResize="0"/>
          <p:nvPr/>
        </p:nvPicPr>
        <p:blipFill rotWithShape="1">
          <a:blip r:embed="rId5">
            <a:alphaModFix/>
          </a:blip>
          <a:srcRect/>
          <a:stretch/>
        </p:blipFill>
        <p:spPr>
          <a:xfrm>
            <a:off x="9450155" y="3776267"/>
            <a:ext cx="2578456" cy="1610375"/>
          </a:xfrm>
          <a:prstGeom prst="rect">
            <a:avLst/>
          </a:prstGeom>
          <a:noFill/>
          <a:ln>
            <a:noFill/>
          </a:ln>
        </p:spPr>
      </p:pic>
      <p:sp>
        <p:nvSpPr>
          <p:cNvPr id="467" name="Google Shape;467;p44"/>
          <p:cNvSpPr/>
          <p:nvPr/>
        </p:nvSpPr>
        <p:spPr>
          <a:xfrm>
            <a:off x="864750" y="4434499"/>
            <a:ext cx="3401100" cy="869100"/>
          </a:xfrm>
          <a:prstGeom prst="rect">
            <a:avLst/>
          </a:prstGeom>
          <a:gradFill>
            <a:gsLst>
              <a:gs pos="0">
                <a:srgbClr val="253967"/>
              </a:gs>
              <a:gs pos="50000">
                <a:srgbClr val="365295"/>
              </a:gs>
              <a:gs pos="100000">
                <a:srgbClr val="4262B3"/>
              </a:gs>
            </a:gsLst>
            <a:lin ang="2700000" scaled="0"/>
          </a:gradFill>
          <a:ln w="38100" cap="flat" cmpd="sng">
            <a:solidFill>
              <a:schemeClr val="lt1"/>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00" tIns="45675" rIns="91400" bIns="45675" anchor="b" anchorCtr="0">
            <a:noAutofit/>
          </a:bodyPr>
          <a:lstStyle/>
          <a:p>
            <a:pPr marL="0" marR="0" lvl="0" indent="0" algn="l" rtl="0">
              <a:lnSpc>
                <a:spcPct val="110000"/>
              </a:lnSpc>
              <a:spcBef>
                <a:spcPts val="800"/>
              </a:spcBef>
              <a:spcAft>
                <a:spcPts val="0"/>
              </a:spcAft>
              <a:buNone/>
            </a:pPr>
            <a:r>
              <a:rPr lang="en-US" sz="1600" b="1" i="0" u="none" strike="noStrike" cap="none">
                <a:solidFill>
                  <a:schemeClr val="lt1"/>
                </a:solidFill>
              </a:rPr>
              <a:t>Several ATAP staff actively involved in Lab-wide and Divisional IDEA efforts</a:t>
            </a:r>
            <a:endParaRPr sz="1600" i="0" u="none" strike="noStrike" cap="none">
              <a:solidFill>
                <a:srgbClr val="000000"/>
              </a:solidFill>
            </a:endParaRPr>
          </a:p>
        </p:txBody>
      </p:sp>
      <p:sp>
        <p:nvSpPr>
          <p:cNvPr id="468" name="Google Shape;468;p44"/>
          <p:cNvSpPr txBox="1"/>
          <p:nvPr/>
        </p:nvSpPr>
        <p:spPr>
          <a:xfrm>
            <a:off x="7476385" y="1013377"/>
            <a:ext cx="4574400" cy="1790700"/>
          </a:xfrm>
          <a:prstGeom prst="rect">
            <a:avLst/>
          </a:prstGeom>
          <a:gradFill>
            <a:gsLst>
              <a:gs pos="0">
                <a:srgbClr val="253967"/>
              </a:gs>
              <a:gs pos="50000">
                <a:srgbClr val="365295"/>
              </a:gs>
              <a:gs pos="100000">
                <a:srgbClr val="4262B3"/>
              </a:gs>
            </a:gsLst>
            <a:lin ang="2700000" scaled="0"/>
          </a:gradFill>
          <a:ln w="38100" cap="flat" cmpd="sng">
            <a:solidFill>
              <a:schemeClr val="lt1"/>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00" tIns="45675" rIns="91400" bIns="45675" anchor="b" anchorCtr="0">
            <a:noAutofit/>
          </a:bodyPr>
          <a:lstStyle/>
          <a:p>
            <a:pPr marL="609600" marR="0" lvl="0" indent="-406400" algn="l" rtl="0">
              <a:lnSpc>
                <a:spcPct val="110000"/>
              </a:lnSpc>
              <a:spcBef>
                <a:spcPts val="700"/>
              </a:spcBef>
              <a:spcAft>
                <a:spcPts val="0"/>
              </a:spcAft>
              <a:buClr>
                <a:schemeClr val="lt1"/>
              </a:buClr>
              <a:buSzPts val="1600"/>
              <a:buFont typeface="Libre Franklin"/>
              <a:buChar char="●"/>
            </a:pPr>
            <a:r>
              <a:rPr lang="en-US" sz="1600" b="1" i="0" u="none" strike="noStrike" cap="none">
                <a:solidFill>
                  <a:schemeClr val="lt1"/>
                </a:solidFill>
                <a:latin typeface="Libre Franklin"/>
                <a:ea typeface="Libre Franklin"/>
                <a:cs typeface="Libre Franklin"/>
                <a:sym typeface="Libre Franklin"/>
              </a:rPr>
              <a:t>Divisional IDEA Committee that develops suggestions</a:t>
            </a:r>
            <a:endParaRPr sz="1600" b="0" i="0" u="none" strike="noStrike" cap="none">
              <a:solidFill>
                <a:srgbClr val="000000"/>
              </a:solidFill>
              <a:latin typeface="Arial"/>
              <a:ea typeface="Arial"/>
              <a:cs typeface="Arial"/>
              <a:sym typeface="Arial"/>
            </a:endParaRPr>
          </a:p>
          <a:p>
            <a:pPr marL="609600" marR="0" lvl="0" indent="-406400" algn="l" rtl="0">
              <a:lnSpc>
                <a:spcPct val="110000"/>
              </a:lnSpc>
              <a:spcBef>
                <a:spcPts val="0"/>
              </a:spcBef>
              <a:spcAft>
                <a:spcPts val="0"/>
              </a:spcAft>
              <a:buClr>
                <a:schemeClr val="lt1"/>
              </a:buClr>
              <a:buSzPts val="1600"/>
              <a:buFont typeface="Libre Franklin"/>
              <a:buChar char="●"/>
            </a:pPr>
            <a:r>
              <a:rPr lang="en-US" sz="1600" b="1" i="0" u="none" strike="noStrike" cap="none">
                <a:solidFill>
                  <a:schemeClr val="lt1"/>
                </a:solidFill>
                <a:latin typeface="Libre Franklin"/>
                <a:ea typeface="Libre Franklin"/>
                <a:cs typeface="Libre Franklin"/>
                <a:sym typeface="Libre Franklin"/>
              </a:rPr>
              <a:t>People with active membership/leadership roles in Employee Resource Groups (ERGs) share best practices</a:t>
            </a:r>
            <a:endParaRPr sz="1600" b="0" i="0" u="none" strike="noStrike" cap="none">
              <a:solidFill>
                <a:srgbClr val="000000"/>
              </a:solidFill>
              <a:latin typeface="Arial"/>
              <a:ea typeface="Arial"/>
              <a:cs typeface="Arial"/>
              <a:sym typeface="Arial"/>
            </a:endParaRPr>
          </a:p>
        </p:txBody>
      </p:sp>
      <p:grpSp>
        <p:nvGrpSpPr>
          <p:cNvPr id="469" name="Google Shape;469;p44"/>
          <p:cNvGrpSpPr/>
          <p:nvPr/>
        </p:nvGrpSpPr>
        <p:grpSpPr>
          <a:xfrm>
            <a:off x="4482434" y="5434360"/>
            <a:ext cx="7100698" cy="1372039"/>
            <a:chOff x="2487177" y="2623454"/>
            <a:chExt cx="5325657" cy="1029055"/>
          </a:xfrm>
        </p:grpSpPr>
        <p:pic>
          <p:nvPicPr>
            <p:cNvPr id="470" name="Google Shape;470;p44"/>
            <p:cNvPicPr preferRelativeResize="0"/>
            <p:nvPr/>
          </p:nvPicPr>
          <p:blipFill rotWithShape="1">
            <a:blip r:embed="rId6">
              <a:alphaModFix/>
            </a:blip>
            <a:srcRect/>
            <a:stretch/>
          </p:blipFill>
          <p:spPr>
            <a:xfrm>
              <a:off x="6056379" y="2623454"/>
              <a:ext cx="1756455" cy="1029054"/>
            </a:xfrm>
            <a:prstGeom prst="rect">
              <a:avLst/>
            </a:prstGeom>
            <a:noFill/>
            <a:ln>
              <a:noFill/>
            </a:ln>
          </p:spPr>
        </p:pic>
        <p:pic>
          <p:nvPicPr>
            <p:cNvPr id="471" name="Google Shape;471;p44"/>
            <p:cNvPicPr preferRelativeResize="0"/>
            <p:nvPr/>
          </p:nvPicPr>
          <p:blipFill rotWithShape="1">
            <a:blip r:embed="rId7">
              <a:alphaModFix/>
            </a:blip>
            <a:srcRect/>
            <a:stretch/>
          </p:blipFill>
          <p:spPr>
            <a:xfrm>
              <a:off x="4273461" y="2623454"/>
              <a:ext cx="1782917" cy="1029054"/>
            </a:xfrm>
            <a:prstGeom prst="rect">
              <a:avLst/>
            </a:prstGeom>
            <a:noFill/>
            <a:ln>
              <a:noFill/>
            </a:ln>
          </p:spPr>
        </p:pic>
        <p:pic>
          <p:nvPicPr>
            <p:cNvPr id="472" name="Google Shape;472;p44"/>
            <p:cNvPicPr preferRelativeResize="0"/>
            <p:nvPr/>
          </p:nvPicPr>
          <p:blipFill rotWithShape="1">
            <a:blip r:embed="rId8">
              <a:alphaModFix/>
            </a:blip>
            <a:srcRect/>
            <a:stretch/>
          </p:blipFill>
          <p:spPr>
            <a:xfrm>
              <a:off x="2487177" y="2623455"/>
              <a:ext cx="1786283" cy="1029054"/>
            </a:xfrm>
            <a:prstGeom prst="rect">
              <a:avLst/>
            </a:prstGeom>
            <a:noFill/>
            <a:ln>
              <a:noFill/>
            </a:ln>
          </p:spPr>
        </p:pic>
      </p:grpSp>
      <p:sp>
        <p:nvSpPr>
          <p:cNvPr id="473" name="Google Shape;473;p44"/>
          <p:cNvSpPr txBox="1">
            <a:spLocks noGrp="1"/>
          </p:cNvSpPr>
          <p:nvPr>
            <p:ph type="sldNum" idx="12"/>
          </p:nvPr>
        </p:nvSpPr>
        <p:spPr>
          <a:xfrm>
            <a:off x="11483210" y="6305416"/>
            <a:ext cx="708800" cy="365200"/>
          </a:xfrm>
          <a:prstGeom prst="rect">
            <a:avLst/>
          </a:prstGeom>
          <a:noFill/>
          <a:ln>
            <a:noFill/>
          </a:ln>
        </p:spPr>
        <p:txBody>
          <a:bodyPr spcFirstLastPara="1" wrap="square" lIns="91400" tIns="45675" rIns="91400" bIns="45675" anchor="ctr" anchorCtr="0">
            <a:noAutofit/>
          </a:bodyPr>
          <a:lstStyle/>
          <a:p>
            <a:pPr marL="0" lvl="0" indent="0" algn="r" rtl="0">
              <a:lnSpc>
                <a:spcPct val="100000"/>
              </a:lnSpc>
              <a:spcBef>
                <a:spcPts val="0"/>
              </a:spcBef>
              <a:spcAft>
                <a:spcPts val="0"/>
              </a:spcAft>
              <a:buClr>
                <a:srgbClr val="FFFFFF"/>
              </a:buClr>
              <a:buSzPts val="1100"/>
              <a:buNone/>
            </a:pPr>
            <a:fld id="{00000000-1234-1234-1234-123412341234}" type="slidenum">
              <a:rPr lang="en-US"/>
              <a:t>2</a:t>
            </a:fld>
            <a:endParaRPr/>
          </a:p>
        </p:txBody>
      </p:sp>
      <p:sp>
        <p:nvSpPr>
          <p:cNvPr id="474" name="Google Shape;474;p44"/>
          <p:cNvSpPr txBox="1"/>
          <p:nvPr/>
        </p:nvSpPr>
        <p:spPr>
          <a:xfrm>
            <a:off x="5923150" y="957519"/>
            <a:ext cx="1494198" cy="1877700"/>
          </a:xfrm>
          <a:prstGeom prst="rect">
            <a:avLst/>
          </a:prstGeom>
          <a:gradFill>
            <a:gsLst>
              <a:gs pos="0">
                <a:srgbClr val="253967"/>
              </a:gs>
              <a:gs pos="50000">
                <a:srgbClr val="365295"/>
              </a:gs>
              <a:gs pos="100000">
                <a:srgbClr val="4262B3"/>
              </a:gs>
            </a:gsLst>
            <a:lin ang="13500000" scaled="0"/>
          </a:gra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21875" tIns="60900" rIns="121875" bIns="60900" anchor="t" anchorCtr="0">
            <a:spAutoFit/>
          </a:bodyPr>
          <a:lstStyle/>
          <a:p>
            <a:pPr marL="0" marR="0" lvl="0" indent="0" algn="ctr" rtl="0">
              <a:lnSpc>
                <a:spcPct val="100000"/>
              </a:lnSpc>
              <a:spcBef>
                <a:spcPts val="0"/>
              </a:spcBef>
              <a:spcAft>
                <a:spcPts val="0"/>
              </a:spcAft>
              <a:buNone/>
            </a:pPr>
            <a:r>
              <a:rPr lang="en-US" sz="1900" b="0" i="0" u="none" strike="noStrike" cap="none" dirty="0">
                <a:solidFill>
                  <a:schemeClr val="lt1"/>
                </a:solidFill>
                <a:latin typeface="Arial"/>
                <a:ea typeface="Arial"/>
                <a:cs typeface="Arial"/>
                <a:sym typeface="Arial"/>
              </a:rPr>
              <a:t>Increase Awareness</a:t>
            </a:r>
            <a:endParaRPr sz="19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900" b="0" i="0" u="none" strike="noStrike" cap="none" dirty="0">
                <a:solidFill>
                  <a:schemeClr val="lt1"/>
                </a:solidFill>
                <a:latin typeface="Arial"/>
                <a:ea typeface="Arial"/>
                <a:cs typeface="Arial"/>
                <a:sym typeface="Arial"/>
              </a:rPr>
              <a:t> </a:t>
            </a:r>
            <a:endParaRPr sz="19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br>
              <a:rPr lang="en-US" sz="1900" b="0" i="0" u="none" strike="noStrike" cap="none" dirty="0">
                <a:solidFill>
                  <a:schemeClr val="lt1"/>
                </a:solidFill>
                <a:latin typeface="Arial"/>
                <a:ea typeface="Arial"/>
                <a:cs typeface="Arial"/>
                <a:sym typeface="Arial"/>
              </a:rPr>
            </a:br>
            <a:r>
              <a:rPr lang="en-US" sz="1900" b="0" i="0" u="none" strike="noStrike" cap="none" dirty="0">
                <a:solidFill>
                  <a:schemeClr val="lt1"/>
                </a:solidFill>
                <a:latin typeface="Arial"/>
                <a:ea typeface="Arial"/>
                <a:cs typeface="Arial"/>
                <a:sym typeface="Arial"/>
              </a:rPr>
              <a:t>Increase Actions</a:t>
            </a:r>
            <a:endParaRPr sz="1900" b="0" i="0" u="none" strike="noStrike" cap="none" dirty="0">
              <a:solidFill>
                <a:schemeClr val="lt1"/>
              </a:solidFill>
              <a:latin typeface="Arial"/>
              <a:ea typeface="Arial"/>
              <a:cs typeface="Arial"/>
              <a:sym typeface="Arial"/>
            </a:endParaRPr>
          </a:p>
        </p:txBody>
      </p:sp>
      <p:cxnSp>
        <p:nvCxnSpPr>
          <p:cNvPr id="475" name="Google Shape;475;p44"/>
          <p:cNvCxnSpPr/>
          <p:nvPr/>
        </p:nvCxnSpPr>
        <p:spPr>
          <a:xfrm>
            <a:off x="6660908" y="1621693"/>
            <a:ext cx="0" cy="574200"/>
          </a:xfrm>
          <a:prstGeom prst="straightConnector1">
            <a:avLst/>
          </a:prstGeom>
          <a:noFill/>
          <a:ln w="47625" cap="flat" cmpd="sng">
            <a:solidFill>
              <a:schemeClr val="lt1"/>
            </a:solidFill>
            <a:prstDash val="solid"/>
            <a:round/>
            <a:headEnd type="none" w="sm" len="sm"/>
            <a:tailEnd type="triangle" w="med" len="med"/>
          </a:ln>
        </p:spPr>
      </p:cxnSp>
      <p:sp>
        <p:nvSpPr>
          <p:cNvPr id="476" name="Google Shape;476;p44"/>
          <p:cNvSpPr txBox="1"/>
          <p:nvPr/>
        </p:nvSpPr>
        <p:spPr>
          <a:xfrm>
            <a:off x="230325" y="5485725"/>
            <a:ext cx="4049400" cy="12774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121875" tIns="60900" rIns="121875" bIns="60900" anchor="t" anchorCtr="0">
            <a:spAutoFit/>
          </a:bodyPr>
          <a:lstStyle/>
          <a:p>
            <a:pPr marL="0" marR="0" lvl="0" indent="0" algn="l" rtl="0">
              <a:lnSpc>
                <a:spcPct val="100000"/>
              </a:lnSpc>
              <a:spcBef>
                <a:spcPts val="0"/>
              </a:spcBef>
              <a:spcAft>
                <a:spcPts val="0"/>
              </a:spcAft>
              <a:buNone/>
            </a:pPr>
            <a:r>
              <a:rPr lang="en-US" sz="1500">
                <a:solidFill>
                  <a:schemeClr val="dk1"/>
                </a:solidFill>
              </a:rPr>
              <a:t>Right</a:t>
            </a:r>
            <a:r>
              <a:rPr lang="en-US" sz="1500" b="0" u="none" strike="noStrike" cap="none">
                <a:solidFill>
                  <a:schemeClr val="dk1"/>
                </a:solidFill>
                <a:latin typeface="Arial"/>
                <a:ea typeface="Arial"/>
                <a:cs typeface="Arial"/>
                <a:sym typeface="Arial"/>
              </a:rPr>
              <a:t>: Aditi Chakravarty facilitated Zoom-based virtual retreat with exercises and discussions on </a:t>
            </a:r>
            <a:r>
              <a:rPr lang="en-US" sz="1500" b="0" u="none" strike="noStrike" cap="none">
                <a:solidFill>
                  <a:srgbClr val="000000"/>
                </a:solidFill>
                <a:latin typeface="Arial"/>
                <a:ea typeface="Arial"/>
                <a:cs typeface="Arial"/>
                <a:sym typeface="Arial"/>
              </a:rPr>
              <a:t>exploring and re-enforcing the Lab’s stewardship culture and IDEA Initiative</a:t>
            </a:r>
            <a:endParaRPr sz="1500" b="0" u="none" strike="noStrike" cap="none">
              <a:solidFill>
                <a:schemeClr val="dk1"/>
              </a:solidFill>
              <a:latin typeface="Arial"/>
              <a:ea typeface="Arial"/>
              <a:cs typeface="Arial"/>
              <a:sym typeface="Arial"/>
            </a:endParaRPr>
          </a:p>
        </p:txBody>
      </p:sp>
      <p:sp>
        <p:nvSpPr>
          <p:cNvPr id="477" name="Google Shape;477;p44"/>
          <p:cNvSpPr txBox="1"/>
          <p:nvPr/>
        </p:nvSpPr>
        <p:spPr>
          <a:xfrm>
            <a:off x="5982150" y="2859300"/>
            <a:ext cx="6048300" cy="8772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rPr>
              <a:t>Steadily increasing diversity hires as seen among our 35 students and 19 postdoctoral scholars, as well as career paths from postdoctoral scholars to research scientists </a:t>
            </a:r>
            <a:endParaRPr sz="15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62"/>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Autofit/>
          </a:bodyPr>
          <a:lstStyle/>
          <a:p>
            <a:pPr marL="0" lvl="0" indent="0" algn="ctr" rtl="0">
              <a:spcBef>
                <a:spcPts val="560"/>
              </a:spcBef>
              <a:spcAft>
                <a:spcPts val="0"/>
              </a:spcAft>
              <a:buNone/>
            </a:pPr>
            <a:r>
              <a:rPr lang="en-US"/>
              <a:t>One minute for IDEA - Likeability Bias</a:t>
            </a:r>
            <a:endParaRPr sz="3200"/>
          </a:p>
        </p:txBody>
      </p:sp>
      <p:sp>
        <p:nvSpPr>
          <p:cNvPr id="757" name="Google Shape;757;p62"/>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20</a:t>
            </a:fld>
            <a:endParaRPr/>
          </a:p>
        </p:txBody>
      </p:sp>
      <p:pic>
        <p:nvPicPr>
          <p:cNvPr id="758" name="Google Shape;758;p62"/>
          <p:cNvPicPr preferRelativeResize="0"/>
          <p:nvPr/>
        </p:nvPicPr>
        <p:blipFill>
          <a:blip r:embed="rId3">
            <a:alphaModFix/>
          </a:blip>
          <a:stretch>
            <a:fillRect/>
          </a:stretch>
        </p:blipFill>
        <p:spPr>
          <a:xfrm>
            <a:off x="401350" y="960522"/>
            <a:ext cx="10323419" cy="58129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63"/>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Autofit/>
          </a:bodyPr>
          <a:lstStyle/>
          <a:p>
            <a:pPr marL="342900" lvl="0" indent="-342900" algn="ctr" rtl="0">
              <a:spcBef>
                <a:spcPts val="0"/>
              </a:spcBef>
              <a:spcAft>
                <a:spcPts val="0"/>
              </a:spcAft>
              <a:buNone/>
            </a:pPr>
            <a:r>
              <a:rPr lang="en-US"/>
              <a:t>One Minute for IDEA - Meeting dynamics </a:t>
            </a:r>
            <a:endParaRPr/>
          </a:p>
        </p:txBody>
      </p:sp>
      <p:sp>
        <p:nvSpPr>
          <p:cNvPr id="765" name="Google Shape;765;p63"/>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21</a:t>
            </a:fld>
            <a:endParaRPr/>
          </a:p>
        </p:txBody>
      </p:sp>
      <p:pic>
        <p:nvPicPr>
          <p:cNvPr id="766" name="Google Shape;766;p63"/>
          <p:cNvPicPr preferRelativeResize="0"/>
          <p:nvPr/>
        </p:nvPicPr>
        <p:blipFill>
          <a:blip r:embed="rId3">
            <a:alphaModFix/>
          </a:blip>
          <a:stretch>
            <a:fillRect/>
          </a:stretch>
        </p:blipFill>
        <p:spPr>
          <a:xfrm>
            <a:off x="152400" y="892622"/>
            <a:ext cx="10323419" cy="581297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4"/>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Autofit/>
          </a:bodyPr>
          <a:lstStyle/>
          <a:p>
            <a:pPr marL="342900" lvl="0" indent="-342900" algn="ctr" rtl="0">
              <a:spcBef>
                <a:spcPts val="0"/>
              </a:spcBef>
              <a:spcAft>
                <a:spcPts val="0"/>
              </a:spcAft>
              <a:buClr>
                <a:schemeClr val="dk1"/>
              </a:buClr>
              <a:buSzPts val="1100"/>
              <a:buFont typeface="Arial"/>
              <a:buNone/>
            </a:pPr>
            <a:r>
              <a:rPr lang="en-US"/>
              <a:t>One Minute for IDEA - Meeting dynamics </a:t>
            </a:r>
            <a:endParaRPr/>
          </a:p>
          <a:p>
            <a:pPr marL="0" lvl="0" indent="0" algn="ctr" rtl="0">
              <a:spcBef>
                <a:spcPts val="560"/>
              </a:spcBef>
              <a:spcAft>
                <a:spcPts val="0"/>
              </a:spcAft>
              <a:buNone/>
            </a:pPr>
            <a:endParaRPr/>
          </a:p>
        </p:txBody>
      </p:sp>
      <p:sp>
        <p:nvSpPr>
          <p:cNvPr id="773" name="Google Shape;773;p64"/>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22</a:t>
            </a:fld>
            <a:endParaRPr/>
          </a:p>
        </p:txBody>
      </p:sp>
      <p:pic>
        <p:nvPicPr>
          <p:cNvPr id="774" name="Google Shape;774;p64"/>
          <p:cNvPicPr preferRelativeResize="0"/>
          <p:nvPr/>
        </p:nvPicPr>
        <p:blipFill>
          <a:blip r:embed="rId3">
            <a:alphaModFix/>
          </a:blip>
          <a:stretch>
            <a:fillRect/>
          </a:stretch>
        </p:blipFill>
        <p:spPr>
          <a:xfrm>
            <a:off x="152400" y="892622"/>
            <a:ext cx="10323419" cy="581297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65"/>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rmAutofit/>
          </a:bodyPr>
          <a:lstStyle/>
          <a:p>
            <a:pPr marL="342900" lvl="0" indent="-342900" algn="ctr" rtl="0">
              <a:spcBef>
                <a:spcPts val="0"/>
              </a:spcBef>
              <a:spcAft>
                <a:spcPts val="0"/>
              </a:spcAft>
              <a:buClr>
                <a:schemeClr val="dk1"/>
              </a:buClr>
              <a:buSzPts val="1100"/>
              <a:buFont typeface="Arial"/>
              <a:buNone/>
            </a:pPr>
            <a:r>
              <a:rPr lang="en-US"/>
              <a:t>One Minute for IDEA - Meeting dynamics </a:t>
            </a:r>
            <a:endParaRPr/>
          </a:p>
        </p:txBody>
      </p:sp>
      <p:sp>
        <p:nvSpPr>
          <p:cNvPr id="781" name="Google Shape;781;p65"/>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23</a:t>
            </a:fld>
            <a:endParaRPr/>
          </a:p>
        </p:txBody>
      </p:sp>
      <p:pic>
        <p:nvPicPr>
          <p:cNvPr id="782" name="Google Shape;782;p65"/>
          <p:cNvPicPr preferRelativeResize="0"/>
          <p:nvPr/>
        </p:nvPicPr>
        <p:blipFill>
          <a:blip r:embed="rId3">
            <a:alphaModFix/>
          </a:blip>
          <a:stretch>
            <a:fillRect/>
          </a:stretch>
        </p:blipFill>
        <p:spPr>
          <a:xfrm>
            <a:off x="152400" y="892622"/>
            <a:ext cx="10323419" cy="581297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66"/>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rmAutofit/>
          </a:bodyPr>
          <a:lstStyle/>
          <a:p>
            <a:pPr marL="342900" lvl="0" indent="-342900" algn="ctr" rtl="0">
              <a:spcBef>
                <a:spcPts val="0"/>
              </a:spcBef>
              <a:spcAft>
                <a:spcPts val="0"/>
              </a:spcAft>
              <a:buClr>
                <a:schemeClr val="dk1"/>
              </a:buClr>
              <a:buSzPts val="1100"/>
              <a:buFont typeface="Arial"/>
              <a:buNone/>
            </a:pPr>
            <a:r>
              <a:rPr lang="en-US"/>
              <a:t>One Minute for IDEA - Everyday interactions</a:t>
            </a:r>
            <a:endParaRPr/>
          </a:p>
        </p:txBody>
      </p:sp>
      <p:sp>
        <p:nvSpPr>
          <p:cNvPr id="789" name="Google Shape;789;p66"/>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24</a:t>
            </a:fld>
            <a:endParaRPr/>
          </a:p>
        </p:txBody>
      </p:sp>
      <p:pic>
        <p:nvPicPr>
          <p:cNvPr id="790" name="Google Shape;790;p66"/>
          <p:cNvPicPr preferRelativeResize="0"/>
          <p:nvPr/>
        </p:nvPicPr>
        <p:blipFill>
          <a:blip r:embed="rId3">
            <a:alphaModFix/>
          </a:blip>
          <a:stretch>
            <a:fillRect/>
          </a:stretch>
        </p:blipFill>
        <p:spPr>
          <a:xfrm>
            <a:off x="152400" y="892622"/>
            <a:ext cx="10334184" cy="581297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67"/>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rmAutofit/>
          </a:bodyPr>
          <a:lstStyle/>
          <a:p>
            <a:pPr marL="342900" lvl="0" indent="-342900" algn="ctr" rtl="0">
              <a:spcBef>
                <a:spcPts val="0"/>
              </a:spcBef>
              <a:spcAft>
                <a:spcPts val="0"/>
              </a:spcAft>
              <a:buClr>
                <a:schemeClr val="dk1"/>
              </a:buClr>
              <a:buSzPts val="1100"/>
              <a:buFont typeface="Arial"/>
              <a:buNone/>
            </a:pPr>
            <a:r>
              <a:rPr lang="en-US"/>
              <a:t>One Minute for IDEA - Everyday interactions</a:t>
            </a:r>
            <a:endParaRPr/>
          </a:p>
        </p:txBody>
      </p:sp>
      <p:sp>
        <p:nvSpPr>
          <p:cNvPr id="797" name="Google Shape;797;p67"/>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25</a:t>
            </a:fld>
            <a:endParaRPr/>
          </a:p>
        </p:txBody>
      </p:sp>
      <p:pic>
        <p:nvPicPr>
          <p:cNvPr id="798" name="Google Shape;798;p67"/>
          <p:cNvPicPr preferRelativeResize="0"/>
          <p:nvPr/>
        </p:nvPicPr>
        <p:blipFill>
          <a:blip r:embed="rId3">
            <a:alphaModFix/>
          </a:blip>
          <a:stretch>
            <a:fillRect/>
          </a:stretch>
        </p:blipFill>
        <p:spPr>
          <a:xfrm>
            <a:off x="152400" y="892622"/>
            <a:ext cx="10334184" cy="581297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68"/>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rmAutofit/>
          </a:bodyPr>
          <a:lstStyle/>
          <a:p>
            <a:pPr marL="342900" lvl="0" indent="-342900" algn="ctr" rtl="0">
              <a:spcBef>
                <a:spcPts val="0"/>
              </a:spcBef>
              <a:spcAft>
                <a:spcPts val="0"/>
              </a:spcAft>
              <a:buClr>
                <a:schemeClr val="dk1"/>
              </a:buClr>
              <a:buSzPts val="1100"/>
              <a:buFont typeface="Arial"/>
              <a:buNone/>
            </a:pPr>
            <a:r>
              <a:rPr lang="en-US"/>
              <a:t>One Minute for IDEA - Everyday interactions</a:t>
            </a:r>
            <a:endParaRPr/>
          </a:p>
        </p:txBody>
      </p:sp>
      <p:sp>
        <p:nvSpPr>
          <p:cNvPr id="805" name="Google Shape;805;p68"/>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26</a:t>
            </a:fld>
            <a:endParaRPr/>
          </a:p>
        </p:txBody>
      </p:sp>
      <p:pic>
        <p:nvPicPr>
          <p:cNvPr id="806" name="Google Shape;806;p68"/>
          <p:cNvPicPr preferRelativeResize="0"/>
          <p:nvPr/>
        </p:nvPicPr>
        <p:blipFill>
          <a:blip r:embed="rId3">
            <a:alphaModFix/>
          </a:blip>
          <a:stretch>
            <a:fillRect/>
          </a:stretch>
        </p:blipFill>
        <p:spPr>
          <a:xfrm>
            <a:off x="152400" y="892622"/>
            <a:ext cx="10334184" cy="581297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69"/>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rmAutofit/>
          </a:bodyPr>
          <a:lstStyle/>
          <a:p>
            <a:pPr marL="342900" lvl="0" indent="-342900" algn="ctr" rtl="0">
              <a:spcBef>
                <a:spcPts val="0"/>
              </a:spcBef>
              <a:spcAft>
                <a:spcPts val="0"/>
              </a:spcAft>
              <a:buClr>
                <a:schemeClr val="dk1"/>
              </a:buClr>
              <a:buSzPts val="1100"/>
              <a:buFont typeface="Arial"/>
              <a:buNone/>
            </a:pPr>
            <a:r>
              <a:rPr lang="en-US"/>
              <a:t>One Minute for IDEA - Stereotype Threat     </a:t>
            </a:r>
            <a:endParaRPr/>
          </a:p>
        </p:txBody>
      </p:sp>
      <p:sp>
        <p:nvSpPr>
          <p:cNvPr id="813" name="Google Shape;813;p69"/>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27</a:t>
            </a:fld>
            <a:endParaRPr/>
          </a:p>
        </p:txBody>
      </p:sp>
      <p:sp>
        <p:nvSpPr>
          <p:cNvPr id="814" name="Google Shape;814;p69"/>
          <p:cNvSpPr txBox="1"/>
          <p:nvPr/>
        </p:nvSpPr>
        <p:spPr>
          <a:xfrm>
            <a:off x="435900" y="1422400"/>
            <a:ext cx="5445600" cy="4552200"/>
          </a:xfrm>
          <a:prstGeom prst="rect">
            <a:avLst/>
          </a:prstGeom>
          <a:noFill/>
          <a:ln>
            <a:noFill/>
          </a:ln>
        </p:spPr>
        <p:txBody>
          <a:bodyPr spcFirstLastPara="1" wrap="square" lIns="91425" tIns="91425" rIns="91425" bIns="91425" anchor="t" anchorCtr="0">
            <a:spAutoFit/>
          </a:bodyPr>
          <a:lstStyle/>
          <a:p>
            <a:pPr marL="114300" lvl="0" indent="0" algn="l" rtl="0">
              <a:lnSpc>
                <a:spcPct val="115000"/>
              </a:lnSpc>
              <a:spcBef>
                <a:spcPts val="0"/>
              </a:spcBef>
              <a:spcAft>
                <a:spcPts val="0"/>
              </a:spcAft>
              <a:buNone/>
            </a:pPr>
            <a:r>
              <a:rPr lang="en-US" sz="2500">
                <a:solidFill>
                  <a:schemeClr val="dk1"/>
                </a:solidFill>
              </a:rPr>
              <a:t>Stereotypes not only cause their victims to be unfairly assessed, but they can also induce undue pressure  affecting performance. </a:t>
            </a:r>
            <a:endParaRPr sz="2500">
              <a:solidFill>
                <a:schemeClr val="dk1"/>
              </a:solidFill>
            </a:endParaRPr>
          </a:p>
          <a:p>
            <a:pPr marL="114300" lvl="0" indent="0" algn="l" rtl="0">
              <a:lnSpc>
                <a:spcPct val="115000"/>
              </a:lnSpc>
              <a:spcBef>
                <a:spcPts val="0"/>
              </a:spcBef>
              <a:spcAft>
                <a:spcPts val="0"/>
              </a:spcAft>
              <a:buNone/>
            </a:pPr>
            <a:endParaRPr sz="2500">
              <a:solidFill>
                <a:schemeClr val="dk1"/>
              </a:solidFill>
            </a:endParaRPr>
          </a:p>
          <a:p>
            <a:pPr marL="114300" lvl="0" indent="0" algn="l" rtl="0">
              <a:lnSpc>
                <a:spcPct val="115000"/>
              </a:lnSpc>
              <a:spcBef>
                <a:spcPts val="0"/>
              </a:spcBef>
              <a:spcAft>
                <a:spcPts val="0"/>
              </a:spcAft>
              <a:buNone/>
            </a:pPr>
            <a:r>
              <a:rPr lang="en-US" sz="2500">
                <a:solidFill>
                  <a:schemeClr val="dk1"/>
                </a:solidFill>
              </a:rPr>
              <a:t>Regardless, being a victim of stereotypes is upsetting and ultimately hinders our ability to achieve successful diverse communities.</a:t>
            </a:r>
            <a:endParaRPr sz="2500">
              <a:solidFill>
                <a:schemeClr val="dk1"/>
              </a:solidFill>
            </a:endParaRPr>
          </a:p>
        </p:txBody>
      </p:sp>
      <p:pic>
        <p:nvPicPr>
          <p:cNvPr id="815" name="Google Shape;815;p69"/>
          <p:cNvPicPr preferRelativeResize="0"/>
          <p:nvPr/>
        </p:nvPicPr>
        <p:blipFill>
          <a:blip r:embed="rId3">
            <a:alphaModFix/>
          </a:blip>
          <a:stretch>
            <a:fillRect/>
          </a:stretch>
        </p:blipFill>
        <p:spPr>
          <a:xfrm>
            <a:off x="6298175" y="2098000"/>
            <a:ext cx="5545375" cy="3272850"/>
          </a:xfrm>
          <a:prstGeom prst="rect">
            <a:avLst/>
          </a:prstGeom>
          <a:noFill/>
          <a:ln>
            <a:noFill/>
          </a:ln>
        </p:spPr>
      </p:pic>
      <p:sp>
        <p:nvSpPr>
          <p:cNvPr id="816" name="Google Shape;816;p69"/>
          <p:cNvSpPr txBox="1"/>
          <p:nvPr/>
        </p:nvSpPr>
        <p:spPr>
          <a:xfrm>
            <a:off x="7309075" y="5436625"/>
            <a:ext cx="3730500" cy="415500"/>
          </a:xfrm>
          <a:prstGeom prst="rect">
            <a:avLst/>
          </a:prstGeom>
          <a:noFill/>
          <a:ln>
            <a:noFill/>
          </a:ln>
        </p:spPr>
        <p:txBody>
          <a:bodyPr spcFirstLastPara="1" wrap="square" lIns="91425" tIns="91425" rIns="91425" bIns="91425" anchor="t" anchorCtr="0">
            <a:spAutoFit/>
          </a:bodyPr>
          <a:lstStyle/>
          <a:p>
            <a:pPr marL="381000" marR="381000" lvl="0" indent="0" algn="l" rtl="0">
              <a:lnSpc>
                <a:spcPct val="115000"/>
              </a:lnSpc>
              <a:spcBef>
                <a:spcPts val="0"/>
              </a:spcBef>
              <a:spcAft>
                <a:spcPts val="0"/>
              </a:spcAft>
              <a:buNone/>
            </a:pPr>
            <a:r>
              <a:rPr lang="en-US" sz="1500" u="sng">
                <a:solidFill>
                  <a:schemeClr val="hlink"/>
                </a:solidFill>
                <a:hlinkClick r:id="rId4"/>
              </a:rPr>
              <a:t>https://vimeo.com/606743293</a:t>
            </a:r>
            <a:endParaRPr sz="1500" u="sng">
              <a:solidFill>
                <a:schemeClr val="hlink"/>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70"/>
          <p:cNvSpPr txBox="1">
            <a:spLocks noGrp="1"/>
          </p:cNvSpPr>
          <p:nvPr>
            <p:ph type="body" idx="1"/>
          </p:nvPr>
        </p:nvSpPr>
        <p:spPr>
          <a:xfrm>
            <a:off x="473529" y="1284289"/>
            <a:ext cx="11244900" cy="450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a:solidFill>
                  <a:schemeClr val="dk1"/>
                </a:solidFill>
              </a:rPr>
              <a:t>The Women Scientists and Engineers Council (WSEC) at the Lab did a survey among its participants. The most common microaggressions experienced and observed were:</a:t>
            </a:r>
            <a:endParaRPr>
              <a:solidFill>
                <a:schemeClr val="dk1"/>
              </a:solidFill>
            </a:endParaRPr>
          </a:p>
          <a:p>
            <a:pPr marL="457200" lvl="0" indent="-342900" algn="l" rtl="0">
              <a:spcBef>
                <a:spcPts val="360"/>
              </a:spcBef>
              <a:spcAft>
                <a:spcPts val="0"/>
              </a:spcAft>
              <a:buClr>
                <a:schemeClr val="dk1"/>
              </a:buClr>
              <a:buSzPts val="1800"/>
              <a:buAutoNum type="arabicPeriod"/>
            </a:pPr>
            <a:r>
              <a:rPr lang="en-US">
                <a:solidFill>
                  <a:schemeClr val="dk1"/>
                </a:solidFill>
              </a:rPr>
              <a:t>Frequent interruptions</a:t>
            </a:r>
            <a:endParaRPr>
              <a:solidFill>
                <a:schemeClr val="dk1"/>
              </a:solidFill>
            </a:endParaRPr>
          </a:p>
          <a:p>
            <a:pPr marL="457200" lvl="0" indent="-342900" algn="l" rtl="0">
              <a:spcBef>
                <a:spcPts val="0"/>
              </a:spcBef>
              <a:spcAft>
                <a:spcPts val="0"/>
              </a:spcAft>
              <a:buClr>
                <a:schemeClr val="dk1"/>
              </a:buClr>
              <a:buSzPts val="1800"/>
              <a:buAutoNum type="arabicPeriod"/>
            </a:pPr>
            <a:r>
              <a:rPr lang="en-US">
                <a:solidFill>
                  <a:schemeClr val="dk1"/>
                </a:solidFill>
              </a:rPr>
              <a:t>He-peating (a woman makes a suggestion which is ignored; shortly thereafter a man makes the same suggestion; everyone thinks his suggestion great)</a:t>
            </a:r>
            <a:endParaRPr>
              <a:solidFill>
                <a:schemeClr val="dk1"/>
              </a:solidFill>
            </a:endParaRPr>
          </a:p>
          <a:p>
            <a:pPr marL="457200" lvl="0" indent="-342900" algn="l" rtl="0">
              <a:spcBef>
                <a:spcPts val="0"/>
              </a:spcBef>
              <a:spcAft>
                <a:spcPts val="0"/>
              </a:spcAft>
              <a:buClr>
                <a:schemeClr val="dk1"/>
              </a:buClr>
              <a:buSzPts val="1800"/>
              <a:buAutoNum type="arabicPeriod"/>
            </a:pPr>
            <a:r>
              <a:rPr lang="en-US">
                <a:solidFill>
                  <a:schemeClr val="dk1"/>
                </a:solidFill>
              </a:rPr>
              <a:t>Mansplaining</a:t>
            </a:r>
            <a:endParaRPr>
              <a:solidFill>
                <a:schemeClr val="dk1"/>
              </a:solidFill>
            </a:endParaRPr>
          </a:p>
          <a:p>
            <a:pPr marL="457200" lvl="0" indent="-342900" algn="l" rtl="0">
              <a:spcBef>
                <a:spcPts val="0"/>
              </a:spcBef>
              <a:spcAft>
                <a:spcPts val="0"/>
              </a:spcAft>
              <a:buClr>
                <a:schemeClr val="dk1"/>
              </a:buClr>
              <a:buSzPts val="1800"/>
              <a:buAutoNum type="arabicPeriod"/>
            </a:pPr>
            <a:r>
              <a:rPr lang="en-US">
                <a:solidFill>
                  <a:schemeClr val="dk1"/>
                </a:solidFill>
              </a:rPr>
              <a:t>“Prove it Again” (women need to prove their competency over and over again)</a:t>
            </a:r>
            <a:endParaRPr>
              <a:solidFill>
                <a:schemeClr val="dk1"/>
              </a:solidFill>
            </a:endParaRPr>
          </a:p>
          <a:p>
            <a:pPr marL="457200" lvl="0" indent="-342900" algn="l" rtl="0">
              <a:spcBef>
                <a:spcPts val="0"/>
              </a:spcBef>
              <a:spcAft>
                <a:spcPts val="0"/>
              </a:spcAft>
              <a:buClr>
                <a:schemeClr val="dk1"/>
              </a:buClr>
              <a:buSzPts val="1800"/>
              <a:buAutoNum type="arabicPeriod"/>
            </a:pPr>
            <a:r>
              <a:rPr lang="en-US">
                <a:solidFill>
                  <a:schemeClr val="dk1"/>
                </a:solidFill>
              </a:rPr>
              <a:t>Jokes about IDEA or work-life balance</a:t>
            </a:r>
            <a:endParaRPr>
              <a:solidFill>
                <a:schemeClr val="dk1"/>
              </a:solidFill>
            </a:endParaRPr>
          </a:p>
          <a:p>
            <a:pPr marL="0" lvl="0" indent="0" algn="l" rtl="0">
              <a:spcBef>
                <a:spcPts val="360"/>
              </a:spcBef>
              <a:spcAft>
                <a:spcPts val="0"/>
              </a:spcAft>
              <a:buNone/>
            </a:pPr>
            <a:endParaRPr/>
          </a:p>
          <a:p>
            <a:pPr marL="0" lvl="0" indent="0" algn="l" rtl="0">
              <a:spcBef>
                <a:spcPts val="360"/>
              </a:spcBef>
              <a:spcAft>
                <a:spcPts val="0"/>
              </a:spcAft>
              <a:buNone/>
            </a:pPr>
            <a:r>
              <a:rPr lang="en-US" sz="1400" b="1">
                <a:solidFill>
                  <a:schemeClr val="dk1"/>
                </a:solidFill>
              </a:rPr>
              <a:t>Full survey results and a slide deck about the survey and the top 5 are available from Ina Reichel.</a:t>
            </a:r>
            <a:endParaRPr sz="1400" b="1">
              <a:solidFill>
                <a:schemeClr val="dk1"/>
              </a:solidFill>
            </a:endParaRPr>
          </a:p>
        </p:txBody>
      </p:sp>
      <p:sp>
        <p:nvSpPr>
          <p:cNvPr id="823" name="Google Shape;823;p70"/>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rmAutofit fontScale="92500" lnSpcReduction="10000"/>
          </a:bodyPr>
          <a:lstStyle/>
          <a:p>
            <a:pPr marL="0" lvl="0" indent="0" algn="ctr" rtl="0">
              <a:spcBef>
                <a:spcPts val="560"/>
              </a:spcBef>
              <a:spcAft>
                <a:spcPts val="0"/>
              </a:spcAft>
              <a:buNone/>
            </a:pPr>
            <a:r>
              <a:rPr lang="en-US"/>
              <a:t>One minute for IDEA- Top 5 microaggressions</a:t>
            </a:r>
            <a:endParaRPr/>
          </a:p>
        </p:txBody>
      </p:sp>
      <p:sp>
        <p:nvSpPr>
          <p:cNvPr id="824" name="Google Shape;824;p70"/>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71"/>
          <p:cNvSpPr txBox="1">
            <a:spLocks noGrp="1"/>
          </p:cNvSpPr>
          <p:nvPr>
            <p:ph type="body" idx="1"/>
          </p:nvPr>
        </p:nvSpPr>
        <p:spPr>
          <a:xfrm>
            <a:off x="473550" y="1026500"/>
            <a:ext cx="11369100" cy="5625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sz="1800" b="1" dirty="0">
                <a:solidFill>
                  <a:srgbClr val="0432FF"/>
                </a:solidFill>
              </a:rPr>
              <a:t>How to create an environment that encourages diversity of opinion and participation when participants are not in the same room</a:t>
            </a:r>
            <a:endParaRPr sz="1800" b="1" dirty="0">
              <a:solidFill>
                <a:srgbClr val="0432FF"/>
              </a:solidFill>
            </a:endParaRPr>
          </a:p>
          <a:p>
            <a:pPr marL="0" lvl="0" indent="0" algn="l" rtl="0">
              <a:spcBef>
                <a:spcPts val="360"/>
              </a:spcBef>
              <a:spcAft>
                <a:spcPts val="0"/>
              </a:spcAft>
              <a:buClr>
                <a:schemeClr val="dk1"/>
              </a:buClr>
              <a:buSzPts val="1100"/>
              <a:buFont typeface="Arial"/>
              <a:buNone/>
            </a:pPr>
            <a:endParaRPr sz="1800" dirty="0">
              <a:solidFill>
                <a:schemeClr val="dk1"/>
              </a:solidFill>
            </a:endParaRPr>
          </a:p>
          <a:p>
            <a:pPr marL="457200" lvl="0" indent="-342900" algn="l" rtl="0">
              <a:lnSpc>
                <a:spcPct val="150000"/>
              </a:lnSpc>
              <a:spcBef>
                <a:spcPts val="360"/>
              </a:spcBef>
              <a:spcAft>
                <a:spcPts val="0"/>
              </a:spcAft>
              <a:buClr>
                <a:schemeClr val="dk1"/>
              </a:buClr>
              <a:buSzPts val="1800"/>
              <a:buAutoNum type="arabicPeriod"/>
            </a:pPr>
            <a:r>
              <a:rPr lang="en-US" sz="1800" dirty="0">
                <a:solidFill>
                  <a:schemeClr val="dk1"/>
                </a:solidFill>
              </a:rPr>
              <a:t>Include detailed meeting agenda 24 hours in advance</a:t>
            </a:r>
            <a:endParaRPr sz="1800" dirty="0">
              <a:solidFill>
                <a:schemeClr val="dk1"/>
              </a:solidFill>
            </a:endParaRPr>
          </a:p>
          <a:p>
            <a:pPr marL="457200" lvl="0" indent="-342900" algn="l" rtl="0">
              <a:lnSpc>
                <a:spcPct val="150000"/>
              </a:lnSpc>
              <a:spcBef>
                <a:spcPts val="0"/>
              </a:spcBef>
              <a:spcAft>
                <a:spcPts val="0"/>
              </a:spcAft>
              <a:buClr>
                <a:schemeClr val="dk1"/>
              </a:buClr>
              <a:buSzPts val="1800"/>
              <a:buAutoNum type="arabicPeriod"/>
            </a:pPr>
            <a:r>
              <a:rPr lang="en-US" sz="1800" dirty="0">
                <a:solidFill>
                  <a:schemeClr val="dk1"/>
                </a:solidFill>
              </a:rPr>
              <a:t>Make sure list of invitees includes diverse or dissenting points of view</a:t>
            </a:r>
            <a:endParaRPr sz="1800" dirty="0">
              <a:solidFill>
                <a:schemeClr val="dk1"/>
              </a:solidFill>
            </a:endParaRPr>
          </a:p>
          <a:p>
            <a:pPr marL="457200" lvl="0" indent="-342900" algn="l" rtl="0">
              <a:lnSpc>
                <a:spcPct val="150000"/>
              </a:lnSpc>
              <a:spcBef>
                <a:spcPts val="0"/>
              </a:spcBef>
              <a:spcAft>
                <a:spcPts val="0"/>
              </a:spcAft>
              <a:buClr>
                <a:schemeClr val="dk1"/>
              </a:buClr>
              <a:buSzPts val="1800"/>
              <a:buAutoNum type="arabicPeriod"/>
            </a:pPr>
            <a:r>
              <a:rPr lang="en-US" sz="1800" dirty="0">
                <a:solidFill>
                  <a:schemeClr val="dk1"/>
                </a:solidFill>
              </a:rPr>
              <a:t>Budget enough time for all invitees to voice their opinions</a:t>
            </a:r>
            <a:endParaRPr sz="1800" dirty="0">
              <a:solidFill>
                <a:schemeClr val="dk1"/>
              </a:solidFill>
            </a:endParaRPr>
          </a:p>
          <a:p>
            <a:pPr marL="457200" lvl="0" indent="-342900" algn="l" rtl="0">
              <a:lnSpc>
                <a:spcPct val="150000"/>
              </a:lnSpc>
              <a:spcBef>
                <a:spcPts val="0"/>
              </a:spcBef>
              <a:spcAft>
                <a:spcPts val="0"/>
              </a:spcAft>
              <a:buClr>
                <a:schemeClr val="dk1"/>
              </a:buClr>
              <a:buSzPts val="1800"/>
              <a:buAutoNum type="arabicPeriod"/>
            </a:pPr>
            <a:r>
              <a:rPr lang="en-US" sz="1800" dirty="0">
                <a:solidFill>
                  <a:schemeClr val="dk1"/>
                </a:solidFill>
              </a:rPr>
              <a:t>Identify a co-facilitator</a:t>
            </a:r>
            <a:endParaRPr sz="1800" dirty="0">
              <a:solidFill>
                <a:schemeClr val="dk1"/>
              </a:solidFill>
            </a:endParaRPr>
          </a:p>
          <a:p>
            <a:pPr marL="457200" lvl="0" indent="-342900" algn="l" rtl="0">
              <a:lnSpc>
                <a:spcPct val="150000"/>
              </a:lnSpc>
              <a:spcBef>
                <a:spcPts val="0"/>
              </a:spcBef>
              <a:spcAft>
                <a:spcPts val="0"/>
              </a:spcAft>
              <a:buClr>
                <a:schemeClr val="dk1"/>
              </a:buClr>
              <a:buSzPts val="1800"/>
              <a:buAutoNum type="arabicPeriod"/>
            </a:pPr>
            <a:r>
              <a:rPr lang="en-US" sz="1800" dirty="0">
                <a:solidFill>
                  <a:schemeClr val="dk1"/>
                </a:solidFill>
              </a:rPr>
              <a:t>Consider breakout rooms or the poll function in Zoom</a:t>
            </a:r>
            <a:endParaRPr sz="1800" dirty="0">
              <a:solidFill>
                <a:schemeClr val="dk1"/>
              </a:solidFill>
            </a:endParaRPr>
          </a:p>
          <a:p>
            <a:pPr marL="457200" lvl="0" indent="-342900" algn="l" rtl="0">
              <a:lnSpc>
                <a:spcPct val="150000"/>
              </a:lnSpc>
              <a:spcBef>
                <a:spcPts val="0"/>
              </a:spcBef>
              <a:spcAft>
                <a:spcPts val="0"/>
              </a:spcAft>
              <a:buClr>
                <a:schemeClr val="dk1"/>
              </a:buClr>
              <a:buSzPts val="1800"/>
              <a:buAutoNum type="arabicPeriod"/>
            </a:pPr>
            <a:r>
              <a:rPr lang="en-US" sz="1800" dirty="0">
                <a:solidFill>
                  <a:schemeClr val="dk1"/>
                </a:solidFill>
              </a:rPr>
              <a:t>Greet each person when they connect to the meeting</a:t>
            </a:r>
            <a:endParaRPr sz="1800" dirty="0">
              <a:solidFill>
                <a:schemeClr val="dk1"/>
              </a:solidFill>
            </a:endParaRPr>
          </a:p>
          <a:p>
            <a:pPr marL="457200" lvl="0" indent="-342900" algn="l" rtl="0">
              <a:lnSpc>
                <a:spcPct val="150000"/>
              </a:lnSpc>
              <a:spcBef>
                <a:spcPts val="0"/>
              </a:spcBef>
              <a:spcAft>
                <a:spcPts val="0"/>
              </a:spcAft>
              <a:buClr>
                <a:schemeClr val="dk1"/>
              </a:buClr>
              <a:buSzPts val="1800"/>
              <a:buAutoNum type="arabicPeriod"/>
            </a:pPr>
            <a:r>
              <a:rPr lang="en-US" sz="1800" dirty="0">
                <a:solidFill>
                  <a:schemeClr val="dk1"/>
                </a:solidFill>
              </a:rPr>
              <a:t>Explain the meeting structure</a:t>
            </a:r>
            <a:endParaRPr sz="1800" dirty="0">
              <a:solidFill>
                <a:schemeClr val="dk1"/>
              </a:solidFill>
            </a:endParaRPr>
          </a:p>
          <a:p>
            <a:pPr marL="457200" lvl="0" indent="-342900" algn="l" rtl="0">
              <a:lnSpc>
                <a:spcPct val="150000"/>
              </a:lnSpc>
              <a:spcBef>
                <a:spcPts val="0"/>
              </a:spcBef>
              <a:spcAft>
                <a:spcPts val="0"/>
              </a:spcAft>
              <a:buClr>
                <a:schemeClr val="dk1"/>
              </a:buClr>
              <a:buSzPts val="1800"/>
              <a:buAutoNum type="arabicPeriod"/>
            </a:pPr>
            <a:r>
              <a:rPr lang="en-US" sz="1800" dirty="0">
                <a:solidFill>
                  <a:schemeClr val="dk1"/>
                </a:solidFill>
              </a:rPr>
              <a:t>Monitor “airtime” and encourage use of the chat function for quieter participants</a:t>
            </a:r>
            <a:endParaRPr sz="1800" dirty="0">
              <a:solidFill>
                <a:schemeClr val="dk1"/>
              </a:solidFill>
            </a:endParaRPr>
          </a:p>
          <a:p>
            <a:pPr marL="457200" lvl="0" indent="-342900" algn="l" rtl="0">
              <a:lnSpc>
                <a:spcPct val="150000"/>
              </a:lnSpc>
              <a:spcBef>
                <a:spcPts val="0"/>
              </a:spcBef>
              <a:spcAft>
                <a:spcPts val="0"/>
              </a:spcAft>
              <a:buClr>
                <a:schemeClr val="dk1"/>
              </a:buClr>
              <a:buSzPts val="1800"/>
              <a:buAutoNum type="arabicPeriod"/>
            </a:pPr>
            <a:r>
              <a:rPr lang="en-US" sz="1800" dirty="0">
                <a:solidFill>
                  <a:schemeClr val="dk1"/>
                </a:solidFill>
              </a:rPr>
              <a:t>Credit the person when a contribution is made</a:t>
            </a:r>
            <a:endParaRPr sz="1800" dirty="0">
              <a:solidFill>
                <a:schemeClr val="dk1"/>
              </a:solidFill>
            </a:endParaRPr>
          </a:p>
          <a:p>
            <a:pPr marL="457200" lvl="0" indent="-342900" algn="l" rtl="0">
              <a:lnSpc>
                <a:spcPct val="150000"/>
              </a:lnSpc>
              <a:spcBef>
                <a:spcPts val="0"/>
              </a:spcBef>
              <a:spcAft>
                <a:spcPts val="0"/>
              </a:spcAft>
              <a:buClr>
                <a:schemeClr val="dk1"/>
              </a:buClr>
              <a:buSzPts val="1800"/>
              <a:buAutoNum type="arabicPeriod"/>
            </a:pPr>
            <a:r>
              <a:rPr lang="en-US" sz="1800" dirty="0">
                <a:solidFill>
                  <a:schemeClr val="dk1"/>
                </a:solidFill>
              </a:rPr>
              <a:t>“Clean up as you go” - At the end of each agenda topic, pause to agree on next steps and action items with clear deadlines</a:t>
            </a:r>
            <a:endParaRPr sz="1800" dirty="0">
              <a:solidFill>
                <a:schemeClr val="dk1"/>
              </a:solidFill>
            </a:endParaRPr>
          </a:p>
          <a:p>
            <a:pPr marL="0" lvl="0" indent="0" algn="l" rtl="0">
              <a:spcBef>
                <a:spcPts val="360"/>
              </a:spcBef>
              <a:spcAft>
                <a:spcPts val="0"/>
              </a:spcAft>
              <a:buClr>
                <a:schemeClr val="dk1"/>
              </a:buClr>
              <a:buSzPts val="1100"/>
              <a:buFont typeface="Arial"/>
              <a:buNone/>
            </a:pPr>
            <a:endParaRPr dirty="0"/>
          </a:p>
          <a:p>
            <a:pPr marL="0" lvl="0" indent="0" algn="l" rtl="0">
              <a:spcBef>
                <a:spcPts val="360"/>
              </a:spcBef>
              <a:spcAft>
                <a:spcPts val="0"/>
              </a:spcAft>
              <a:buNone/>
            </a:pPr>
            <a:endParaRPr dirty="0"/>
          </a:p>
        </p:txBody>
      </p:sp>
      <p:sp>
        <p:nvSpPr>
          <p:cNvPr id="831" name="Google Shape;831;p71"/>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rmAutofit/>
          </a:bodyPr>
          <a:lstStyle/>
          <a:p>
            <a:pPr marL="342900" lvl="0" indent="-342900" algn="ctr" rtl="0">
              <a:spcBef>
                <a:spcPts val="0"/>
              </a:spcBef>
              <a:spcAft>
                <a:spcPts val="0"/>
              </a:spcAft>
              <a:buNone/>
            </a:pPr>
            <a:r>
              <a:rPr lang="en-US"/>
              <a:t>One Minute for IDEA - Inclusive Virtual Meetings</a:t>
            </a:r>
            <a:endParaRPr/>
          </a:p>
        </p:txBody>
      </p:sp>
      <p:sp>
        <p:nvSpPr>
          <p:cNvPr id="832" name="Google Shape;832;p71"/>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29</a:t>
            </a:fld>
            <a:endParaRPr/>
          </a:p>
        </p:txBody>
      </p:sp>
      <p:sp>
        <p:nvSpPr>
          <p:cNvPr id="833" name="Google Shape;833;p71"/>
          <p:cNvSpPr txBox="1"/>
          <p:nvPr/>
        </p:nvSpPr>
        <p:spPr>
          <a:xfrm>
            <a:off x="8009550" y="2913590"/>
            <a:ext cx="3833100" cy="1333668"/>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360"/>
              </a:spcBef>
              <a:spcAft>
                <a:spcPts val="0"/>
              </a:spcAft>
              <a:buNone/>
            </a:pPr>
            <a:r>
              <a:rPr lang="en-US" sz="1800" b="1" dirty="0">
                <a:solidFill>
                  <a:schemeClr val="dk1"/>
                </a:solidFill>
              </a:rPr>
              <a:t>For more details see</a:t>
            </a:r>
            <a:endParaRPr sz="1800" b="1" dirty="0">
              <a:solidFill>
                <a:schemeClr val="dk1"/>
              </a:solidFill>
            </a:endParaRPr>
          </a:p>
          <a:p>
            <a:pPr marL="0" lvl="0" indent="0" algn="l" rtl="0">
              <a:spcBef>
                <a:spcPts val="360"/>
              </a:spcBef>
              <a:spcAft>
                <a:spcPts val="0"/>
              </a:spcAft>
              <a:buClr>
                <a:schemeClr val="dk1"/>
              </a:buClr>
              <a:buSzPts val="1100"/>
              <a:buFont typeface="Arial"/>
              <a:buNone/>
            </a:pPr>
            <a:r>
              <a:rPr lang="en-US" sz="1800" dirty="0">
                <a:solidFill>
                  <a:schemeClr val="dk2"/>
                </a:solidFill>
              </a:rPr>
              <a:t> </a:t>
            </a:r>
            <a:r>
              <a:rPr lang="en-US" sz="1800" u="sng" dirty="0">
                <a:solidFill>
                  <a:srgbClr val="0000FF"/>
                </a:solidFill>
                <a:hlinkClick r:id="rId3">
                  <a:extLst>
                    <a:ext uri="{A12FA001-AC4F-418D-AE19-62706E023703}">
                      <ahyp:hlinkClr xmlns:ahyp="http://schemas.microsoft.com/office/drawing/2018/hyperlinkcolor" val="tx"/>
                    </a:ext>
                  </a:extLst>
                </a:hlinkClick>
              </a:rPr>
              <a:t>How to Run Inclusive and Effective Virtual Meetings</a:t>
            </a:r>
            <a:endParaRPr sz="1800" dirty="0">
              <a:solidFill>
                <a:srgbClr val="0000FF"/>
              </a:solidFill>
            </a:endParaRPr>
          </a:p>
          <a:p>
            <a:pPr marL="0" lvl="0" indent="0" algn="l" rtl="0">
              <a:spcBef>
                <a:spcPts val="0"/>
              </a:spcBef>
              <a:spcAft>
                <a:spcPts val="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pSp>
        <p:nvGrpSpPr>
          <p:cNvPr id="482" name="Google Shape;482;p45"/>
          <p:cNvGrpSpPr/>
          <p:nvPr/>
        </p:nvGrpSpPr>
        <p:grpSpPr>
          <a:xfrm>
            <a:off x="-2568" y="6137355"/>
            <a:ext cx="12194568" cy="722569"/>
            <a:chOff x="-2568" y="6137349"/>
            <a:chExt cx="12194568" cy="722569"/>
          </a:xfrm>
        </p:grpSpPr>
        <p:sp>
          <p:nvSpPr>
            <p:cNvPr id="483" name="Google Shape;483;p45"/>
            <p:cNvSpPr/>
            <p:nvPr/>
          </p:nvSpPr>
          <p:spPr>
            <a:xfrm>
              <a:off x="0" y="6137349"/>
              <a:ext cx="12192000" cy="720651"/>
            </a:xfrm>
            <a:prstGeom prst="rect">
              <a:avLst/>
            </a:prstGeom>
            <a:solidFill>
              <a:srgbClr val="1F497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900" b="0" i="0" u="none" strike="noStrike" cap="none">
                <a:solidFill>
                  <a:srgbClr val="0096FF"/>
                </a:solidFill>
                <a:latin typeface="Arial"/>
                <a:ea typeface="Arial"/>
                <a:cs typeface="Arial"/>
                <a:sym typeface="Arial"/>
              </a:endParaRPr>
            </a:p>
          </p:txBody>
        </p:sp>
        <p:grpSp>
          <p:nvGrpSpPr>
            <p:cNvPr id="484" name="Google Shape;484;p45"/>
            <p:cNvGrpSpPr/>
            <p:nvPr/>
          </p:nvGrpSpPr>
          <p:grpSpPr>
            <a:xfrm>
              <a:off x="-2568" y="6190458"/>
              <a:ext cx="12192000" cy="669460"/>
              <a:chOff x="15153" y="6279063"/>
              <a:chExt cx="12192000" cy="669460"/>
            </a:xfrm>
          </p:grpSpPr>
          <p:sp>
            <p:nvSpPr>
              <p:cNvPr id="485" name="Google Shape;485;p45"/>
              <p:cNvSpPr/>
              <p:nvPr/>
            </p:nvSpPr>
            <p:spPr>
              <a:xfrm>
                <a:off x="15153" y="6340304"/>
                <a:ext cx="12192000" cy="519078"/>
              </a:xfrm>
              <a:prstGeom prst="rect">
                <a:avLst/>
              </a:prstGeom>
              <a:solidFill>
                <a:srgbClr val="1F497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5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endParaRPr sz="1500" b="0" i="0" u="none" strike="noStrike" cap="none">
                  <a:solidFill>
                    <a:srgbClr val="FFFFFF"/>
                  </a:solidFill>
                  <a:latin typeface="Arial"/>
                  <a:ea typeface="Arial"/>
                  <a:cs typeface="Arial"/>
                  <a:sym typeface="Arial"/>
                </a:endParaRPr>
              </a:p>
            </p:txBody>
          </p:sp>
          <p:pic>
            <p:nvPicPr>
              <p:cNvPr id="486" name="Google Shape;486;p45"/>
              <p:cNvPicPr preferRelativeResize="0"/>
              <p:nvPr/>
            </p:nvPicPr>
            <p:blipFill rotWithShape="1">
              <a:blip r:embed="rId3">
                <a:alphaModFix/>
              </a:blip>
              <a:srcRect/>
              <a:stretch/>
            </p:blipFill>
            <p:spPr>
              <a:xfrm>
                <a:off x="7784708" y="6390872"/>
                <a:ext cx="2656080" cy="445843"/>
              </a:xfrm>
              <a:prstGeom prst="rect">
                <a:avLst/>
              </a:prstGeom>
              <a:noFill/>
              <a:ln>
                <a:noFill/>
              </a:ln>
            </p:spPr>
          </p:pic>
          <p:pic>
            <p:nvPicPr>
              <p:cNvPr id="487" name="Google Shape;487;p45"/>
              <p:cNvPicPr preferRelativeResize="0"/>
              <p:nvPr/>
            </p:nvPicPr>
            <p:blipFill rotWithShape="1">
              <a:blip r:embed="rId4">
                <a:alphaModFix/>
              </a:blip>
              <a:srcRect/>
              <a:stretch/>
            </p:blipFill>
            <p:spPr>
              <a:xfrm>
                <a:off x="274557" y="6279063"/>
                <a:ext cx="2455819" cy="669460"/>
              </a:xfrm>
              <a:prstGeom prst="rect">
                <a:avLst/>
              </a:prstGeom>
              <a:noFill/>
              <a:ln>
                <a:noFill/>
              </a:ln>
            </p:spPr>
          </p:pic>
          <p:pic>
            <p:nvPicPr>
              <p:cNvPr id="488" name="Google Shape;488;p45" descr="ATAP_footer_orange_reversed_.png"/>
              <p:cNvPicPr preferRelativeResize="0"/>
              <p:nvPr/>
            </p:nvPicPr>
            <p:blipFill rotWithShape="1">
              <a:blip r:embed="rId5">
                <a:alphaModFix/>
              </a:blip>
              <a:srcRect/>
              <a:stretch/>
            </p:blipFill>
            <p:spPr>
              <a:xfrm>
                <a:off x="3676686" y="6383150"/>
                <a:ext cx="2898775" cy="433387"/>
              </a:xfrm>
              <a:prstGeom prst="rect">
                <a:avLst/>
              </a:prstGeom>
              <a:noFill/>
              <a:ln>
                <a:noFill/>
              </a:ln>
            </p:spPr>
          </p:pic>
        </p:grpSp>
      </p:grpSp>
      <p:grpSp>
        <p:nvGrpSpPr>
          <p:cNvPr id="489" name="Google Shape;489;p45"/>
          <p:cNvGrpSpPr/>
          <p:nvPr/>
        </p:nvGrpSpPr>
        <p:grpSpPr>
          <a:xfrm>
            <a:off x="1109703" y="2806083"/>
            <a:ext cx="1259641" cy="1632660"/>
            <a:chOff x="7179225" y="822520"/>
            <a:chExt cx="944731" cy="1224494"/>
          </a:xfrm>
        </p:grpSpPr>
        <p:sp>
          <p:nvSpPr>
            <p:cNvPr id="490" name="Google Shape;490;p45"/>
            <p:cNvSpPr txBox="1"/>
            <p:nvPr/>
          </p:nvSpPr>
          <p:spPr>
            <a:xfrm>
              <a:off x="7179225" y="1700796"/>
              <a:ext cx="944731" cy="346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Dan Wang</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BACI Research Scientist</a:t>
              </a:r>
              <a:endParaRPr sz="800" b="1" i="0" u="none" strike="noStrike" cap="none">
                <a:solidFill>
                  <a:srgbClr val="000000"/>
                </a:solidFill>
                <a:latin typeface="Libre Franklin"/>
                <a:ea typeface="Libre Franklin"/>
                <a:cs typeface="Libre Franklin"/>
                <a:sym typeface="Libre Franklin"/>
              </a:endParaRPr>
            </a:p>
          </p:txBody>
        </p:sp>
        <p:pic>
          <p:nvPicPr>
            <p:cNvPr id="491" name="Google Shape;491;p45"/>
            <p:cNvPicPr preferRelativeResize="0"/>
            <p:nvPr/>
          </p:nvPicPr>
          <p:blipFill rotWithShape="1">
            <a:blip r:embed="rId6">
              <a:alphaModFix/>
            </a:blip>
            <a:srcRect/>
            <a:stretch/>
          </p:blipFill>
          <p:spPr>
            <a:xfrm>
              <a:off x="7278572" y="822520"/>
              <a:ext cx="746036" cy="893689"/>
            </a:xfrm>
            <a:prstGeom prst="rect">
              <a:avLst/>
            </a:prstGeom>
            <a:noFill/>
            <a:ln>
              <a:noFill/>
            </a:ln>
          </p:spPr>
        </p:pic>
      </p:grpSp>
      <p:grpSp>
        <p:nvGrpSpPr>
          <p:cNvPr id="492" name="Google Shape;492;p45"/>
          <p:cNvGrpSpPr/>
          <p:nvPr/>
        </p:nvGrpSpPr>
        <p:grpSpPr>
          <a:xfrm>
            <a:off x="705209" y="1088257"/>
            <a:ext cx="1337531" cy="1641096"/>
            <a:chOff x="528905" y="816192"/>
            <a:chExt cx="1003148" cy="1230822"/>
          </a:xfrm>
        </p:grpSpPr>
        <p:pic>
          <p:nvPicPr>
            <p:cNvPr id="493" name="Google Shape;493;p45"/>
            <p:cNvPicPr preferRelativeResize="0"/>
            <p:nvPr/>
          </p:nvPicPr>
          <p:blipFill rotWithShape="1">
            <a:blip r:embed="rId7">
              <a:alphaModFix/>
            </a:blip>
            <a:srcRect/>
            <a:stretch/>
          </p:blipFill>
          <p:spPr>
            <a:xfrm>
              <a:off x="655649" y="816192"/>
              <a:ext cx="749661" cy="900017"/>
            </a:xfrm>
            <a:prstGeom prst="rect">
              <a:avLst/>
            </a:prstGeom>
            <a:noFill/>
            <a:ln>
              <a:noFill/>
            </a:ln>
          </p:spPr>
        </p:pic>
        <p:sp>
          <p:nvSpPr>
            <p:cNvPr id="494" name="Google Shape;494;p45"/>
            <p:cNvSpPr txBox="1"/>
            <p:nvPr/>
          </p:nvSpPr>
          <p:spPr>
            <a:xfrm>
              <a:off x="528905" y="1700796"/>
              <a:ext cx="1003148" cy="346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Qing Ji</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FS-IBT Staff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Scientist </a:t>
              </a:r>
              <a:endParaRPr sz="800" b="1" i="0" u="none" strike="noStrike" cap="none">
                <a:solidFill>
                  <a:srgbClr val="000000"/>
                </a:solidFill>
                <a:latin typeface="Libre Franklin"/>
                <a:ea typeface="Libre Franklin"/>
                <a:cs typeface="Libre Franklin"/>
                <a:sym typeface="Libre Franklin"/>
              </a:endParaRPr>
            </a:p>
          </p:txBody>
        </p:sp>
      </p:grpSp>
      <p:grpSp>
        <p:nvGrpSpPr>
          <p:cNvPr id="495" name="Google Shape;495;p45"/>
          <p:cNvGrpSpPr/>
          <p:nvPr/>
        </p:nvGrpSpPr>
        <p:grpSpPr>
          <a:xfrm>
            <a:off x="10781811" y="1070305"/>
            <a:ext cx="1249812" cy="1522176"/>
            <a:chOff x="5576205" y="813049"/>
            <a:chExt cx="937359" cy="1141632"/>
          </a:xfrm>
        </p:grpSpPr>
        <p:pic>
          <p:nvPicPr>
            <p:cNvPr id="496" name="Google Shape;496;p45"/>
            <p:cNvPicPr preferRelativeResize="0"/>
            <p:nvPr/>
          </p:nvPicPr>
          <p:blipFill rotWithShape="1">
            <a:blip r:embed="rId8">
              <a:alphaModFix/>
            </a:blip>
            <a:srcRect/>
            <a:stretch/>
          </p:blipFill>
          <p:spPr>
            <a:xfrm>
              <a:off x="5676796" y="813049"/>
              <a:ext cx="736177" cy="903160"/>
            </a:xfrm>
            <a:prstGeom prst="rect">
              <a:avLst/>
            </a:prstGeom>
            <a:noFill/>
            <a:ln>
              <a:noFill/>
            </a:ln>
          </p:spPr>
        </p:pic>
        <p:sp>
          <p:nvSpPr>
            <p:cNvPr id="497" name="Google Shape;497;p45"/>
            <p:cNvSpPr txBox="1"/>
            <p:nvPr/>
          </p:nvSpPr>
          <p:spPr>
            <a:xfrm>
              <a:off x="5576205" y="1700796"/>
              <a:ext cx="937359"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Olga Shapoval</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AMP Project Scientist</a:t>
              </a:r>
              <a:endParaRPr sz="800" b="1" i="0" u="none" strike="noStrike" cap="none">
                <a:solidFill>
                  <a:srgbClr val="000000"/>
                </a:solidFill>
                <a:latin typeface="Libre Franklin"/>
                <a:ea typeface="Libre Franklin"/>
                <a:cs typeface="Libre Franklin"/>
                <a:sym typeface="Libre Franklin"/>
              </a:endParaRPr>
            </a:p>
          </p:txBody>
        </p:sp>
      </p:grpSp>
      <p:grpSp>
        <p:nvGrpSpPr>
          <p:cNvPr id="498" name="Google Shape;498;p45"/>
          <p:cNvGrpSpPr/>
          <p:nvPr/>
        </p:nvGrpSpPr>
        <p:grpSpPr>
          <a:xfrm>
            <a:off x="5664063" y="1075779"/>
            <a:ext cx="1497600" cy="1653573"/>
            <a:chOff x="3811309" y="806834"/>
            <a:chExt cx="1123200" cy="1240180"/>
          </a:xfrm>
        </p:grpSpPr>
        <p:sp>
          <p:nvSpPr>
            <p:cNvPr id="499" name="Google Shape;499;p45"/>
            <p:cNvSpPr txBox="1"/>
            <p:nvPr/>
          </p:nvSpPr>
          <p:spPr>
            <a:xfrm>
              <a:off x="3811309" y="1700796"/>
              <a:ext cx="1123200" cy="346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Tianhuan Luo</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BACI Research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Scientist </a:t>
              </a:r>
              <a:endParaRPr sz="800" b="1" i="0" u="none" strike="noStrike" cap="none">
                <a:solidFill>
                  <a:srgbClr val="000000"/>
                </a:solidFill>
                <a:latin typeface="Libre Franklin"/>
                <a:ea typeface="Libre Franklin"/>
                <a:cs typeface="Libre Franklin"/>
                <a:sym typeface="Libre Franklin"/>
              </a:endParaRPr>
            </a:p>
          </p:txBody>
        </p:sp>
        <p:pic>
          <p:nvPicPr>
            <p:cNvPr id="500" name="Google Shape;500;p45"/>
            <p:cNvPicPr preferRelativeResize="0"/>
            <p:nvPr/>
          </p:nvPicPr>
          <p:blipFill rotWithShape="1">
            <a:blip r:embed="rId9">
              <a:alphaModFix/>
            </a:blip>
            <a:srcRect/>
            <a:stretch/>
          </p:blipFill>
          <p:spPr>
            <a:xfrm>
              <a:off x="3971863" y="806834"/>
              <a:ext cx="802093" cy="909375"/>
            </a:xfrm>
            <a:prstGeom prst="rect">
              <a:avLst/>
            </a:prstGeom>
            <a:noFill/>
            <a:ln>
              <a:noFill/>
            </a:ln>
          </p:spPr>
        </p:pic>
      </p:grpSp>
      <p:grpSp>
        <p:nvGrpSpPr>
          <p:cNvPr id="501" name="Google Shape;501;p45"/>
          <p:cNvGrpSpPr/>
          <p:nvPr/>
        </p:nvGrpSpPr>
        <p:grpSpPr>
          <a:xfrm>
            <a:off x="-105514" y="2802925"/>
            <a:ext cx="1378717" cy="1639660"/>
            <a:chOff x="6371365" y="817270"/>
            <a:chExt cx="1034038" cy="1229744"/>
          </a:xfrm>
        </p:grpSpPr>
        <p:pic>
          <p:nvPicPr>
            <p:cNvPr id="502" name="Google Shape;502;p45" descr="Reed TEYBER | Research Scientist | Ph.D. | Lawrence Berkeley National  Laboratory, CA | LBL | Accelerator Technology and Applied Physics (ATAP)"/>
            <p:cNvPicPr preferRelativeResize="0"/>
            <p:nvPr/>
          </p:nvPicPr>
          <p:blipFill rotWithShape="1">
            <a:blip r:embed="rId10">
              <a:alphaModFix/>
            </a:blip>
            <a:srcRect/>
            <a:stretch/>
          </p:blipFill>
          <p:spPr>
            <a:xfrm>
              <a:off x="6502437" y="817270"/>
              <a:ext cx="771895" cy="898939"/>
            </a:xfrm>
            <a:prstGeom prst="rect">
              <a:avLst/>
            </a:prstGeom>
            <a:noFill/>
            <a:ln>
              <a:noFill/>
            </a:ln>
          </p:spPr>
        </p:pic>
        <p:sp>
          <p:nvSpPr>
            <p:cNvPr id="503" name="Google Shape;503;p45"/>
            <p:cNvSpPr txBox="1"/>
            <p:nvPr/>
          </p:nvSpPr>
          <p:spPr>
            <a:xfrm>
              <a:off x="6371365" y="1700796"/>
              <a:ext cx="1034038" cy="346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Reed Teyber</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SMP Research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Scientist</a:t>
              </a:r>
              <a:endParaRPr sz="800" b="1" i="0" u="none" strike="noStrike" cap="none">
                <a:solidFill>
                  <a:srgbClr val="000000"/>
                </a:solidFill>
                <a:latin typeface="Libre Franklin"/>
                <a:ea typeface="Libre Franklin"/>
                <a:cs typeface="Libre Franklin"/>
                <a:sym typeface="Libre Franklin"/>
              </a:endParaRPr>
            </a:p>
          </p:txBody>
        </p:sp>
      </p:grpSp>
      <p:grpSp>
        <p:nvGrpSpPr>
          <p:cNvPr id="504" name="Google Shape;504;p45"/>
          <p:cNvGrpSpPr/>
          <p:nvPr/>
        </p:nvGrpSpPr>
        <p:grpSpPr>
          <a:xfrm>
            <a:off x="1827303" y="1085760"/>
            <a:ext cx="1707660" cy="1643592"/>
            <a:chOff x="1208421" y="814320"/>
            <a:chExt cx="1280745" cy="1232694"/>
          </a:xfrm>
        </p:grpSpPr>
        <p:pic>
          <p:nvPicPr>
            <p:cNvPr id="505" name="Google Shape;505;p45"/>
            <p:cNvPicPr preferRelativeResize="0"/>
            <p:nvPr/>
          </p:nvPicPr>
          <p:blipFill rotWithShape="1">
            <a:blip r:embed="rId11">
              <a:alphaModFix/>
            </a:blip>
            <a:srcRect/>
            <a:stretch/>
          </p:blipFill>
          <p:spPr>
            <a:xfrm>
              <a:off x="1478188" y="814320"/>
              <a:ext cx="741211" cy="901889"/>
            </a:xfrm>
            <a:prstGeom prst="rect">
              <a:avLst/>
            </a:prstGeom>
            <a:noFill/>
            <a:ln>
              <a:noFill/>
            </a:ln>
          </p:spPr>
        </p:pic>
        <p:sp>
          <p:nvSpPr>
            <p:cNvPr id="506" name="Google Shape;506;p45"/>
            <p:cNvSpPr txBox="1"/>
            <p:nvPr/>
          </p:nvSpPr>
          <p:spPr>
            <a:xfrm>
              <a:off x="1208421" y="1700796"/>
              <a:ext cx="1280745" cy="346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Sam Barber</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BELLA Center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Research Scientist</a:t>
              </a:r>
              <a:endParaRPr sz="800" b="1" i="0" u="none" strike="noStrike" cap="none">
                <a:solidFill>
                  <a:srgbClr val="000000"/>
                </a:solidFill>
                <a:latin typeface="Libre Franklin"/>
                <a:ea typeface="Libre Franklin"/>
                <a:cs typeface="Libre Franklin"/>
                <a:sym typeface="Libre Franklin"/>
              </a:endParaRPr>
            </a:p>
          </p:txBody>
        </p:sp>
      </p:grpSp>
      <p:grpSp>
        <p:nvGrpSpPr>
          <p:cNvPr id="507" name="Google Shape;507;p45"/>
          <p:cNvGrpSpPr/>
          <p:nvPr/>
        </p:nvGrpSpPr>
        <p:grpSpPr>
          <a:xfrm>
            <a:off x="3180529" y="1066243"/>
            <a:ext cx="1337531" cy="1540000"/>
            <a:chOff x="2165534" y="799681"/>
            <a:chExt cx="1003148" cy="1155000"/>
          </a:xfrm>
        </p:grpSpPr>
        <p:pic>
          <p:nvPicPr>
            <p:cNvPr id="508" name="Google Shape;508;p45"/>
            <p:cNvPicPr preferRelativeResize="0"/>
            <p:nvPr/>
          </p:nvPicPr>
          <p:blipFill rotWithShape="1">
            <a:blip r:embed="rId12">
              <a:alphaModFix/>
            </a:blip>
            <a:srcRect/>
            <a:stretch/>
          </p:blipFill>
          <p:spPr>
            <a:xfrm>
              <a:off x="2296544" y="799681"/>
              <a:ext cx="760718" cy="916528"/>
            </a:xfrm>
            <a:prstGeom prst="rect">
              <a:avLst/>
            </a:prstGeom>
            <a:noFill/>
            <a:ln>
              <a:noFill/>
            </a:ln>
          </p:spPr>
        </p:pic>
        <p:sp>
          <p:nvSpPr>
            <p:cNvPr id="509" name="Google Shape;509;p45"/>
            <p:cNvSpPr txBox="1"/>
            <p:nvPr/>
          </p:nvSpPr>
          <p:spPr>
            <a:xfrm>
              <a:off x="2165534" y="1700796"/>
              <a:ext cx="1003148"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Al Baskys</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SMP Research Scientist</a:t>
              </a:r>
              <a:endParaRPr sz="800" b="1" i="0" u="none" strike="noStrike" cap="none">
                <a:solidFill>
                  <a:srgbClr val="000000"/>
                </a:solidFill>
                <a:latin typeface="Libre Franklin"/>
                <a:ea typeface="Libre Franklin"/>
                <a:cs typeface="Libre Franklin"/>
                <a:sym typeface="Libre Franklin"/>
              </a:endParaRPr>
            </a:p>
          </p:txBody>
        </p:sp>
      </p:grpSp>
      <p:sp>
        <p:nvSpPr>
          <p:cNvPr id="510" name="Google Shape;510;p45"/>
          <p:cNvSpPr txBox="1"/>
          <p:nvPr/>
        </p:nvSpPr>
        <p:spPr>
          <a:xfrm>
            <a:off x="32296" y="1259649"/>
            <a:ext cx="1420645" cy="677067"/>
          </a:xfrm>
          <a:prstGeom prst="rect">
            <a:avLst/>
          </a:prstGeom>
          <a:noFill/>
          <a:ln>
            <a:noFill/>
          </a:ln>
        </p:spPr>
        <p:txBody>
          <a:bodyPr spcFirstLastPara="1" wrap="square" lIns="91400" tIns="45675" rIns="91400" bIns="45675" anchor="t" anchorCtr="0">
            <a:spAutoFit/>
          </a:bodyPr>
          <a:lstStyle/>
          <a:p>
            <a:pPr marL="0" marR="0" lvl="0" indent="0" algn="l" rtl="0">
              <a:lnSpc>
                <a:spcPct val="100000"/>
              </a:lnSpc>
              <a:spcBef>
                <a:spcPts val="0"/>
              </a:spcBef>
              <a:spcAft>
                <a:spcPts val="0"/>
              </a:spcAft>
              <a:buNone/>
            </a:pPr>
            <a:r>
              <a:rPr lang="en-US" sz="1900" b="1" i="0" u="none" strike="noStrike" cap="none">
                <a:solidFill>
                  <a:srgbClr val="0432FF"/>
                </a:solidFill>
                <a:latin typeface="Calibri"/>
                <a:ea typeface="Calibri"/>
                <a:cs typeface="Calibri"/>
                <a:sym typeface="Calibri"/>
              </a:rPr>
              <a:t>Career </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900" b="1" i="0" u="none" strike="noStrike" cap="none">
                <a:solidFill>
                  <a:srgbClr val="0432FF"/>
                </a:solidFill>
                <a:latin typeface="Calibri"/>
                <a:ea typeface="Calibri"/>
                <a:cs typeface="Calibri"/>
                <a:sym typeface="Calibri"/>
              </a:rPr>
              <a:t>Staff</a:t>
            </a:r>
            <a:endParaRPr sz="1500" b="0" i="0" u="none" strike="noStrike" cap="none">
              <a:solidFill>
                <a:srgbClr val="000000"/>
              </a:solidFill>
              <a:latin typeface="Arial"/>
              <a:ea typeface="Arial"/>
              <a:cs typeface="Arial"/>
              <a:sym typeface="Arial"/>
            </a:endParaRPr>
          </a:p>
        </p:txBody>
      </p:sp>
      <p:sp>
        <p:nvSpPr>
          <p:cNvPr id="511" name="Google Shape;511;p45"/>
          <p:cNvSpPr txBox="1"/>
          <p:nvPr/>
        </p:nvSpPr>
        <p:spPr>
          <a:xfrm>
            <a:off x="3606056" y="2830721"/>
            <a:ext cx="1497600" cy="728363"/>
          </a:xfrm>
          <a:prstGeom prst="rect">
            <a:avLst/>
          </a:prstGeom>
          <a:noFill/>
          <a:ln>
            <a:noFill/>
          </a:ln>
        </p:spPr>
        <p:txBody>
          <a:bodyPr spcFirstLastPara="1" wrap="square" lIns="91400" tIns="45675" rIns="91400" bIns="45675" anchor="t" anchorCtr="0">
            <a:spAutoFit/>
          </a:bodyPr>
          <a:lstStyle/>
          <a:p>
            <a:pPr marL="0" marR="0" lvl="0" indent="0" algn="r" rtl="0">
              <a:lnSpc>
                <a:spcPct val="100000"/>
              </a:lnSpc>
              <a:spcBef>
                <a:spcPts val="0"/>
              </a:spcBef>
              <a:spcAft>
                <a:spcPts val="0"/>
              </a:spcAft>
              <a:buNone/>
            </a:pPr>
            <a:r>
              <a:rPr lang="en-US" sz="1900" b="1" i="0" u="none" strike="noStrike" cap="none">
                <a:solidFill>
                  <a:srgbClr val="0432FF"/>
                </a:solidFill>
                <a:latin typeface="Calibri"/>
                <a:ea typeface="Calibri"/>
                <a:cs typeface="Calibri"/>
                <a:sym typeface="Calibri"/>
              </a:rPr>
              <a:t>Postdoctoral </a:t>
            </a:r>
            <a:endParaRPr sz="15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None/>
            </a:pPr>
            <a:r>
              <a:rPr lang="en-US" sz="1900" b="1" i="0" u="none" strike="noStrike" cap="none">
                <a:solidFill>
                  <a:srgbClr val="0432FF"/>
                </a:solidFill>
                <a:latin typeface="Calibri"/>
                <a:ea typeface="Calibri"/>
                <a:cs typeface="Calibri"/>
                <a:sym typeface="Calibri"/>
              </a:rPr>
              <a:t>Scholars</a:t>
            </a:r>
            <a:endParaRPr sz="1500" b="0" i="0" u="none" strike="noStrike" cap="none">
              <a:solidFill>
                <a:srgbClr val="000000"/>
              </a:solidFill>
              <a:latin typeface="Arial"/>
              <a:ea typeface="Arial"/>
              <a:cs typeface="Arial"/>
              <a:sym typeface="Arial"/>
            </a:endParaRPr>
          </a:p>
        </p:txBody>
      </p:sp>
      <p:grpSp>
        <p:nvGrpSpPr>
          <p:cNvPr id="512" name="Google Shape;512;p45"/>
          <p:cNvGrpSpPr/>
          <p:nvPr/>
        </p:nvGrpSpPr>
        <p:grpSpPr>
          <a:xfrm>
            <a:off x="6156860" y="2912545"/>
            <a:ext cx="1035976" cy="1485555"/>
            <a:chOff x="5858512" y="2174142"/>
            <a:chExt cx="776982" cy="1114166"/>
          </a:xfrm>
        </p:grpSpPr>
        <p:pic>
          <p:nvPicPr>
            <p:cNvPr id="513" name="Google Shape;513;p45"/>
            <p:cNvPicPr preferRelativeResize="0"/>
            <p:nvPr/>
          </p:nvPicPr>
          <p:blipFill rotWithShape="1">
            <a:blip r:embed="rId13">
              <a:alphaModFix/>
            </a:blip>
            <a:srcRect/>
            <a:stretch/>
          </p:blipFill>
          <p:spPr>
            <a:xfrm>
              <a:off x="5858512" y="2174142"/>
              <a:ext cx="729730" cy="877824"/>
            </a:xfrm>
            <a:prstGeom prst="rect">
              <a:avLst/>
            </a:prstGeom>
            <a:noFill/>
            <a:ln>
              <a:noFill/>
            </a:ln>
          </p:spPr>
        </p:pic>
        <p:sp>
          <p:nvSpPr>
            <p:cNvPr id="514" name="Google Shape;514;p45"/>
            <p:cNvSpPr/>
            <p:nvPr/>
          </p:nvSpPr>
          <p:spPr>
            <a:xfrm>
              <a:off x="5864765" y="3034508"/>
              <a:ext cx="770729"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Siyun Chen</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BELLA Center</a:t>
              </a:r>
              <a:endParaRPr sz="800" b="1" i="0" u="none" strike="noStrike" cap="none">
                <a:solidFill>
                  <a:srgbClr val="000000"/>
                </a:solidFill>
                <a:latin typeface="Libre Franklin"/>
                <a:ea typeface="Libre Franklin"/>
                <a:cs typeface="Libre Franklin"/>
                <a:sym typeface="Libre Franklin"/>
              </a:endParaRPr>
            </a:p>
          </p:txBody>
        </p:sp>
      </p:grpSp>
      <p:grpSp>
        <p:nvGrpSpPr>
          <p:cNvPr id="515" name="Google Shape;515;p45"/>
          <p:cNvGrpSpPr/>
          <p:nvPr/>
        </p:nvGrpSpPr>
        <p:grpSpPr>
          <a:xfrm>
            <a:off x="11147131" y="2905373"/>
            <a:ext cx="1094764" cy="1485555"/>
            <a:chOff x="3631617" y="2174142"/>
            <a:chExt cx="821073" cy="1114166"/>
          </a:xfrm>
        </p:grpSpPr>
        <p:pic>
          <p:nvPicPr>
            <p:cNvPr id="516" name="Google Shape;516;p45"/>
            <p:cNvPicPr preferRelativeResize="0"/>
            <p:nvPr/>
          </p:nvPicPr>
          <p:blipFill rotWithShape="1">
            <a:blip r:embed="rId14">
              <a:alphaModFix/>
            </a:blip>
            <a:srcRect/>
            <a:stretch/>
          </p:blipFill>
          <p:spPr>
            <a:xfrm>
              <a:off x="3693820" y="2174142"/>
              <a:ext cx="696668" cy="877824"/>
            </a:xfrm>
            <a:prstGeom prst="rect">
              <a:avLst/>
            </a:prstGeom>
            <a:noFill/>
            <a:ln>
              <a:noFill/>
            </a:ln>
          </p:spPr>
        </p:pic>
        <p:sp>
          <p:nvSpPr>
            <p:cNvPr id="517" name="Google Shape;517;p45"/>
            <p:cNvSpPr/>
            <p:nvPr/>
          </p:nvSpPr>
          <p:spPr>
            <a:xfrm>
              <a:off x="3631617" y="3034508"/>
              <a:ext cx="821073"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Antonio Gilardi</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BACI</a:t>
              </a:r>
              <a:endParaRPr sz="800" b="1" i="0" u="none" strike="noStrike" cap="none">
                <a:solidFill>
                  <a:srgbClr val="000000"/>
                </a:solidFill>
                <a:latin typeface="Libre Franklin"/>
                <a:ea typeface="Libre Franklin"/>
                <a:cs typeface="Libre Franklin"/>
                <a:sym typeface="Libre Franklin"/>
              </a:endParaRPr>
            </a:p>
          </p:txBody>
        </p:sp>
      </p:grpSp>
      <p:grpSp>
        <p:nvGrpSpPr>
          <p:cNvPr id="518" name="Google Shape;518;p45"/>
          <p:cNvGrpSpPr/>
          <p:nvPr/>
        </p:nvGrpSpPr>
        <p:grpSpPr>
          <a:xfrm>
            <a:off x="4165101" y="4682079"/>
            <a:ext cx="1106003" cy="1486952"/>
            <a:chOff x="3425277" y="3411773"/>
            <a:chExt cx="829502" cy="1115212"/>
          </a:xfrm>
        </p:grpSpPr>
        <p:pic>
          <p:nvPicPr>
            <p:cNvPr id="519" name="Google Shape;519;p45"/>
            <p:cNvPicPr preferRelativeResize="0"/>
            <p:nvPr/>
          </p:nvPicPr>
          <p:blipFill rotWithShape="1">
            <a:blip r:embed="rId15">
              <a:alphaModFix/>
            </a:blip>
            <a:srcRect/>
            <a:stretch/>
          </p:blipFill>
          <p:spPr>
            <a:xfrm>
              <a:off x="3487816" y="3411773"/>
              <a:ext cx="691205" cy="877824"/>
            </a:xfrm>
            <a:prstGeom prst="rect">
              <a:avLst/>
            </a:prstGeom>
            <a:noFill/>
            <a:ln>
              <a:noFill/>
            </a:ln>
          </p:spPr>
        </p:pic>
        <p:sp>
          <p:nvSpPr>
            <p:cNvPr id="520" name="Google Shape;520;p45"/>
            <p:cNvSpPr txBox="1"/>
            <p:nvPr/>
          </p:nvSpPr>
          <p:spPr>
            <a:xfrm>
              <a:off x="3425277" y="4273100"/>
              <a:ext cx="829502"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Christian Messe</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SMP</a:t>
              </a:r>
              <a:endParaRPr sz="800" b="1" i="0" u="none" strike="noStrike" cap="none">
                <a:solidFill>
                  <a:srgbClr val="000000"/>
                </a:solidFill>
                <a:latin typeface="Libre Franklin"/>
                <a:ea typeface="Libre Franklin"/>
                <a:cs typeface="Libre Franklin"/>
                <a:sym typeface="Libre Franklin"/>
              </a:endParaRPr>
            </a:p>
          </p:txBody>
        </p:sp>
      </p:grpSp>
      <p:grpSp>
        <p:nvGrpSpPr>
          <p:cNvPr id="521" name="Google Shape;521;p45"/>
          <p:cNvGrpSpPr/>
          <p:nvPr/>
        </p:nvGrpSpPr>
        <p:grpSpPr>
          <a:xfrm>
            <a:off x="3207329" y="4684337"/>
            <a:ext cx="990619" cy="1467716"/>
            <a:chOff x="4282262" y="3411773"/>
            <a:chExt cx="742964" cy="1100787"/>
          </a:xfrm>
        </p:grpSpPr>
        <p:pic>
          <p:nvPicPr>
            <p:cNvPr id="522" name="Google Shape;522;p45"/>
            <p:cNvPicPr preferRelativeResize="0"/>
            <p:nvPr/>
          </p:nvPicPr>
          <p:blipFill rotWithShape="1">
            <a:blip r:embed="rId16">
              <a:alphaModFix/>
            </a:blip>
            <a:srcRect/>
            <a:stretch/>
          </p:blipFill>
          <p:spPr>
            <a:xfrm>
              <a:off x="4285928" y="3411773"/>
              <a:ext cx="739298" cy="877824"/>
            </a:xfrm>
            <a:prstGeom prst="rect">
              <a:avLst/>
            </a:prstGeom>
            <a:noFill/>
            <a:ln>
              <a:noFill/>
            </a:ln>
          </p:spPr>
        </p:pic>
        <p:sp>
          <p:nvSpPr>
            <p:cNvPr id="523" name="Google Shape;523;p45"/>
            <p:cNvSpPr txBox="1"/>
            <p:nvPr/>
          </p:nvSpPr>
          <p:spPr>
            <a:xfrm>
              <a:off x="4282262" y="4258675"/>
              <a:ext cx="722958"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Geon Lee</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SMP</a:t>
              </a:r>
              <a:endParaRPr sz="1500" b="0" i="0" u="none" strike="noStrike" cap="none">
                <a:solidFill>
                  <a:srgbClr val="000000"/>
                </a:solidFill>
                <a:latin typeface="Arial"/>
                <a:ea typeface="Arial"/>
                <a:cs typeface="Arial"/>
                <a:sym typeface="Arial"/>
              </a:endParaRPr>
            </a:p>
          </p:txBody>
        </p:sp>
      </p:grpSp>
      <p:grpSp>
        <p:nvGrpSpPr>
          <p:cNvPr id="524" name="Google Shape;524;p45"/>
          <p:cNvGrpSpPr/>
          <p:nvPr/>
        </p:nvGrpSpPr>
        <p:grpSpPr>
          <a:xfrm>
            <a:off x="8225965" y="2892711"/>
            <a:ext cx="1099588" cy="1730212"/>
            <a:chOff x="5327754" y="3397504"/>
            <a:chExt cx="824691" cy="1297659"/>
          </a:xfrm>
        </p:grpSpPr>
        <p:pic>
          <p:nvPicPr>
            <p:cNvPr id="525" name="Google Shape;525;p45"/>
            <p:cNvPicPr preferRelativeResize="0"/>
            <p:nvPr/>
          </p:nvPicPr>
          <p:blipFill rotWithShape="1">
            <a:blip r:embed="rId17">
              <a:alphaModFix/>
            </a:blip>
            <a:srcRect/>
            <a:stretch/>
          </p:blipFill>
          <p:spPr>
            <a:xfrm>
              <a:off x="5358418" y="3397504"/>
              <a:ext cx="726511" cy="877824"/>
            </a:xfrm>
            <a:prstGeom prst="rect">
              <a:avLst/>
            </a:prstGeom>
            <a:noFill/>
            <a:ln>
              <a:noFill/>
            </a:ln>
          </p:spPr>
        </p:pic>
        <p:sp>
          <p:nvSpPr>
            <p:cNvPr id="526" name="Google Shape;526;p45"/>
            <p:cNvSpPr txBox="1"/>
            <p:nvPr/>
          </p:nvSpPr>
          <p:spPr>
            <a:xfrm>
              <a:off x="5327754" y="4256612"/>
              <a:ext cx="824691" cy="4385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Jose Luis Rudeiros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Fernandez</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SMP</a:t>
              </a:r>
              <a:endParaRPr sz="800" b="1" i="0" u="none" strike="noStrike" cap="none">
                <a:solidFill>
                  <a:srgbClr val="000000"/>
                </a:solidFill>
                <a:latin typeface="Libre Franklin"/>
                <a:ea typeface="Libre Franklin"/>
                <a:cs typeface="Libre Franklin"/>
                <a:sym typeface="Libre Franklin"/>
              </a:endParaRPr>
            </a:p>
          </p:txBody>
        </p:sp>
      </p:grpSp>
      <p:grpSp>
        <p:nvGrpSpPr>
          <p:cNvPr id="527" name="Google Shape;527;p45"/>
          <p:cNvGrpSpPr/>
          <p:nvPr/>
        </p:nvGrpSpPr>
        <p:grpSpPr>
          <a:xfrm>
            <a:off x="6015400" y="4679061"/>
            <a:ext cx="1464935" cy="1482654"/>
            <a:chOff x="6141084" y="3408043"/>
            <a:chExt cx="1098701" cy="1111991"/>
          </a:xfrm>
        </p:grpSpPr>
        <p:pic>
          <p:nvPicPr>
            <p:cNvPr id="528" name="Google Shape;528;p45"/>
            <p:cNvPicPr preferRelativeResize="0"/>
            <p:nvPr/>
          </p:nvPicPr>
          <p:blipFill rotWithShape="1">
            <a:blip r:embed="rId18">
              <a:alphaModFix/>
            </a:blip>
            <a:srcRect/>
            <a:stretch/>
          </p:blipFill>
          <p:spPr>
            <a:xfrm>
              <a:off x="6324738" y="3408043"/>
              <a:ext cx="718483" cy="877824"/>
            </a:xfrm>
            <a:prstGeom prst="rect">
              <a:avLst/>
            </a:prstGeom>
            <a:noFill/>
            <a:ln>
              <a:noFill/>
            </a:ln>
          </p:spPr>
        </p:pic>
        <p:sp>
          <p:nvSpPr>
            <p:cNvPr id="529" name="Google Shape;529;p45"/>
            <p:cNvSpPr txBox="1"/>
            <p:nvPr/>
          </p:nvSpPr>
          <p:spPr>
            <a:xfrm>
              <a:off x="6141084" y="4266149"/>
              <a:ext cx="1098701"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Cory Myers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SMP</a:t>
              </a:r>
              <a:endParaRPr sz="1500" b="0" i="0" u="none" strike="noStrike" cap="none">
                <a:solidFill>
                  <a:srgbClr val="000000"/>
                </a:solidFill>
                <a:latin typeface="Arial"/>
                <a:ea typeface="Arial"/>
                <a:cs typeface="Arial"/>
                <a:sym typeface="Arial"/>
              </a:endParaRPr>
            </a:p>
          </p:txBody>
        </p:sp>
      </p:grpSp>
      <p:grpSp>
        <p:nvGrpSpPr>
          <p:cNvPr id="530" name="Google Shape;530;p45"/>
          <p:cNvGrpSpPr/>
          <p:nvPr/>
        </p:nvGrpSpPr>
        <p:grpSpPr>
          <a:xfrm>
            <a:off x="8276592" y="4679055"/>
            <a:ext cx="942673" cy="1470316"/>
            <a:chOff x="1898000" y="3409738"/>
            <a:chExt cx="707005" cy="1102737"/>
          </a:xfrm>
        </p:grpSpPr>
        <p:sp>
          <p:nvSpPr>
            <p:cNvPr id="531" name="Google Shape;531;p45"/>
            <p:cNvSpPr/>
            <p:nvPr/>
          </p:nvSpPr>
          <p:spPr>
            <a:xfrm>
              <a:off x="1898000" y="4258675"/>
              <a:ext cx="699047"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Alex Picksley</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BELLA Center</a:t>
              </a:r>
              <a:endParaRPr sz="800" b="1" i="0" u="none" strike="noStrike" cap="none">
                <a:solidFill>
                  <a:srgbClr val="000000"/>
                </a:solidFill>
                <a:latin typeface="Libre Franklin"/>
                <a:ea typeface="Libre Franklin"/>
                <a:cs typeface="Libre Franklin"/>
                <a:sym typeface="Libre Franklin"/>
              </a:endParaRPr>
            </a:p>
          </p:txBody>
        </p:sp>
        <p:pic>
          <p:nvPicPr>
            <p:cNvPr id="532" name="Google Shape;532;p45"/>
            <p:cNvPicPr preferRelativeResize="0"/>
            <p:nvPr/>
          </p:nvPicPr>
          <p:blipFill rotWithShape="1">
            <a:blip r:embed="rId19">
              <a:alphaModFix/>
            </a:blip>
            <a:srcRect/>
            <a:stretch/>
          </p:blipFill>
          <p:spPr>
            <a:xfrm>
              <a:off x="1945808" y="3409738"/>
              <a:ext cx="659197" cy="879859"/>
            </a:xfrm>
            <a:prstGeom prst="rect">
              <a:avLst/>
            </a:prstGeom>
            <a:noFill/>
            <a:ln>
              <a:noFill/>
            </a:ln>
          </p:spPr>
        </p:pic>
      </p:grpSp>
      <p:grpSp>
        <p:nvGrpSpPr>
          <p:cNvPr id="533" name="Google Shape;533;p45"/>
          <p:cNvGrpSpPr/>
          <p:nvPr/>
        </p:nvGrpSpPr>
        <p:grpSpPr>
          <a:xfrm>
            <a:off x="2339335" y="2788791"/>
            <a:ext cx="1094764" cy="1526729"/>
            <a:chOff x="8080620" y="809549"/>
            <a:chExt cx="821073" cy="1145047"/>
          </a:xfrm>
        </p:grpSpPr>
        <p:pic>
          <p:nvPicPr>
            <p:cNvPr id="534" name="Google Shape;534;p45"/>
            <p:cNvPicPr preferRelativeResize="0"/>
            <p:nvPr/>
          </p:nvPicPr>
          <p:blipFill rotWithShape="1">
            <a:blip r:embed="rId20">
              <a:alphaModFix/>
            </a:blip>
            <a:srcRect/>
            <a:stretch/>
          </p:blipFill>
          <p:spPr>
            <a:xfrm>
              <a:off x="8104123" y="809549"/>
              <a:ext cx="774066" cy="906660"/>
            </a:xfrm>
            <a:prstGeom prst="rect">
              <a:avLst/>
            </a:prstGeom>
            <a:noFill/>
            <a:ln>
              <a:noFill/>
            </a:ln>
          </p:spPr>
        </p:pic>
        <p:sp>
          <p:nvSpPr>
            <p:cNvPr id="535" name="Google Shape;535;p45"/>
            <p:cNvSpPr/>
            <p:nvPr/>
          </p:nvSpPr>
          <p:spPr>
            <a:xfrm>
              <a:off x="8080620" y="1700796"/>
              <a:ext cx="821073"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Yilun Xu</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BACI Research Scientist</a:t>
              </a:r>
              <a:endParaRPr sz="800" b="1" i="0" u="none" strike="noStrike" cap="none">
                <a:solidFill>
                  <a:srgbClr val="000000"/>
                </a:solidFill>
                <a:latin typeface="Libre Franklin"/>
                <a:ea typeface="Libre Franklin"/>
                <a:cs typeface="Libre Franklin"/>
                <a:sym typeface="Libre Franklin"/>
              </a:endParaRPr>
            </a:p>
          </p:txBody>
        </p:sp>
      </p:grpSp>
      <p:grpSp>
        <p:nvGrpSpPr>
          <p:cNvPr id="536" name="Google Shape;536;p45"/>
          <p:cNvGrpSpPr/>
          <p:nvPr/>
        </p:nvGrpSpPr>
        <p:grpSpPr>
          <a:xfrm>
            <a:off x="10158847" y="4664441"/>
            <a:ext cx="1094764" cy="1480776"/>
            <a:chOff x="1105769" y="3411773"/>
            <a:chExt cx="821073" cy="1110582"/>
          </a:xfrm>
        </p:grpSpPr>
        <p:pic>
          <p:nvPicPr>
            <p:cNvPr id="537" name="Google Shape;537;p45"/>
            <p:cNvPicPr preferRelativeResize="0"/>
            <p:nvPr/>
          </p:nvPicPr>
          <p:blipFill rotWithShape="1">
            <a:blip r:embed="rId21">
              <a:alphaModFix/>
            </a:blip>
            <a:srcRect/>
            <a:stretch/>
          </p:blipFill>
          <p:spPr>
            <a:xfrm>
              <a:off x="1196605" y="3411773"/>
              <a:ext cx="658368" cy="877824"/>
            </a:xfrm>
            <a:prstGeom prst="rect">
              <a:avLst/>
            </a:prstGeom>
            <a:noFill/>
            <a:ln>
              <a:noFill/>
            </a:ln>
          </p:spPr>
        </p:pic>
        <p:sp>
          <p:nvSpPr>
            <p:cNvPr id="538" name="Google Shape;538;p45"/>
            <p:cNvSpPr/>
            <p:nvPr/>
          </p:nvSpPr>
          <p:spPr>
            <a:xfrm>
              <a:off x="1105769" y="4268555"/>
              <a:ext cx="821073"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Yinjian Zhao</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AMP</a:t>
              </a:r>
              <a:endParaRPr sz="800" b="1" i="0" u="none" strike="noStrike" cap="none">
                <a:solidFill>
                  <a:srgbClr val="000000"/>
                </a:solidFill>
                <a:latin typeface="Libre Franklin"/>
                <a:ea typeface="Libre Franklin"/>
                <a:cs typeface="Libre Franklin"/>
                <a:sym typeface="Libre Franklin"/>
              </a:endParaRPr>
            </a:p>
          </p:txBody>
        </p:sp>
      </p:grpSp>
      <p:grpSp>
        <p:nvGrpSpPr>
          <p:cNvPr id="539" name="Google Shape;539;p45"/>
          <p:cNvGrpSpPr/>
          <p:nvPr/>
        </p:nvGrpSpPr>
        <p:grpSpPr>
          <a:xfrm>
            <a:off x="9186911" y="2909077"/>
            <a:ext cx="1094764" cy="1485555"/>
            <a:chOff x="4174519" y="2174142"/>
            <a:chExt cx="821073" cy="1114166"/>
          </a:xfrm>
        </p:grpSpPr>
        <p:pic>
          <p:nvPicPr>
            <p:cNvPr id="540" name="Google Shape;540;p45"/>
            <p:cNvPicPr preferRelativeResize="0"/>
            <p:nvPr/>
          </p:nvPicPr>
          <p:blipFill rotWithShape="1">
            <a:blip r:embed="rId22">
              <a:alphaModFix/>
            </a:blip>
            <a:srcRect b="-202"/>
            <a:stretch/>
          </p:blipFill>
          <p:spPr>
            <a:xfrm>
              <a:off x="4262281" y="2174142"/>
              <a:ext cx="639729" cy="864865"/>
            </a:xfrm>
            <a:prstGeom prst="rect">
              <a:avLst/>
            </a:prstGeom>
            <a:noFill/>
            <a:ln>
              <a:noFill/>
            </a:ln>
          </p:spPr>
        </p:pic>
        <p:sp>
          <p:nvSpPr>
            <p:cNvPr id="541" name="Google Shape;541;p45"/>
            <p:cNvSpPr/>
            <p:nvPr/>
          </p:nvSpPr>
          <p:spPr>
            <a:xfrm>
              <a:off x="4174519" y="3034508"/>
              <a:ext cx="821073"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Neelay Fruitwala</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BACI</a:t>
              </a:r>
              <a:endParaRPr sz="800" b="1" i="0" u="none" strike="noStrike" cap="none">
                <a:solidFill>
                  <a:srgbClr val="000000"/>
                </a:solidFill>
                <a:latin typeface="Libre Franklin"/>
                <a:ea typeface="Libre Franklin"/>
                <a:cs typeface="Libre Franklin"/>
                <a:sym typeface="Libre Franklin"/>
              </a:endParaRPr>
            </a:p>
          </p:txBody>
        </p:sp>
      </p:grpSp>
      <p:grpSp>
        <p:nvGrpSpPr>
          <p:cNvPr id="542" name="Google Shape;542;p45"/>
          <p:cNvGrpSpPr/>
          <p:nvPr/>
        </p:nvGrpSpPr>
        <p:grpSpPr>
          <a:xfrm>
            <a:off x="7185283" y="2922105"/>
            <a:ext cx="1094764" cy="1485555"/>
            <a:chOff x="7288295" y="2174142"/>
            <a:chExt cx="821073" cy="1114166"/>
          </a:xfrm>
        </p:grpSpPr>
        <p:pic>
          <p:nvPicPr>
            <p:cNvPr id="543" name="Google Shape;543;p45"/>
            <p:cNvPicPr preferRelativeResize="0"/>
            <p:nvPr/>
          </p:nvPicPr>
          <p:blipFill rotWithShape="1">
            <a:blip r:embed="rId23">
              <a:alphaModFix/>
            </a:blip>
            <a:srcRect/>
            <a:stretch/>
          </p:blipFill>
          <p:spPr>
            <a:xfrm>
              <a:off x="7289319" y="2174142"/>
              <a:ext cx="755017" cy="858927"/>
            </a:xfrm>
            <a:prstGeom prst="rect">
              <a:avLst/>
            </a:prstGeom>
            <a:noFill/>
            <a:ln>
              <a:noFill/>
            </a:ln>
          </p:spPr>
        </p:pic>
        <p:sp>
          <p:nvSpPr>
            <p:cNvPr id="544" name="Google Shape;544;p45"/>
            <p:cNvSpPr/>
            <p:nvPr/>
          </p:nvSpPr>
          <p:spPr>
            <a:xfrm>
              <a:off x="7288295" y="3034508"/>
              <a:ext cx="821073"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Hao Ding</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BELLA Center</a:t>
              </a:r>
              <a:endParaRPr sz="800" b="1" i="0" u="none" strike="noStrike" cap="none">
                <a:solidFill>
                  <a:srgbClr val="000000"/>
                </a:solidFill>
                <a:latin typeface="Libre Franklin"/>
                <a:ea typeface="Libre Franklin"/>
                <a:cs typeface="Libre Franklin"/>
                <a:sym typeface="Libre Franklin"/>
              </a:endParaRPr>
            </a:p>
          </p:txBody>
        </p:sp>
      </p:grpSp>
      <p:grpSp>
        <p:nvGrpSpPr>
          <p:cNvPr id="545" name="Google Shape;545;p45"/>
          <p:cNvGrpSpPr/>
          <p:nvPr/>
        </p:nvGrpSpPr>
        <p:grpSpPr>
          <a:xfrm>
            <a:off x="-57295" y="4694451"/>
            <a:ext cx="1267860" cy="1444940"/>
            <a:chOff x="7645511" y="2191362"/>
            <a:chExt cx="950895" cy="1083705"/>
          </a:xfrm>
        </p:grpSpPr>
        <p:pic>
          <p:nvPicPr>
            <p:cNvPr id="546" name="Google Shape;546;p45"/>
            <p:cNvPicPr preferRelativeResize="0"/>
            <p:nvPr/>
          </p:nvPicPr>
          <p:blipFill rotWithShape="1">
            <a:blip r:embed="rId24">
              <a:alphaModFix/>
            </a:blip>
            <a:srcRect/>
            <a:stretch/>
          </p:blipFill>
          <p:spPr>
            <a:xfrm>
              <a:off x="7737142" y="2191362"/>
              <a:ext cx="764724" cy="864240"/>
            </a:xfrm>
            <a:prstGeom prst="rect">
              <a:avLst/>
            </a:prstGeom>
            <a:noFill/>
            <a:ln>
              <a:noFill/>
            </a:ln>
          </p:spPr>
        </p:pic>
        <p:sp>
          <p:nvSpPr>
            <p:cNvPr id="547" name="Google Shape;547;p45"/>
            <p:cNvSpPr/>
            <p:nvPr/>
          </p:nvSpPr>
          <p:spPr>
            <a:xfrm>
              <a:off x="7645511" y="3021267"/>
              <a:ext cx="950895"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Sahel Hakimi</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BELLA Center</a:t>
              </a:r>
              <a:endParaRPr sz="800" b="1" i="0" u="none" strike="noStrike" cap="none">
                <a:solidFill>
                  <a:srgbClr val="000000"/>
                </a:solidFill>
                <a:latin typeface="Libre Franklin"/>
                <a:ea typeface="Libre Franklin"/>
                <a:cs typeface="Libre Franklin"/>
                <a:sym typeface="Libre Franklin"/>
              </a:endParaRPr>
            </a:p>
          </p:txBody>
        </p:sp>
      </p:grpSp>
      <p:grpSp>
        <p:nvGrpSpPr>
          <p:cNvPr id="548" name="Google Shape;548;p45"/>
          <p:cNvGrpSpPr/>
          <p:nvPr/>
        </p:nvGrpSpPr>
        <p:grpSpPr>
          <a:xfrm>
            <a:off x="7052127" y="1075549"/>
            <a:ext cx="1340859" cy="1658928"/>
            <a:chOff x="4757621" y="806661"/>
            <a:chExt cx="1005644" cy="1244195"/>
          </a:xfrm>
        </p:grpSpPr>
        <p:sp>
          <p:nvSpPr>
            <p:cNvPr id="549" name="Google Shape;549;p45"/>
            <p:cNvSpPr txBox="1"/>
            <p:nvPr/>
          </p:nvSpPr>
          <p:spPr>
            <a:xfrm>
              <a:off x="4757621" y="1704638"/>
              <a:ext cx="1005644" cy="346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Lieselotte Obst-Huebl</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BELLA Center Research Scientist</a:t>
              </a:r>
              <a:endParaRPr sz="800" b="1" i="0" u="none" strike="noStrike" cap="none">
                <a:solidFill>
                  <a:srgbClr val="000000"/>
                </a:solidFill>
                <a:latin typeface="Libre Franklin"/>
                <a:ea typeface="Libre Franklin"/>
                <a:cs typeface="Libre Franklin"/>
                <a:sym typeface="Libre Franklin"/>
              </a:endParaRPr>
            </a:p>
          </p:txBody>
        </p:sp>
        <p:pic>
          <p:nvPicPr>
            <p:cNvPr id="550" name="Google Shape;550;p45"/>
            <p:cNvPicPr preferRelativeResize="0"/>
            <p:nvPr/>
          </p:nvPicPr>
          <p:blipFill rotWithShape="1">
            <a:blip r:embed="rId25">
              <a:alphaModFix/>
            </a:blip>
            <a:srcRect/>
            <a:stretch/>
          </p:blipFill>
          <p:spPr>
            <a:xfrm>
              <a:off x="4859303" y="806661"/>
              <a:ext cx="763237" cy="905683"/>
            </a:xfrm>
            <a:prstGeom prst="rect">
              <a:avLst/>
            </a:prstGeom>
            <a:noFill/>
            <a:ln>
              <a:noFill/>
            </a:ln>
          </p:spPr>
        </p:pic>
      </p:grpSp>
      <p:grpSp>
        <p:nvGrpSpPr>
          <p:cNvPr id="551" name="Google Shape;551;p45"/>
          <p:cNvGrpSpPr/>
          <p:nvPr/>
        </p:nvGrpSpPr>
        <p:grpSpPr>
          <a:xfrm>
            <a:off x="9235532" y="4677224"/>
            <a:ext cx="1141269" cy="1460031"/>
            <a:chOff x="2705302" y="3417537"/>
            <a:chExt cx="855952" cy="1095023"/>
          </a:xfrm>
        </p:grpSpPr>
        <p:sp>
          <p:nvSpPr>
            <p:cNvPr id="552" name="Google Shape;552;p45"/>
            <p:cNvSpPr txBox="1"/>
            <p:nvPr/>
          </p:nvSpPr>
          <p:spPr>
            <a:xfrm>
              <a:off x="2705302" y="4258675"/>
              <a:ext cx="855952"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Davide Terzani</a:t>
              </a:r>
              <a:endParaRPr sz="8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BELLA Center</a:t>
              </a:r>
              <a:endParaRPr sz="1500" b="0" i="0" u="none" strike="noStrike" cap="none">
                <a:solidFill>
                  <a:srgbClr val="000000"/>
                </a:solidFill>
                <a:latin typeface="Arial"/>
                <a:ea typeface="Arial"/>
                <a:cs typeface="Arial"/>
                <a:sym typeface="Arial"/>
              </a:endParaRPr>
            </a:p>
          </p:txBody>
        </p:sp>
        <p:pic>
          <p:nvPicPr>
            <p:cNvPr id="553" name="Google Shape;553;p45"/>
            <p:cNvPicPr preferRelativeResize="0"/>
            <p:nvPr/>
          </p:nvPicPr>
          <p:blipFill rotWithShape="1">
            <a:blip r:embed="rId26">
              <a:alphaModFix/>
            </a:blip>
            <a:srcRect/>
            <a:stretch/>
          </p:blipFill>
          <p:spPr>
            <a:xfrm>
              <a:off x="2737035" y="3417537"/>
              <a:ext cx="706367" cy="875789"/>
            </a:xfrm>
            <a:prstGeom prst="rect">
              <a:avLst/>
            </a:prstGeom>
            <a:noFill/>
            <a:ln>
              <a:noFill/>
            </a:ln>
          </p:spPr>
        </p:pic>
      </p:grpSp>
      <p:grpSp>
        <p:nvGrpSpPr>
          <p:cNvPr id="554" name="Google Shape;554;p45"/>
          <p:cNvGrpSpPr/>
          <p:nvPr/>
        </p:nvGrpSpPr>
        <p:grpSpPr>
          <a:xfrm>
            <a:off x="8247536" y="1072795"/>
            <a:ext cx="1320272" cy="1656557"/>
            <a:chOff x="4737385" y="804596"/>
            <a:chExt cx="990204" cy="1242418"/>
          </a:xfrm>
        </p:grpSpPr>
        <p:pic>
          <p:nvPicPr>
            <p:cNvPr id="555" name="Google Shape;555;p45"/>
            <p:cNvPicPr preferRelativeResize="0"/>
            <p:nvPr/>
          </p:nvPicPr>
          <p:blipFill rotWithShape="1">
            <a:blip r:embed="rId27">
              <a:alphaModFix/>
            </a:blip>
            <a:srcRect/>
            <a:stretch/>
          </p:blipFill>
          <p:spPr>
            <a:xfrm>
              <a:off x="4881341" y="804596"/>
              <a:ext cx="702292" cy="911613"/>
            </a:xfrm>
            <a:prstGeom prst="rect">
              <a:avLst/>
            </a:prstGeom>
            <a:noFill/>
            <a:ln>
              <a:noFill/>
            </a:ln>
          </p:spPr>
        </p:pic>
        <p:sp>
          <p:nvSpPr>
            <p:cNvPr id="556" name="Google Shape;556;p45"/>
            <p:cNvSpPr txBox="1"/>
            <p:nvPr/>
          </p:nvSpPr>
          <p:spPr>
            <a:xfrm>
              <a:off x="4737385" y="1700796"/>
              <a:ext cx="990204" cy="346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Tobi Ostermayr</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BELLA Center Research Scientist*</a:t>
              </a:r>
              <a:endParaRPr sz="800" b="1" i="0" u="none" strike="noStrike" cap="none">
                <a:solidFill>
                  <a:srgbClr val="000000"/>
                </a:solidFill>
                <a:latin typeface="Libre Franklin"/>
                <a:ea typeface="Libre Franklin"/>
                <a:cs typeface="Libre Franklin"/>
                <a:sym typeface="Libre Franklin"/>
              </a:endParaRPr>
            </a:p>
          </p:txBody>
        </p:sp>
      </p:grpSp>
      <p:grpSp>
        <p:nvGrpSpPr>
          <p:cNvPr id="557" name="Google Shape;557;p45"/>
          <p:cNvGrpSpPr/>
          <p:nvPr/>
        </p:nvGrpSpPr>
        <p:grpSpPr>
          <a:xfrm>
            <a:off x="9568906" y="1077069"/>
            <a:ext cx="1138000" cy="1636617"/>
            <a:chOff x="8153748" y="2167518"/>
            <a:chExt cx="853500" cy="1227463"/>
          </a:xfrm>
        </p:grpSpPr>
        <p:sp>
          <p:nvSpPr>
            <p:cNvPr id="558" name="Google Shape;558;p45"/>
            <p:cNvSpPr txBox="1"/>
            <p:nvPr/>
          </p:nvSpPr>
          <p:spPr>
            <a:xfrm>
              <a:off x="8153748" y="3048763"/>
              <a:ext cx="853500" cy="346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Marlene Turner</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BELLA Center</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Research Scientist</a:t>
              </a:r>
              <a:endParaRPr sz="800" b="1" i="0" u="none" strike="noStrike" cap="none">
                <a:solidFill>
                  <a:srgbClr val="000000"/>
                </a:solidFill>
                <a:latin typeface="Libre Franklin"/>
                <a:ea typeface="Libre Franklin"/>
                <a:cs typeface="Libre Franklin"/>
                <a:sym typeface="Libre Franklin"/>
              </a:endParaRPr>
            </a:p>
          </p:txBody>
        </p:sp>
        <p:pic>
          <p:nvPicPr>
            <p:cNvPr id="559" name="Google Shape;559;p45"/>
            <p:cNvPicPr preferRelativeResize="0"/>
            <p:nvPr/>
          </p:nvPicPr>
          <p:blipFill rotWithShape="1">
            <a:blip r:embed="rId28">
              <a:alphaModFix/>
            </a:blip>
            <a:srcRect/>
            <a:stretch/>
          </p:blipFill>
          <p:spPr>
            <a:xfrm>
              <a:off x="8188730" y="2167518"/>
              <a:ext cx="783591" cy="904551"/>
            </a:xfrm>
            <a:prstGeom prst="rect">
              <a:avLst/>
            </a:prstGeom>
            <a:noFill/>
            <a:ln>
              <a:noFill/>
            </a:ln>
          </p:spPr>
        </p:pic>
      </p:grpSp>
      <p:grpSp>
        <p:nvGrpSpPr>
          <p:cNvPr id="560" name="Google Shape;560;p45"/>
          <p:cNvGrpSpPr/>
          <p:nvPr/>
        </p:nvGrpSpPr>
        <p:grpSpPr>
          <a:xfrm>
            <a:off x="11157007" y="4679055"/>
            <a:ext cx="1094764" cy="1470316"/>
            <a:chOff x="351938" y="3409738"/>
            <a:chExt cx="821073" cy="1102737"/>
          </a:xfrm>
        </p:grpSpPr>
        <p:sp>
          <p:nvSpPr>
            <p:cNvPr id="561" name="Google Shape;561;p45"/>
            <p:cNvSpPr/>
            <p:nvPr/>
          </p:nvSpPr>
          <p:spPr>
            <a:xfrm>
              <a:off x="351938" y="4258675"/>
              <a:ext cx="821073"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Edoardo Zoni</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AMP</a:t>
              </a:r>
              <a:endParaRPr sz="800" b="1" i="0" u="none" strike="noStrike" cap="none">
                <a:solidFill>
                  <a:srgbClr val="000000"/>
                </a:solidFill>
                <a:latin typeface="Libre Franklin"/>
                <a:ea typeface="Libre Franklin"/>
                <a:cs typeface="Libre Franklin"/>
                <a:sym typeface="Libre Franklin"/>
              </a:endParaRPr>
            </a:p>
          </p:txBody>
        </p:sp>
        <p:pic>
          <p:nvPicPr>
            <p:cNvPr id="562" name="Google Shape;562;p45"/>
            <p:cNvPicPr preferRelativeResize="0"/>
            <p:nvPr/>
          </p:nvPicPr>
          <p:blipFill rotWithShape="1">
            <a:blip r:embed="rId29">
              <a:alphaModFix/>
            </a:blip>
            <a:srcRect/>
            <a:stretch/>
          </p:blipFill>
          <p:spPr>
            <a:xfrm>
              <a:off x="397264" y="3409738"/>
              <a:ext cx="708505" cy="877824"/>
            </a:xfrm>
            <a:prstGeom prst="rect">
              <a:avLst/>
            </a:prstGeom>
            <a:noFill/>
            <a:ln>
              <a:noFill/>
            </a:ln>
          </p:spPr>
        </p:pic>
      </p:grpSp>
      <p:sp>
        <p:nvSpPr>
          <p:cNvPr id="563" name="Google Shape;563;p45"/>
          <p:cNvSpPr txBox="1"/>
          <p:nvPr/>
        </p:nvSpPr>
        <p:spPr>
          <a:xfrm>
            <a:off x="11512797" y="6486279"/>
            <a:ext cx="679200" cy="365200"/>
          </a:xfrm>
          <a:prstGeom prst="rect">
            <a:avLst/>
          </a:prstGeom>
          <a:noFill/>
          <a:ln>
            <a:noFill/>
          </a:ln>
        </p:spPr>
        <p:txBody>
          <a:bodyPr spcFirstLastPara="1" wrap="square" lIns="91400" tIns="45675" rIns="91400" bIns="45675" anchor="ctr" anchorCtr="0">
            <a:noAutofit/>
          </a:bodyPr>
          <a:lstStyle/>
          <a:p>
            <a:pPr marL="0" marR="0" lvl="0" indent="0" algn="r" rtl="0">
              <a:lnSpc>
                <a:spcPct val="100000"/>
              </a:lnSpc>
              <a:spcBef>
                <a:spcPts val="0"/>
              </a:spcBef>
              <a:spcAft>
                <a:spcPts val="0"/>
              </a:spcAft>
              <a:buNone/>
            </a:pPr>
            <a:fld id="{00000000-1234-1234-1234-123412341234}" type="slidenum">
              <a:rPr lang="en-US" sz="1100" b="0" i="0" u="none" strike="noStrike" cap="none">
                <a:solidFill>
                  <a:schemeClr val="lt1"/>
                </a:solidFill>
                <a:latin typeface="Arial"/>
                <a:ea typeface="Arial"/>
                <a:cs typeface="Arial"/>
                <a:sym typeface="Arial"/>
              </a:rPr>
              <a:t>3</a:t>
            </a:fld>
            <a:endParaRPr sz="1100" b="0" i="0" u="none" strike="noStrike" cap="none">
              <a:solidFill>
                <a:schemeClr val="lt1"/>
              </a:solidFill>
              <a:latin typeface="Arial"/>
              <a:ea typeface="Arial"/>
              <a:cs typeface="Arial"/>
              <a:sym typeface="Arial"/>
            </a:endParaRPr>
          </a:p>
        </p:txBody>
      </p:sp>
      <p:sp>
        <p:nvSpPr>
          <p:cNvPr id="564" name="Google Shape;564;p45"/>
          <p:cNvSpPr txBox="1"/>
          <p:nvPr/>
        </p:nvSpPr>
        <p:spPr>
          <a:xfrm>
            <a:off x="-105514" y="106252"/>
            <a:ext cx="12650503" cy="679582"/>
          </a:xfrm>
          <a:prstGeom prst="rect">
            <a:avLst/>
          </a:prstGeom>
          <a:noFill/>
          <a:ln>
            <a:noFill/>
          </a:ln>
        </p:spPr>
        <p:txBody>
          <a:bodyPr spcFirstLastPara="1" wrap="square" lIns="121875" tIns="121875" rIns="121875" bIns="121875" anchor="t" anchorCtr="0">
            <a:spAutoFit/>
          </a:bodyPr>
          <a:lstStyle/>
          <a:p>
            <a:pPr marL="342900" marR="0" lvl="0" indent="-342900" algn="ctr" rtl="0">
              <a:lnSpc>
                <a:spcPct val="100000"/>
              </a:lnSpc>
              <a:spcBef>
                <a:spcPts val="500"/>
              </a:spcBef>
              <a:spcAft>
                <a:spcPts val="0"/>
              </a:spcAft>
              <a:buNone/>
            </a:pPr>
            <a:r>
              <a:rPr lang="en-US" sz="2400" b="1" i="0" u="none" strike="noStrike" cap="none" dirty="0">
                <a:solidFill>
                  <a:schemeClr val="lt1"/>
                </a:solidFill>
                <a:latin typeface="Arial"/>
                <a:ea typeface="Arial"/>
                <a:cs typeface="Arial"/>
                <a:sym typeface="Arial"/>
              </a:rPr>
              <a:t>Developing Top-Level, Diverse </a:t>
            </a:r>
            <a:r>
              <a:rPr lang="en-US" sz="2400" b="1" dirty="0">
                <a:solidFill>
                  <a:schemeClr val="lt1"/>
                </a:solidFill>
              </a:rPr>
              <a:t>Y</a:t>
            </a:r>
            <a:r>
              <a:rPr lang="en-US" sz="2400" b="1" i="0" u="none" strike="noStrike" cap="none" dirty="0">
                <a:solidFill>
                  <a:schemeClr val="lt1"/>
                </a:solidFill>
                <a:latin typeface="Arial"/>
                <a:ea typeface="Arial"/>
                <a:cs typeface="Arial"/>
                <a:sym typeface="Arial"/>
              </a:rPr>
              <a:t>oung </a:t>
            </a:r>
            <a:r>
              <a:rPr lang="en-US" sz="2400" b="1" dirty="0">
                <a:solidFill>
                  <a:schemeClr val="lt1"/>
                </a:solidFill>
              </a:rPr>
              <a:t>S</a:t>
            </a:r>
            <a:r>
              <a:rPr lang="en-US" sz="2400" b="1" i="0" u="none" strike="noStrike" cap="none" dirty="0">
                <a:solidFill>
                  <a:schemeClr val="lt1"/>
                </a:solidFill>
                <a:latin typeface="Arial"/>
                <a:ea typeface="Arial"/>
                <a:cs typeface="Arial"/>
                <a:sym typeface="Arial"/>
              </a:rPr>
              <a:t>taff to Drive </a:t>
            </a:r>
            <a:r>
              <a:rPr lang="en-US" sz="2400" b="1" dirty="0">
                <a:solidFill>
                  <a:schemeClr val="lt1"/>
                </a:solidFill>
              </a:rPr>
              <a:t>A</a:t>
            </a:r>
            <a:r>
              <a:rPr lang="en-US" sz="2400" b="1" i="0" u="none" strike="noStrike" cap="none" dirty="0">
                <a:solidFill>
                  <a:schemeClr val="lt1"/>
                </a:solidFill>
                <a:latin typeface="Arial"/>
                <a:ea typeface="Arial"/>
                <a:cs typeface="Arial"/>
                <a:sym typeface="Arial"/>
              </a:rPr>
              <a:t>ccelerator </a:t>
            </a:r>
            <a:r>
              <a:rPr lang="en-US" sz="2400" b="1" dirty="0">
                <a:solidFill>
                  <a:schemeClr val="lt1"/>
                </a:solidFill>
              </a:rPr>
              <a:t>P</a:t>
            </a:r>
            <a:r>
              <a:rPr lang="en-US" sz="2400" b="1" i="0" u="none" strike="noStrike" cap="none" dirty="0">
                <a:solidFill>
                  <a:schemeClr val="lt1"/>
                </a:solidFill>
                <a:latin typeface="Arial"/>
                <a:ea typeface="Arial"/>
                <a:cs typeface="Arial"/>
                <a:sym typeface="Arial"/>
              </a:rPr>
              <a:t>rogress </a:t>
            </a:r>
            <a:endParaRPr sz="2400" b="1" i="0" u="none" strike="noStrike" cap="none" dirty="0">
              <a:solidFill>
                <a:schemeClr val="lt1"/>
              </a:solidFill>
              <a:latin typeface="Arial"/>
              <a:ea typeface="Arial"/>
              <a:cs typeface="Arial"/>
              <a:sym typeface="Arial"/>
            </a:endParaRPr>
          </a:p>
        </p:txBody>
      </p:sp>
      <p:grpSp>
        <p:nvGrpSpPr>
          <p:cNvPr id="566" name="Google Shape;566;p45"/>
          <p:cNvGrpSpPr/>
          <p:nvPr/>
        </p:nvGrpSpPr>
        <p:grpSpPr>
          <a:xfrm>
            <a:off x="4555853" y="1074865"/>
            <a:ext cx="1152683" cy="1654489"/>
            <a:chOff x="3062296" y="806147"/>
            <a:chExt cx="864512" cy="1240867"/>
          </a:xfrm>
        </p:grpSpPr>
        <p:pic>
          <p:nvPicPr>
            <p:cNvPr id="567" name="Google Shape;567;p45"/>
            <p:cNvPicPr preferRelativeResize="0"/>
            <p:nvPr/>
          </p:nvPicPr>
          <p:blipFill rotWithShape="1">
            <a:blip r:embed="rId30">
              <a:alphaModFix/>
            </a:blip>
            <a:srcRect/>
            <a:stretch/>
          </p:blipFill>
          <p:spPr>
            <a:xfrm>
              <a:off x="3114229" y="806147"/>
              <a:ext cx="760646" cy="910062"/>
            </a:xfrm>
            <a:prstGeom prst="rect">
              <a:avLst/>
            </a:prstGeom>
            <a:noFill/>
            <a:ln>
              <a:noFill/>
            </a:ln>
          </p:spPr>
        </p:pic>
        <p:sp>
          <p:nvSpPr>
            <p:cNvPr id="568" name="Google Shape;568;p45"/>
            <p:cNvSpPr txBox="1"/>
            <p:nvPr/>
          </p:nvSpPr>
          <p:spPr>
            <a:xfrm>
              <a:off x="3062296" y="1700796"/>
              <a:ext cx="864512" cy="346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Axel Huebl</a:t>
              </a:r>
              <a:endParaRPr sz="800" b="1"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en-US" sz="800" b="1" i="0" u="none" strike="noStrike" cap="none">
                  <a:solidFill>
                    <a:srgbClr val="000000"/>
                  </a:solidFill>
                  <a:latin typeface="Libre Franklin"/>
                  <a:ea typeface="Libre Franklin"/>
                  <a:cs typeface="Libre Franklin"/>
                  <a:sym typeface="Libre Franklin"/>
                </a:rPr>
                <a:t>AMP Research Software Engineer</a:t>
              </a:r>
              <a:endParaRPr sz="800" b="1" i="0" u="none" strike="noStrike" cap="none">
                <a:solidFill>
                  <a:srgbClr val="000000"/>
                </a:solidFill>
                <a:latin typeface="Libre Franklin"/>
                <a:ea typeface="Libre Franklin"/>
                <a:cs typeface="Libre Franklin"/>
                <a:sym typeface="Libre Franklin"/>
              </a:endParaRPr>
            </a:p>
          </p:txBody>
        </p:sp>
      </p:grpSp>
      <p:grpSp>
        <p:nvGrpSpPr>
          <p:cNvPr id="569" name="Google Shape;569;p45"/>
          <p:cNvGrpSpPr/>
          <p:nvPr/>
        </p:nvGrpSpPr>
        <p:grpSpPr>
          <a:xfrm>
            <a:off x="5223485" y="4682068"/>
            <a:ext cx="1106210" cy="1478656"/>
            <a:chOff x="7110643" y="2911402"/>
            <a:chExt cx="829658" cy="1108992"/>
          </a:xfrm>
        </p:grpSpPr>
        <p:sp>
          <p:nvSpPr>
            <p:cNvPr id="570" name="Google Shape;570;p45"/>
            <p:cNvSpPr txBox="1"/>
            <p:nvPr/>
          </p:nvSpPr>
          <p:spPr>
            <a:xfrm>
              <a:off x="7112201" y="3766509"/>
              <a:ext cx="828100"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Alice Moros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SMP</a:t>
              </a:r>
              <a:endParaRPr sz="1500" b="0" i="0" u="none" strike="noStrike" cap="none">
                <a:solidFill>
                  <a:srgbClr val="000000"/>
                </a:solidFill>
                <a:latin typeface="Arial"/>
                <a:ea typeface="Arial"/>
                <a:cs typeface="Arial"/>
                <a:sym typeface="Arial"/>
              </a:endParaRPr>
            </a:p>
          </p:txBody>
        </p:sp>
        <p:pic>
          <p:nvPicPr>
            <p:cNvPr id="571" name="Google Shape;571;p45"/>
            <p:cNvPicPr preferRelativeResize="0"/>
            <p:nvPr/>
          </p:nvPicPr>
          <p:blipFill rotWithShape="1">
            <a:blip r:embed="rId31">
              <a:alphaModFix/>
            </a:blip>
            <a:srcRect/>
            <a:stretch/>
          </p:blipFill>
          <p:spPr>
            <a:xfrm>
              <a:off x="7110643" y="2911402"/>
              <a:ext cx="740202" cy="869030"/>
            </a:xfrm>
            <a:prstGeom prst="rect">
              <a:avLst/>
            </a:prstGeom>
            <a:noFill/>
            <a:ln>
              <a:noFill/>
            </a:ln>
          </p:spPr>
        </p:pic>
      </p:grpSp>
      <p:grpSp>
        <p:nvGrpSpPr>
          <p:cNvPr id="572" name="Google Shape;572;p45"/>
          <p:cNvGrpSpPr/>
          <p:nvPr/>
        </p:nvGrpSpPr>
        <p:grpSpPr>
          <a:xfrm>
            <a:off x="4894577" y="2907787"/>
            <a:ext cx="1464935" cy="1475408"/>
            <a:chOff x="7609338" y="2725400"/>
            <a:chExt cx="1098701" cy="1106554"/>
          </a:xfrm>
        </p:grpSpPr>
        <p:sp>
          <p:nvSpPr>
            <p:cNvPr id="573" name="Google Shape;573;p45"/>
            <p:cNvSpPr txBox="1"/>
            <p:nvPr/>
          </p:nvSpPr>
          <p:spPr>
            <a:xfrm>
              <a:off x="7609338" y="3578069"/>
              <a:ext cx="1098701"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Qiang Chen</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BELLA Center</a:t>
              </a:r>
              <a:endParaRPr sz="1500" b="0" i="0" u="none" strike="noStrike" cap="none">
                <a:solidFill>
                  <a:srgbClr val="000000"/>
                </a:solidFill>
                <a:latin typeface="Arial"/>
                <a:ea typeface="Arial"/>
                <a:cs typeface="Arial"/>
                <a:sym typeface="Arial"/>
              </a:endParaRPr>
            </a:p>
          </p:txBody>
        </p:sp>
        <p:pic>
          <p:nvPicPr>
            <p:cNvPr id="574" name="Google Shape;574;p45"/>
            <p:cNvPicPr preferRelativeResize="0"/>
            <p:nvPr/>
          </p:nvPicPr>
          <p:blipFill rotWithShape="1">
            <a:blip r:embed="rId32">
              <a:alphaModFix/>
            </a:blip>
            <a:srcRect/>
            <a:stretch/>
          </p:blipFill>
          <p:spPr>
            <a:xfrm>
              <a:off x="7758910" y="2725400"/>
              <a:ext cx="766338" cy="877798"/>
            </a:xfrm>
            <a:prstGeom prst="rect">
              <a:avLst/>
            </a:prstGeom>
            <a:noFill/>
            <a:ln>
              <a:noFill/>
            </a:ln>
          </p:spPr>
        </p:pic>
      </p:grpSp>
      <p:cxnSp>
        <p:nvCxnSpPr>
          <p:cNvPr id="575" name="Google Shape;575;p45"/>
          <p:cNvCxnSpPr/>
          <p:nvPr/>
        </p:nvCxnSpPr>
        <p:spPr>
          <a:xfrm>
            <a:off x="166477" y="4538949"/>
            <a:ext cx="3492488" cy="0"/>
          </a:xfrm>
          <a:prstGeom prst="straightConnector1">
            <a:avLst/>
          </a:prstGeom>
          <a:noFill/>
          <a:ln w="9525" cap="flat" cmpd="sng">
            <a:solidFill>
              <a:srgbClr val="4561AA"/>
            </a:solidFill>
            <a:prstDash val="solid"/>
            <a:round/>
            <a:headEnd type="none" w="sm" len="sm"/>
            <a:tailEnd type="none" w="sm" len="sm"/>
          </a:ln>
        </p:spPr>
      </p:cxnSp>
      <p:cxnSp>
        <p:nvCxnSpPr>
          <p:cNvPr id="576" name="Google Shape;576;p45"/>
          <p:cNvCxnSpPr/>
          <p:nvPr/>
        </p:nvCxnSpPr>
        <p:spPr>
          <a:xfrm>
            <a:off x="3658965" y="2917487"/>
            <a:ext cx="0" cy="1263268"/>
          </a:xfrm>
          <a:prstGeom prst="straightConnector1">
            <a:avLst/>
          </a:prstGeom>
          <a:noFill/>
          <a:ln w="9525" cap="flat" cmpd="sng">
            <a:solidFill>
              <a:srgbClr val="4561AA"/>
            </a:solidFill>
            <a:prstDash val="solid"/>
            <a:round/>
            <a:headEnd type="none" w="sm" len="sm"/>
            <a:tailEnd type="none" w="sm" len="sm"/>
          </a:ln>
        </p:spPr>
      </p:cxnSp>
      <p:grpSp>
        <p:nvGrpSpPr>
          <p:cNvPr id="577" name="Google Shape;577;p45"/>
          <p:cNvGrpSpPr/>
          <p:nvPr/>
        </p:nvGrpSpPr>
        <p:grpSpPr>
          <a:xfrm>
            <a:off x="1041080" y="4666502"/>
            <a:ext cx="1104133" cy="1500680"/>
            <a:chOff x="183720" y="3393944"/>
            <a:chExt cx="828100" cy="1125510"/>
          </a:xfrm>
        </p:grpSpPr>
        <p:sp>
          <p:nvSpPr>
            <p:cNvPr id="578" name="Google Shape;578;p45"/>
            <p:cNvSpPr txBox="1"/>
            <p:nvPr/>
          </p:nvSpPr>
          <p:spPr>
            <a:xfrm>
              <a:off x="183720" y="4265569"/>
              <a:ext cx="828100"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Kaushalya Jhuria</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FS-IBT</a:t>
              </a:r>
              <a:r>
                <a:rPr lang="en-US" sz="800" b="1" i="0" u="none" strike="noStrike" cap="none">
                  <a:solidFill>
                    <a:srgbClr val="FF0000"/>
                  </a:solidFill>
                  <a:latin typeface="Libre Franklin"/>
                  <a:ea typeface="Libre Franklin"/>
                  <a:cs typeface="Libre Franklin"/>
                  <a:sym typeface="Libre Franklin"/>
                </a:rPr>
                <a:t> </a:t>
              </a:r>
              <a:endParaRPr sz="1500" b="0" i="0" u="none" strike="noStrike" cap="none">
                <a:solidFill>
                  <a:srgbClr val="FF0000"/>
                </a:solidFill>
                <a:latin typeface="Arial"/>
                <a:ea typeface="Arial"/>
                <a:cs typeface="Arial"/>
                <a:sym typeface="Arial"/>
              </a:endParaRPr>
            </a:p>
          </p:txBody>
        </p:sp>
        <p:pic>
          <p:nvPicPr>
            <p:cNvPr id="579" name="Google Shape;579;p45"/>
            <p:cNvPicPr preferRelativeResize="0"/>
            <p:nvPr/>
          </p:nvPicPr>
          <p:blipFill rotWithShape="1">
            <a:blip r:embed="rId33">
              <a:alphaModFix/>
            </a:blip>
            <a:srcRect/>
            <a:stretch/>
          </p:blipFill>
          <p:spPr>
            <a:xfrm>
              <a:off x="263702" y="3393944"/>
              <a:ext cx="723777" cy="885199"/>
            </a:xfrm>
            <a:prstGeom prst="rect">
              <a:avLst/>
            </a:prstGeom>
            <a:noFill/>
            <a:ln>
              <a:noFill/>
            </a:ln>
          </p:spPr>
        </p:pic>
      </p:grpSp>
      <p:grpSp>
        <p:nvGrpSpPr>
          <p:cNvPr id="580" name="Google Shape;580;p45"/>
          <p:cNvGrpSpPr/>
          <p:nvPr/>
        </p:nvGrpSpPr>
        <p:grpSpPr>
          <a:xfrm>
            <a:off x="7262628" y="4677224"/>
            <a:ext cx="1104133" cy="1504391"/>
            <a:chOff x="2924012" y="2312888"/>
            <a:chExt cx="828100" cy="1128293"/>
          </a:xfrm>
        </p:grpSpPr>
        <p:sp>
          <p:nvSpPr>
            <p:cNvPr id="581" name="Google Shape;581;p45"/>
            <p:cNvSpPr txBox="1"/>
            <p:nvPr/>
          </p:nvSpPr>
          <p:spPr>
            <a:xfrm>
              <a:off x="2924012" y="3187296"/>
              <a:ext cx="828100"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Ryan Sandberg</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AMP</a:t>
              </a:r>
              <a:endParaRPr sz="1500" b="0" i="0" u="none" strike="noStrike" cap="none">
                <a:solidFill>
                  <a:schemeClr val="dk1"/>
                </a:solidFill>
                <a:latin typeface="Arial"/>
                <a:ea typeface="Arial"/>
                <a:cs typeface="Arial"/>
                <a:sym typeface="Arial"/>
              </a:endParaRPr>
            </a:p>
          </p:txBody>
        </p:sp>
        <p:pic>
          <p:nvPicPr>
            <p:cNvPr id="582" name="Google Shape;582;p45"/>
            <p:cNvPicPr preferRelativeResize="0"/>
            <p:nvPr/>
          </p:nvPicPr>
          <p:blipFill rotWithShape="1">
            <a:blip r:embed="rId34">
              <a:alphaModFix/>
            </a:blip>
            <a:srcRect/>
            <a:stretch/>
          </p:blipFill>
          <p:spPr>
            <a:xfrm>
              <a:off x="2959444" y="2312888"/>
              <a:ext cx="731040" cy="889798"/>
            </a:xfrm>
            <a:prstGeom prst="rect">
              <a:avLst/>
            </a:prstGeom>
            <a:noFill/>
            <a:ln>
              <a:noFill/>
            </a:ln>
          </p:spPr>
        </p:pic>
      </p:grpSp>
      <p:grpSp>
        <p:nvGrpSpPr>
          <p:cNvPr id="583" name="Google Shape;583;p45"/>
          <p:cNvGrpSpPr/>
          <p:nvPr/>
        </p:nvGrpSpPr>
        <p:grpSpPr>
          <a:xfrm>
            <a:off x="10180068" y="2917487"/>
            <a:ext cx="1104133" cy="1490284"/>
            <a:chOff x="2920527" y="3244568"/>
            <a:chExt cx="828100" cy="1117713"/>
          </a:xfrm>
        </p:grpSpPr>
        <p:sp>
          <p:nvSpPr>
            <p:cNvPr id="584" name="Google Shape;584;p45"/>
            <p:cNvSpPr txBox="1"/>
            <p:nvPr/>
          </p:nvSpPr>
          <p:spPr>
            <a:xfrm>
              <a:off x="2920527" y="4108396"/>
              <a:ext cx="828100"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Marco Garten</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AMP </a:t>
              </a:r>
              <a:endParaRPr sz="1500" b="0" i="0" u="none" strike="noStrike" cap="none">
                <a:solidFill>
                  <a:schemeClr val="dk1"/>
                </a:solidFill>
                <a:latin typeface="Arial"/>
                <a:ea typeface="Arial"/>
                <a:cs typeface="Arial"/>
                <a:sym typeface="Arial"/>
              </a:endParaRPr>
            </a:p>
          </p:txBody>
        </p:sp>
        <p:pic>
          <p:nvPicPr>
            <p:cNvPr id="585" name="Google Shape;585;p45"/>
            <p:cNvPicPr preferRelativeResize="0"/>
            <p:nvPr/>
          </p:nvPicPr>
          <p:blipFill rotWithShape="1">
            <a:blip r:embed="rId35">
              <a:alphaModFix/>
            </a:blip>
            <a:srcRect/>
            <a:stretch/>
          </p:blipFill>
          <p:spPr>
            <a:xfrm>
              <a:off x="2957661" y="3244568"/>
              <a:ext cx="700048" cy="856660"/>
            </a:xfrm>
            <a:prstGeom prst="rect">
              <a:avLst/>
            </a:prstGeom>
            <a:noFill/>
            <a:ln>
              <a:noFill/>
            </a:ln>
          </p:spPr>
        </p:pic>
      </p:grpSp>
      <p:grpSp>
        <p:nvGrpSpPr>
          <p:cNvPr id="586" name="Google Shape;586;p45"/>
          <p:cNvGrpSpPr/>
          <p:nvPr/>
        </p:nvGrpSpPr>
        <p:grpSpPr>
          <a:xfrm>
            <a:off x="2112760" y="4681323"/>
            <a:ext cx="1104133" cy="1463856"/>
            <a:chOff x="2938316" y="3506425"/>
            <a:chExt cx="828100" cy="1097892"/>
          </a:xfrm>
        </p:grpSpPr>
        <p:sp>
          <p:nvSpPr>
            <p:cNvPr id="587" name="Google Shape;587;p45"/>
            <p:cNvSpPr txBox="1"/>
            <p:nvPr/>
          </p:nvSpPr>
          <p:spPr>
            <a:xfrm>
              <a:off x="2938316" y="4350432"/>
              <a:ext cx="828100" cy="253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Wei Liu</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dk1"/>
                  </a:solidFill>
                  <a:latin typeface="Libre Franklin"/>
                  <a:ea typeface="Libre Franklin"/>
                  <a:cs typeface="Libre Franklin"/>
                  <a:sym typeface="Libre Franklin"/>
                </a:rPr>
                <a:t>AMP</a:t>
              </a:r>
              <a:endParaRPr sz="1500" b="0" i="0" u="none" strike="noStrike" cap="none">
                <a:solidFill>
                  <a:schemeClr val="dk1"/>
                </a:solidFill>
                <a:latin typeface="Arial"/>
                <a:ea typeface="Arial"/>
                <a:cs typeface="Arial"/>
                <a:sym typeface="Arial"/>
              </a:endParaRPr>
            </a:p>
          </p:txBody>
        </p:sp>
        <p:pic>
          <p:nvPicPr>
            <p:cNvPr id="588" name="Google Shape;588;p45"/>
            <p:cNvPicPr preferRelativeResize="0"/>
            <p:nvPr/>
          </p:nvPicPr>
          <p:blipFill rotWithShape="1">
            <a:blip r:embed="rId36">
              <a:alphaModFix/>
            </a:blip>
            <a:srcRect/>
            <a:stretch/>
          </p:blipFill>
          <p:spPr>
            <a:xfrm>
              <a:off x="2996579" y="3506425"/>
              <a:ext cx="719320" cy="874085"/>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72"/>
          <p:cNvSpPr txBox="1">
            <a:spLocks noGrp="1"/>
          </p:cNvSpPr>
          <p:nvPr>
            <p:ph type="body" idx="1"/>
          </p:nvPr>
        </p:nvSpPr>
        <p:spPr>
          <a:xfrm>
            <a:off x="1458625" y="2513751"/>
            <a:ext cx="8980500" cy="8361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lt1"/>
              </a:buClr>
              <a:buSzPts val="2800"/>
              <a:buNone/>
            </a:pPr>
            <a:r>
              <a:rPr lang="en-US" sz="4400"/>
              <a:t>Thank you </a:t>
            </a:r>
            <a:endParaRPr sz="4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46"/>
          <p:cNvSpPr txBox="1">
            <a:spLocks noGrp="1"/>
          </p:cNvSpPr>
          <p:nvPr>
            <p:ph type="body" idx="2"/>
          </p:nvPr>
        </p:nvSpPr>
        <p:spPr>
          <a:xfrm>
            <a:off x="595901" y="152401"/>
            <a:ext cx="10761098" cy="566790"/>
          </a:xfrm>
          <a:prstGeom prst="rect">
            <a:avLst/>
          </a:prstGeom>
        </p:spPr>
        <p:txBody>
          <a:bodyPr spcFirstLastPara="1" wrap="square" lIns="91425" tIns="45700" rIns="91425" bIns="45700" anchor="t" anchorCtr="0">
            <a:noAutofit/>
          </a:bodyPr>
          <a:lstStyle/>
          <a:p>
            <a:pPr marL="0" lvl="0" indent="0" algn="ctr" rtl="0">
              <a:spcBef>
                <a:spcPts val="560"/>
              </a:spcBef>
              <a:spcAft>
                <a:spcPts val="0"/>
              </a:spcAft>
              <a:buNone/>
            </a:pPr>
            <a:r>
              <a:rPr lang="en-US" dirty="0"/>
              <a:t>IDEA and Key Actions Items - Conversation Starter</a:t>
            </a:r>
            <a:endParaRPr dirty="0"/>
          </a:p>
        </p:txBody>
      </p:sp>
      <p:sp>
        <p:nvSpPr>
          <p:cNvPr id="596" name="Google Shape;596;p46"/>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4</a:t>
            </a:fld>
            <a:endParaRPr/>
          </a:p>
        </p:txBody>
      </p:sp>
      <p:pic>
        <p:nvPicPr>
          <p:cNvPr id="597" name="Google Shape;597;p46"/>
          <p:cNvPicPr preferRelativeResize="0"/>
          <p:nvPr/>
        </p:nvPicPr>
        <p:blipFill rotWithShape="1">
          <a:blip r:embed="rId3">
            <a:alphaModFix/>
          </a:blip>
          <a:srcRect t="10201"/>
          <a:stretch/>
        </p:blipFill>
        <p:spPr>
          <a:xfrm>
            <a:off x="268400" y="3255450"/>
            <a:ext cx="2864099" cy="3429074"/>
          </a:xfrm>
          <a:prstGeom prst="rect">
            <a:avLst/>
          </a:prstGeom>
          <a:noFill/>
          <a:ln>
            <a:noFill/>
          </a:ln>
        </p:spPr>
      </p:pic>
      <p:pic>
        <p:nvPicPr>
          <p:cNvPr id="598" name="Google Shape;598;p46"/>
          <p:cNvPicPr preferRelativeResize="0"/>
          <p:nvPr/>
        </p:nvPicPr>
        <p:blipFill>
          <a:blip r:embed="rId4">
            <a:alphaModFix/>
          </a:blip>
          <a:stretch>
            <a:fillRect/>
          </a:stretch>
        </p:blipFill>
        <p:spPr>
          <a:xfrm>
            <a:off x="3284900" y="3276525"/>
            <a:ext cx="2571813" cy="3429074"/>
          </a:xfrm>
          <a:prstGeom prst="rect">
            <a:avLst/>
          </a:prstGeom>
          <a:noFill/>
          <a:ln>
            <a:noFill/>
          </a:ln>
        </p:spPr>
      </p:pic>
      <p:pic>
        <p:nvPicPr>
          <p:cNvPr id="599" name="Google Shape;599;p46"/>
          <p:cNvPicPr preferRelativeResize="0"/>
          <p:nvPr/>
        </p:nvPicPr>
        <p:blipFill>
          <a:blip r:embed="rId5">
            <a:alphaModFix/>
          </a:blip>
          <a:stretch>
            <a:fillRect/>
          </a:stretch>
        </p:blipFill>
        <p:spPr>
          <a:xfrm>
            <a:off x="6009126" y="3276473"/>
            <a:ext cx="2571825" cy="3429125"/>
          </a:xfrm>
          <a:prstGeom prst="rect">
            <a:avLst/>
          </a:prstGeom>
          <a:noFill/>
          <a:ln>
            <a:noFill/>
          </a:ln>
        </p:spPr>
      </p:pic>
      <p:pic>
        <p:nvPicPr>
          <p:cNvPr id="600" name="Google Shape;600;p46"/>
          <p:cNvPicPr preferRelativeResize="0"/>
          <p:nvPr/>
        </p:nvPicPr>
        <p:blipFill>
          <a:blip r:embed="rId6">
            <a:alphaModFix/>
          </a:blip>
          <a:stretch>
            <a:fillRect/>
          </a:stretch>
        </p:blipFill>
        <p:spPr>
          <a:xfrm>
            <a:off x="8733350" y="3207409"/>
            <a:ext cx="2623649" cy="3498189"/>
          </a:xfrm>
          <a:prstGeom prst="rect">
            <a:avLst/>
          </a:prstGeom>
          <a:noFill/>
          <a:ln>
            <a:noFill/>
          </a:ln>
        </p:spPr>
      </p:pic>
      <p:sp>
        <p:nvSpPr>
          <p:cNvPr id="5" name="TextBox 4">
            <a:extLst>
              <a:ext uri="{FF2B5EF4-FFF2-40B4-BE49-F238E27FC236}">
                <a16:creationId xmlns:a16="http://schemas.microsoft.com/office/drawing/2014/main" id="{9F09DACB-CA70-FA4C-9868-769789B7851D}"/>
              </a:ext>
            </a:extLst>
          </p:cNvPr>
          <p:cNvSpPr txBox="1"/>
          <p:nvPr/>
        </p:nvSpPr>
        <p:spPr>
          <a:xfrm>
            <a:off x="244996" y="1249966"/>
            <a:ext cx="11223434" cy="1523373"/>
          </a:xfrm>
          <a:prstGeom prst="rect">
            <a:avLst/>
          </a:prstGeom>
          <a:gradFill>
            <a:gsLst>
              <a:gs pos="0">
                <a:srgbClr val="253967"/>
              </a:gs>
              <a:gs pos="50000">
                <a:srgbClr val="365295"/>
              </a:gs>
              <a:gs pos="100000">
                <a:srgbClr val="4262B3"/>
              </a:gs>
            </a:gsLst>
            <a:lin ang="13500000" scaled="0"/>
          </a:gra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21875" tIns="60900" rIns="121875" bIns="60900" anchor="t" anchorCtr="0">
            <a:spAutoFit/>
          </a:bodyPr>
          <a:lstStyle>
            <a:defPPr marR="0" lvl="0" algn="l" rtl="0">
              <a:lnSpc>
                <a:spcPct val="100000"/>
              </a:lnSpc>
              <a:spcBef>
                <a:spcPts val="0"/>
              </a:spcBef>
              <a:spcAft>
                <a:spcPts val="0"/>
              </a:spcAft>
            </a:defPPr>
            <a:lvl1pPr marL="0" indent="0" algn="ctr">
              <a:buNone/>
              <a:defRPr sz="1900">
                <a:solidFill>
                  <a:schemeClr val="lt1"/>
                </a:solidFill>
              </a:defRPr>
            </a:lvl1pPr>
          </a:lstStyle>
          <a:p>
            <a:pPr algn="l"/>
            <a:r>
              <a:rPr lang="en-US" dirty="0"/>
              <a:t>Conversation starter - increase awareness of IDEA launch  (D&amp;I, DEI to IDEA)</a:t>
            </a:r>
          </a:p>
          <a:p>
            <a:pPr marL="285750" lvl="1" indent="-285750">
              <a:buClr>
                <a:schemeClr val="bg1"/>
              </a:buClr>
              <a:buFont typeface="Arial" panose="020B0604020202020204" pitchFamily="34" charset="0"/>
              <a:buChar char="•"/>
            </a:pPr>
            <a:r>
              <a:rPr lang="en-US" sz="1800" dirty="0">
                <a:solidFill>
                  <a:schemeClr val="bg1"/>
                </a:solidFill>
              </a:rPr>
              <a:t>Trifold</a:t>
            </a:r>
          </a:p>
          <a:p>
            <a:pPr marL="285750" lvl="1" indent="-285750">
              <a:buClr>
                <a:schemeClr val="bg1"/>
              </a:buClr>
              <a:buFont typeface="Arial" panose="020B0604020202020204" pitchFamily="34" charset="0"/>
              <a:buChar char="•"/>
            </a:pPr>
            <a:r>
              <a:rPr lang="en-US" sz="1800" dirty="0">
                <a:solidFill>
                  <a:schemeClr val="bg1"/>
                </a:solidFill>
              </a:rPr>
              <a:t>50 ways to fight bias cards and printed slides</a:t>
            </a:r>
          </a:p>
          <a:p>
            <a:pPr marL="285750" lvl="1" indent="-285750">
              <a:buClr>
                <a:schemeClr val="bg1"/>
              </a:buClr>
              <a:buFont typeface="Arial" panose="020B0604020202020204" pitchFamily="34" charset="0"/>
              <a:buChar char="•"/>
            </a:pPr>
            <a:r>
              <a:rPr lang="en-US" sz="1800" dirty="0">
                <a:solidFill>
                  <a:schemeClr val="bg1"/>
                </a:solidFill>
              </a:rPr>
              <a:t>Sample for Tammy </a:t>
            </a:r>
          </a:p>
          <a:p>
            <a:pPr marL="285750" lvl="1" indent="-285750">
              <a:buClr>
                <a:schemeClr val="bg1"/>
              </a:buClr>
              <a:buFont typeface="Arial" panose="020B0604020202020204" pitchFamily="34" charset="0"/>
              <a:buChar char="•"/>
            </a:pPr>
            <a:r>
              <a:rPr lang="en-US" sz="1800" dirty="0">
                <a:solidFill>
                  <a:schemeClr val="bg1"/>
                </a:solidFill>
              </a:rPr>
              <a:t>All programs within ATAP (for one program we provided the information and followed up via email)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7"/>
          <p:cNvSpPr txBox="1">
            <a:spLocks noGrp="1"/>
          </p:cNvSpPr>
          <p:nvPr>
            <p:ph type="body" idx="1"/>
          </p:nvPr>
        </p:nvSpPr>
        <p:spPr>
          <a:xfrm>
            <a:off x="214846" y="4041716"/>
            <a:ext cx="7891464" cy="2262037"/>
          </a:xfrm>
          <a:prstGeom prst="rect">
            <a:avLst/>
          </a:prstGeom>
          <a:gradFill>
            <a:gsLst>
              <a:gs pos="0">
                <a:srgbClr val="253967"/>
              </a:gs>
              <a:gs pos="50000">
                <a:srgbClr val="365295"/>
              </a:gs>
              <a:gs pos="100000">
                <a:srgbClr val="4262B3"/>
              </a:gs>
            </a:gsLst>
            <a:lin ang="13500000" scaled="0"/>
          </a:gra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21875" tIns="60900" rIns="121875" bIns="60900" anchor="t" anchorCtr="0">
            <a:spAutoFit/>
          </a:bodyPr>
          <a:lstStyle/>
          <a:p>
            <a:pPr marL="0" indent="0">
              <a:spcBef>
                <a:spcPts val="600"/>
              </a:spcBef>
              <a:buClr>
                <a:srgbClr val="000000"/>
              </a:buClr>
              <a:buNone/>
            </a:pPr>
            <a:r>
              <a:rPr lang="en-US" sz="1900" dirty="0">
                <a:solidFill>
                  <a:schemeClr val="lt1"/>
                </a:solidFill>
              </a:rPr>
              <a:t>Leveling the playing field </a:t>
            </a:r>
            <a:endParaRPr sz="1900" dirty="0">
              <a:solidFill>
                <a:schemeClr val="lt1"/>
              </a:solidFill>
            </a:endParaRPr>
          </a:p>
          <a:p>
            <a:pPr marL="0" indent="0">
              <a:spcBef>
                <a:spcPts val="600"/>
              </a:spcBef>
              <a:buClr>
                <a:srgbClr val="000000"/>
              </a:buClr>
              <a:buNone/>
            </a:pPr>
            <a:r>
              <a:rPr lang="en-US" sz="1900" dirty="0">
                <a:solidFill>
                  <a:schemeClr val="bg1"/>
                </a:solidFill>
                <a:hlinkClick r:id="rId3">
                  <a:extLst>
                    <a:ext uri="{A12FA001-AC4F-418D-AE19-62706E023703}">
                      <ahyp:hlinkClr xmlns:ahyp="http://schemas.microsoft.com/office/drawing/2018/hyperlinkcolor" val="tx"/>
                    </a:ext>
                  </a:extLst>
                </a:hlinkClick>
              </a:rPr>
              <a:t>https://womensleadership.stanford.edu/level</a:t>
            </a:r>
            <a:endParaRPr sz="1900" dirty="0">
              <a:solidFill>
                <a:schemeClr val="bg1"/>
              </a:solidFill>
            </a:endParaRPr>
          </a:p>
          <a:p>
            <a:pPr marL="342900">
              <a:spcBef>
                <a:spcPts val="600"/>
              </a:spcBef>
              <a:buClr>
                <a:schemeClr val="bg1"/>
              </a:buClr>
            </a:pPr>
            <a:r>
              <a:rPr lang="en-US" sz="1900" dirty="0">
                <a:solidFill>
                  <a:schemeClr val="lt1"/>
                </a:solidFill>
              </a:rPr>
              <a:t>All members of search committee for hires review this video</a:t>
            </a:r>
            <a:endParaRPr sz="1900" dirty="0">
              <a:solidFill>
                <a:schemeClr val="lt1"/>
              </a:solidFill>
            </a:endParaRPr>
          </a:p>
          <a:p>
            <a:pPr marL="342900">
              <a:spcBef>
                <a:spcPts val="600"/>
              </a:spcBef>
              <a:buClr>
                <a:schemeClr val="bg1"/>
              </a:buClr>
            </a:pPr>
            <a:r>
              <a:rPr lang="en-US" sz="1900" dirty="0">
                <a:solidFill>
                  <a:schemeClr val="lt1"/>
                </a:solidFill>
              </a:rPr>
              <a:t>Ina Reichel is invited to kick off meeting</a:t>
            </a:r>
            <a:endParaRPr sz="1900" dirty="0">
              <a:solidFill>
                <a:schemeClr val="lt1"/>
              </a:solidFill>
            </a:endParaRPr>
          </a:p>
          <a:p>
            <a:pPr marL="342900">
              <a:spcBef>
                <a:spcPts val="600"/>
              </a:spcBef>
              <a:buClr>
                <a:schemeClr val="bg1"/>
              </a:buClr>
            </a:pPr>
            <a:r>
              <a:rPr lang="en-US" sz="1900" dirty="0">
                <a:solidFill>
                  <a:schemeClr val="lt1"/>
                </a:solidFill>
              </a:rPr>
              <a:t>More than 55 people in ATAP have viewed and discussed this video with Ina Reichel</a:t>
            </a:r>
            <a:endParaRPr sz="1900" dirty="0">
              <a:solidFill>
                <a:schemeClr val="lt1"/>
              </a:solidFill>
            </a:endParaRPr>
          </a:p>
        </p:txBody>
      </p:sp>
      <p:sp>
        <p:nvSpPr>
          <p:cNvPr id="607" name="Google Shape;607;p47"/>
          <p:cNvSpPr txBox="1">
            <a:spLocks noGrp="1"/>
          </p:cNvSpPr>
          <p:nvPr>
            <p:ph type="body" idx="2"/>
          </p:nvPr>
        </p:nvSpPr>
        <p:spPr>
          <a:xfrm>
            <a:off x="1063987" y="-90452"/>
            <a:ext cx="9734152" cy="976555"/>
          </a:xfrm>
          <a:prstGeom prst="rect">
            <a:avLst/>
          </a:prstGeom>
        </p:spPr>
        <p:txBody>
          <a:bodyPr spcFirstLastPara="1" wrap="square" lIns="91425" tIns="45700" rIns="91425" bIns="45700" anchor="t" anchorCtr="0">
            <a:noAutofit/>
          </a:bodyPr>
          <a:lstStyle/>
          <a:p>
            <a:pPr marL="0" lvl="0" indent="0" algn="ctr" rtl="0">
              <a:spcBef>
                <a:spcPts val="560"/>
              </a:spcBef>
              <a:spcAft>
                <a:spcPts val="0"/>
              </a:spcAft>
              <a:buNone/>
            </a:pPr>
            <a:r>
              <a:rPr lang="en-US" dirty="0"/>
              <a:t>Video - Leveling the Playing Field</a:t>
            </a:r>
            <a:endParaRPr dirty="0"/>
          </a:p>
          <a:p>
            <a:pPr marL="0" lvl="0" indent="0" algn="ctr" rtl="0">
              <a:spcBef>
                <a:spcPts val="560"/>
              </a:spcBef>
              <a:spcAft>
                <a:spcPts val="0"/>
              </a:spcAft>
              <a:buNone/>
            </a:pPr>
            <a:r>
              <a:rPr lang="en-US" dirty="0"/>
              <a:t>Hiring Committees </a:t>
            </a:r>
            <a:endParaRPr dirty="0"/>
          </a:p>
        </p:txBody>
      </p:sp>
      <p:sp>
        <p:nvSpPr>
          <p:cNvPr id="608" name="Google Shape;608;p47"/>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5</a:t>
            </a:fld>
            <a:endParaRPr/>
          </a:p>
        </p:txBody>
      </p:sp>
      <p:pic>
        <p:nvPicPr>
          <p:cNvPr id="609" name="Google Shape;609;p47"/>
          <p:cNvPicPr preferRelativeResize="0"/>
          <p:nvPr/>
        </p:nvPicPr>
        <p:blipFill>
          <a:blip r:embed="rId4">
            <a:alphaModFix/>
          </a:blip>
          <a:stretch>
            <a:fillRect/>
          </a:stretch>
        </p:blipFill>
        <p:spPr>
          <a:xfrm>
            <a:off x="8216225" y="1151575"/>
            <a:ext cx="3712851" cy="5043876"/>
          </a:xfrm>
          <a:prstGeom prst="rect">
            <a:avLst/>
          </a:prstGeom>
          <a:noFill/>
          <a:ln>
            <a:noFill/>
          </a:ln>
        </p:spPr>
      </p:pic>
      <p:pic>
        <p:nvPicPr>
          <p:cNvPr id="610" name="Google Shape;610;p47"/>
          <p:cNvPicPr preferRelativeResize="0"/>
          <p:nvPr/>
        </p:nvPicPr>
        <p:blipFill>
          <a:blip r:embed="rId5">
            <a:alphaModFix/>
          </a:blip>
          <a:stretch>
            <a:fillRect/>
          </a:stretch>
        </p:blipFill>
        <p:spPr>
          <a:xfrm>
            <a:off x="2310600" y="992152"/>
            <a:ext cx="4826599" cy="2729051"/>
          </a:xfrm>
          <a:prstGeom prst="rect">
            <a:avLst/>
          </a:prstGeom>
          <a:noFill/>
          <a:ln>
            <a:noFill/>
          </a:ln>
        </p:spPr>
      </p:pic>
      <p:sp>
        <p:nvSpPr>
          <p:cNvPr id="611" name="Google Shape;611;p47"/>
          <p:cNvSpPr txBox="1"/>
          <p:nvPr/>
        </p:nvSpPr>
        <p:spPr>
          <a:xfrm>
            <a:off x="4137200" y="342900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u="sng">
                <a:solidFill>
                  <a:schemeClr val="hlink"/>
                </a:solidFill>
                <a:highlight>
                  <a:schemeClr val="lt1"/>
                </a:highlight>
                <a:hlinkClick r:id="rId3"/>
              </a:rPr>
              <a:t>https://womensleadership.stanford.edu/level</a:t>
            </a:r>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9" name="Google Shape;619;p48"/>
          <p:cNvPicPr preferRelativeResize="0"/>
          <p:nvPr/>
        </p:nvPicPr>
        <p:blipFill>
          <a:blip r:embed="rId3">
            <a:alphaModFix/>
          </a:blip>
          <a:stretch>
            <a:fillRect/>
          </a:stretch>
        </p:blipFill>
        <p:spPr>
          <a:xfrm>
            <a:off x="170225" y="3328517"/>
            <a:ext cx="3524677" cy="2387601"/>
          </a:xfrm>
          <a:prstGeom prst="rect">
            <a:avLst/>
          </a:prstGeom>
          <a:noFill/>
          <a:ln w="9525" cap="flat" cmpd="sng">
            <a:solidFill>
              <a:schemeClr val="dk2"/>
            </a:solidFill>
            <a:prstDash val="solid"/>
            <a:round/>
            <a:headEnd type="none" w="sm" len="sm"/>
            <a:tailEnd type="none" w="sm" len="sm"/>
          </a:ln>
        </p:spPr>
      </p:pic>
      <p:pic>
        <p:nvPicPr>
          <p:cNvPr id="620" name="Google Shape;620;p48"/>
          <p:cNvPicPr preferRelativeResize="0"/>
          <p:nvPr/>
        </p:nvPicPr>
        <p:blipFill>
          <a:blip r:embed="rId4">
            <a:alphaModFix/>
          </a:blip>
          <a:stretch>
            <a:fillRect/>
          </a:stretch>
        </p:blipFill>
        <p:spPr>
          <a:xfrm>
            <a:off x="2185814" y="4592421"/>
            <a:ext cx="4869951" cy="2053246"/>
          </a:xfrm>
          <a:prstGeom prst="rect">
            <a:avLst/>
          </a:prstGeom>
          <a:noFill/>
          <a:ln w="9525" cap="flat" cmpd="sng">
            <a:solidFill>
              <a:schemeClr val="dk2"/>
            </a:solidFill>
            <a:prstDash val="solid"/>
            <a:round/>
            <a:headEnd type="none" w="sm" len="sm"/>
            <a:tailEnd type="none" w="sm" len="sm"/>
          </a:ln>
        </p:spPr>
      </p:pic>
      <p:sp>
        <p:nvSpPr>
          <p:cNvPr id="622" name="Google Shape;622;p48"/>
          <p:cNvSpPr txBox="1"/>
          <p:nvPr/>
        </p:nvSpPr>
        <p:spPr>
          <a:xfrm>
            <a:off x="9437468" y="1568868"/>
            <a:ext cx="2414916"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dirty="0">
                <a:solidFill>
                  <a:srgbClr val="0432FF"/>
                </a:solidFill>
                <a:hlinkClick r:id="rId5">
                  <a:extLst>
                    <a:ext uri="{A12FA001-AC4F-418D-AE19-62706E023703}">
                      <ahyp:hlinkClr xmlns:ahyp="http://schemas.microsoft.com/office/drawing/2018/hyperlinkcolor" val="tx"/>
                    </a:ext>
                  </a:extLst>
                </a:hlinkClick>
              </a:rPr>
              <a:t>https://atap.lbl.gov/news-back-issues/</a:t>
            </a:r>
            <a:endParaRPr dirty="0">
              <a:solidFill>
                <a:srgbClr val="0432FF"/>
              </a:solidFill>
            </a:endParaRPr>
          </a:p>
          <a:p>
            <a:pPr marL="0" lvl="0" indent="0" algn="l" rtl="0">
              <a:spcBef>
                <a:spcPts val="0"/>
              </a:spcBef>
              <a:spcAft>
                <a:spcPts val="0"/>
              </a:spcAft>
              <a:buNone/>
            </a:pPr>
            <a:endParaRPr dirty="0"/>
          </a:p>
        </p:txBody>
      </p:sp>
      <p:pic>
        <p:nvPicPr>
          <p:cNvPr id="5" name="Picture 4">
            <a:extLst>
              <a:ext uri="{FF2B5EF4-FFF2-40B4-BE49-F238E27FC236}">
                <a16:creationId xmlns:a16="http://schemas.microsoft.com/office/drawing/2014/main" id="{18319F23-9E38-C54D-BA4E-6C7B812EB8F2}"/>
              </a:ext>
            </a:extLst>
          </p:cNvPr>
          <p:cNvPicPr>
            <a:picLocks noChangeAspect="1"/>
          </p:cNvPicPr>
          <p:nvPr/>
        </p:nvPicPr>
        <p:blipFill rotWithShape="1">
          <a:blip r:embed="rId6"/>
          <a:srcRect l="3900" r="3630"/>
          <a:stretch/>
        </p:blipFill>
        <p:spPr>
          <a:xfrm>
            <a:off x="5375189" y="1012133"/>
            <a:ext cx="3830596" cy="3311288"/>
          </a:xfrm>
          <a:prstGeom prst="rect">
            <a:avLst/>
          </a:prstGeom>
          <a:ln>
            <a:solidFill>
              <a:schemeClr val="tx1"/>
            </a:solidFill>
          </a:ln>
        </p:spPr>
      </p:pic>
      <p:pic>
        <p:nvPicPr>
          <p:cNvPr id="7" name="Picture 6">
            <a:extLst>
              <a:ext uri="{FF2B5EF4-FFF2-40B4-BE49-F238E27FC236}">
                <a16:creationId xmlns:a16="http://schemas.microsoft.com/office/drawing/2014/main" id="{E8631F29-9253-6D41-9417-1FD13D752918}"/>
              </a:ext>
            </a:extLst>
          </p:cNvPr>
          <p:cNvPicPr>
            <a:picLocks noChangeAspect="1"/>
          </p:cNvPicPr>
          <p:nvPr/>
        </p:nvPicPr>
        <p:blipFill>
          <a:blip r:embed="rId7"/>
          <a:stretch>
            <a:fillRect/>
          </a:stretch>
        </p:blipFill>
        <p:spPr>
          <a:xfrm>
            <a:off x="170225" y="1007075"/>
            <a:ext cx="4994810" cy="2226068"/>
          </a:xfrm>
          <a:prstGeom prst="rect">
            <a:avLst/>
          </a:prstGeom>
        </p:spPr>
      </p:pic>
      <p:sp>
        <p:nvSpPr>
          <p:cNvPr id="617" name="Google Shape;617;p48"/>
          <p:cNvSpPr txBox="1">
            <a:spLocks noGrp="1"/>
          </p:cNvSpPr>
          <p:nvPr>
            <p:ph type="body" idx="2"/>
          </p:nvPr>
        </p:nvSpPr>
        <p:spPr>
          <a:xfrm>
            <a:off x="672723" y="212333"/>
            <a:ext cx="10840061" cy="543600"/>
          </a:xfrm>
          <a:prstGeom prst="rect">
            <a:avLst/>
          </a:prstGeom>
        </p:spPr>
        <p:txBody>
          <a:bodyPr spcFirstLastPara="1" wrap="square" lIns="91425" tIns="45700" rIns="91425" bIns="45700" anchor="t" anchorCtr="0">
            <a:noAutofit/>
          </a:bodyPr>
          <a:lstStyle/>
          <a:p>
            <a:pPr marL="0" lvl="0" indent="0" algn="ctr" rtl="0">
              <a:spcBef>
                <a:spcPts val="560"/>
              </a:spcBef>
              <a:spcAft>
                <a:spcPts val="0"/>
              </a:spcAft>
              <a:buNone/>
            </a:pPr>
            <a:r>
              <a:rPr lang="en-US" dirty="0"/>
              <a:t>Workplace Life  - Section in Bimonthly ATAP Newsletter</a:t>
            </a:r>
            <a:endParaRPr dirty="0"/>
          </a:p>
        </p:txBody>
      </p:sp>
      <p:sp>
        <p:nvSpPr>
          <p:cNvPr id="618" name="Google Shape;618;p48"/>
          <p:cNvSpPr txBox="1">
            <a:spLocks noGrp="1"/>
          </p:cNvSpPr>
          <p:nvPr>
            <p:ph type="sldNum" idx="12"/>
          </p:nvPr>
        </p:nvSpPr>
        <p:spPr>
          <a:xfrm>
            <a:off x="11512784" y="6568441"/>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6</a:t>
            </a:fld>
            <a:endParaRPr dirty="0"/>
          </a:p>
        </p:txBody>
      </p:sp>
      <p:pic>
        <p:nvPicPr>
          <p:cNvPr id="9" name="Picture 8">
            <a:extLst>
              <a:ext uri="{FF2B5EF4-FFF2-40B4-BE49-F238E27FC236}">
                <a16:creationId xmlns:a16="http://schemas.microsoft.com/office/drawing/2014/main" id="{6A0FED5F-5B6D-C643-ABE8-AB14800D96A6}"/>
              </a:ext>
            </a:extLst>
          </p:cNvPr>
          <p:cNvPicPr>
            <a:picLocks noChangeAspect="1"/>
          </p:cNvPicPr>
          <p:nvPr/>
        </p:nvPicPr>
        <p:blipFill>
          <a:blip r:embed="rId8"/>
          <a:stretch>
            <a:fillRect/>
          </a:stretch>
        </p:blipFill>
        <p:spPr>
          <a:xfrm>
            <a:off x="7181251" y="3569357"/>
            <a:ext cx="4840524" cy="3133998"/>
          </a:xfrm>
          <a:prstGeom prst="rect">
            <a:avLst/>
          </a:prstGeom>
          <a:ln>
            <a:solidFill>
              <a:schemeClr val="tx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9"/>
          <p:cNvSpPr txBox="1">
            <a:spLocks noGrp="1"/>
          </p:cNvSpPr>
          <p:nvPr>
            <p:ph type="body" idx="1"/>
          </p:nvPr>
        </p:nvSpPr>
        <p:spPr>
          <a:xfrm>
            <a:off x="8437175" y="1284300"/>
            <a:ext cx="3281100" cy="2604300"/>
          </a:xfrm>
          <a:prstGeom prst="rect">
            <a:avLst/>
          </a:prstGeom>
          <a:gradFill>
            <a:gsLst>
              <a:gs pos="0">
                <a:srgbClr val="253967"/>
              </a:gs>
              <a:gs pos="50000">
                <a:srgbClr val="365295"/>
              </a:gs>
              <a:gs pos="100000">
                <a:srgbClr val="4262B3"/>
              </a:gs>
            </a:gsLst>
            <a:lin ang="13500000" scaled="0"/>
          </a:gra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21875" tIns="60900" rIns="121875" bIns="60900" anchor="t" anchorCtr="0">
            <a:spAutoFit/>
          </a:bodyPr>
          <a:lstStyle/>
          <a:p>
            <a:pPr marL="0" indent="0">
              <a:spcBef>
                <a:spcPts val="600"/>
              </a:spcBef>
              <a:buClr>
                <a:srgbClr val="000000"/>
              </a:buClr>
              <a:buNone/>
            </a:pPr>
            <a:r>
              <a:rPr lang="en-US" sz="1900" dirty="0">
                <a:solidFill>
                  <a:schemeClr val="lt1"/>
                </a:solidFill>
              </a:rPr>
              <a:t>Choose papers from IDEA website:</a:t>
            </a:r>
            <a:endParaRPr sz="1900" dirty="0">
              <a:solidFill>
                <a:schemeClr val="lt1"/>
              </a:solidFill>
            </a:endParaRPr>
          </a:p>
          <a:p>
            <a:pPr marL="342900">
              <a:spcBef>
                <a:spcPts val="600"/>
              </a:spcBef>
              <a:buClr>
                <a:schemeClr val="bg1"/>
              </a:buClr>
            </a:pPr>
            <a:r>
              <a:rPr lang="en-US" sz="1900" dirty="0">
                <a:solidFill>
                  <a:schemeClr val="lt1"/>
                </a:solidFill>
              </a:rPr>
              <a:t>Share with committee</a:t>
            </a:r>
            <a:endParaRPr sz="1900" dirty="0">
              <a:solidFill>
                <a:schemeClr val="lt1"/>
              </a:solidFill>
            </a:endParaRPr>
          </a:p>
          <a:p>
            <a:pPr marL="342900">
              <a:spcBef>
                <a:spcPts val="600"/>
              </a:spcBef>
              <a:buClr>
                <a:schemeClr val="bg1"/>
              </a:buClr>
            </a:pPr>
            <a:r>
              <a:rPr lang="en-US" sz="1900" dirty="0">
                <a:solidFill>
                  <a:schemeClr val="lt1"/>
                </a:solidFill>
              </a:rPr>
              <a:t>Read and discuss paper and key messages</a:t>
            </a:r>
            <a:endParaRPr sz="1900" dirty="0">
              <a:solidFill>
                <a:schemeClr val="lt1"/>
              </a:solidFill>
            </a:endParaRPr>
          </a:p>
          <a:p>
            <a:pPr marL="0" indent="0">
              <a:spcBef>
                <a:spcPts val="600"/>
              </a:spcBef>
              <a:buClr>
                <a:srgbClr val="000000"/>
              </a:buClr>
              <a:buNone/>
            </a:pPr>
            <a:endParaRPr sz="1900" dirty="0">
              <a:solidFill>
                <a:schemeClr val="lt1"/>
              </a:solidFill>
            </a:endParaRPr>
          </a:p>
        </p:txBody>
      </p:sp>
      <p:sp>
        <p:nvSpPr>
          <p:cNvPr id="629" name="Google Shape;629;p49"/>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rmAutofit fontScale="92500" lnSpcReduction="10000"/>
          </a:bodyPr>
          <a:lstStyle/>
          <a:p>
            <a:pPr marL="0" lvl="0" indent="0" algn="ctr" rtl="0">
              <a:spcBef>
                <a:spcPts val="560"/>
              </a:spcBef>
              <a:spcAft>
                <a:spcPts val="0"/>
              </a:spcAft>
              <a:buNone/>
            </a:pPr>
            <a:r>
              <a:rPr lang="en-US"/>
              <a:t>Reviewing and Discussing Papers</a:t>
            </a:r>
            <a:endParaRPr/>
          </a:p>
        </p:txBody>
      </p:sp>
      <p:sp>
        <p:nvSpPr>
          <p:cNvPr id="630" name="Google Shape;630;p49"/>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7</a:t>
            </a:fld>
            <a:endParaRPr/>
          </a:p>
        </p:txBody>
      </p:sp>
      <p:pic>
        <p:nvPicPr>
          <p:cNvPr id="631" name="Google Shape;631;p49"/>
          <p:cNvPicPr preferRelativeResize="0"/>
          <p:nvPr/>
        </p:nvPicPr>
        <p:blipFill>
          <a:blip r:embed="rId3">
            <a:alphaModFix/>
          </a:blip>
          <a:stretch>
            <a:fillRect/>
          </a:stretch>
        </p:blipFill>
        <p:spPr>
          <a:xfrm>
            <a:off x="168850" y="1284300"/>
            <a:ext cx="7390498" cy="2488351"/>
          </a:xfrm>
          <a:prstGeom prst="rect">
            <a:avLst/>
          </a:prstGeom>
          <a:noFill/>
          <a:ln w="9525" cap="flat" cmpd="sng">
            <a:solidFill>
              <a:schemeClr val="dk2"/>
            </a:solidFill>
            <a:prstDash val="solid"/>
            <a:round/>
            <a:headEnd type="none" w="sm" len="sm"/>
            <a:tailEnd type="none" w="sm" len="sm"/>
          </a:ln>
        </p:spPr>
      </p:pic>
      <p:pic>
        <p:nvPicPr>
          <p:cNvPr id="632" name="Google Shape;632;p49"/>
          <p:cNvPicPr preferRelativeResize="0"/>
          <p:nvPr/>
        </p:nvPicPr>
        <p:blipFill>
          <a:blip r:embed="rId4">
            <a:alphaModFix/>
          </a:blip>
          <a:stretch>
            <a:fillRect/>
          </a:stretch>
        </p:blipFill>
        <p:spPr>
          <a:xfrm>
            <a:off x="118522" y="3944362"/>
            <a:ext cx="2354427" cy="2604301"/>
          </a:xfrm>
          <a:prstGeom prst="rect">
            <a:avLst/>
          </a:prstGeom>
          <a:noFill/>
          <a:ln w="9525" cap="flat" cmpd="sng">
            <a:solidFill>
              <a:schemeClr val="dk2"/>
            </a:solidFill>
            <a:prstDash val="solid"/>
            <a:round/>
            <a:headEnd type="none" w="sm" len="sm"/>
            <a:tailEnd type="none" w="sm" len="sm"/>
          </a:ln>
        </p:spPr>
      </p:pic>
      <p:pic>
        <p:nvPicPr>
          <p:cNvPr id="633" name="Google Shape;633;p49"/>
          <p:cNvPicPr preferRelativeResize="0"/>
          <p:nvPr/>
        </p:nvPicPr>
        <p:blipFill>
          <a:blip r:embed="rId5">
            <a:alphaModFix/>
          </a:blip>
          <a:stretch>
            <a:fillRect/>
          </a:stretch>
        </p:blipFill>
        <p:spPr>
          <a:xfrm>
            <a:off x="2625350" y="3925050"/>
            <a:ext cx="2727206" cy="2642925"/>
          </a:xfrm>
          <a:prstGeom prst="rect">
            <a:avLst/>
          </a:prstGeom>
          <a:noFill/>
          <a:ln w="9525" cap="flat" cmpd="sng">
            <a:solidFill>
              <a:schemeClr val="dk2"/>
            </a:solidFill>
            <a:prstDash val="solid"/>
            <a:round/>
            <a:headEnd type="none" w="sm" len="sm"/>
            <a:tailEnd type="none" w="sm" len="sm"/>
          </a:ln>
        </p:spPr>
      </p:pic>
      <p:pic>
        <p:nvPicPr>
          <p:cNvPr id="634" name="Google Shape;634;p49"/>
          <p:cNvPicPr preferRelativeResize="0"/>
          <p:nvPr/>
        </p:nvPicPr>
        <p:blipFill>
          <a:blip r:embed="rId6">
            <a:alphaModFix/>
          </a:blip>
          <a:stretch>
            <a:fillRect/>
          </a:stretch>
        </p:blipFill>
        <p:spPr>
          <a:xfrm>
            <a:off x="5465100" y="3925050"/>
            <a:ext cx="2567700" cy="2642934"/>
          </a:xfrm>
          <a:prstGeom prst="rect">
            <a:avLst/>
          </a:prstGeom>
          <a:noFill/>
          <a:ln w="9525" cap="flat" cmpd="sng">
            <a:solidFill>
              <a:schemeClr val="dk2"/>
            </a:solidFill>
            <a:prstDash val="solid"/>
            <a:round/>
            <a:headEnd type="none" w="sm" len="sm"/>
            <a:tailEnd type="none" w="sm" len="sm"/>
          </a:ln>
        </p:spPr>
      </p:pic>
      <p:pic>
        <p:nvPicPr>
          <p:cNvPr id="635" name="Google Shape;635;p49"/>
          <p:cNvPicPr preferRelativeResize="0"/>
          <p:nvPr/>
        </p:nvPicPr>
        <p:blipFill>
          <a:blip r:embed="rId7">
            <a:alphaModFix/>
          </a:blip>
          <a:stretch>
            <a:fillRect/>
          </a:stretch>
        </p:blipFill>
        <p:spPr>
          <a:xfrm>
            <a:off x="8327901" y="3914213"/>
            <a:ext cx="2093423" cy="26646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0"/>
          <p:cNvSpPr txBox="1">
            <a:spLocks noGrp="1"/>
          </p:cNvSpPr>
          <p:nvPr>
            <p:ph type="body" idx="1"/>
          </p:nvPr>
        </p:nvSpPr>
        <p:spPr>
          <a:xfrm>
            <a:off x="7661253" y="1284300"/>
            <a:ext cx="4057200" cy="5124359"/>
          </a:xfrm>
          <a:prstGeom prst="rect">
            <a:avLst/>
          </a:prstGeom>
          <a:gradFill>
            <a:gsLst>
              <a:gs pos="0">
                <a:srgbClr val="253967"/>
              </a:gs>
              <a:gs pos="50000">
                <a:srgbClr val="365295"/>
              </a:gs>
              <a:gs pos="100000">
                <a:srgbClr val="4262B3"/>
              </a:gs>
            </a:gsLst>
            <a:lin ang="13500000" scaled="0"/>
          </a:gra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21875" tIns="60900" rIns="121875" bIns="60900" anchor="t" anchorCtr="0">
            <a:spAutoFit/>
          </a:bodyPr>
          <a:lstStyle/>
          <a:p>
            <a:pPr marL="342900">
              <a:spcBef>
                <a:spcPts val="600"/>
              </a:spcBef>
              <a:spcAft>
                <a:spcPts val="600"/>
              </a:spcAft>
              <a:buClr>
                <a:schemeClr val="bg1"/>
              </a:buClr>
            </a:pPr>
            <a:r>
              <a:rPr lang="en-US" sz="1900" dirty="0">
                <a:solidFill>
                  <a:schemeClr val="lt1"/>
                </a:solidFill>
              </a:rPr>
              <a:t>Presentation at ATAP IDEA Committee meeting by Ina Reichel</a:t>
            </a:r>
            <a:endParaRPr sz="1900" dirty="0">
              <a:solidFill>
                <a:schemeClr val="lt1"/>
              </a:solidFill>
            </a:endParaRPr>
          </a:p>
          <a:p>
            <a:pPr marL="342900">
              <a:spcBef>
                <a:spcPts val="600"/>
              </a:spcBef>
              <a:spcAft>
                <a:spcPts val="600"/>
              </a:spcAft>
              <a:buClr>
                <a:schemeClr val="bg1"/>
              </a:buClr>
            </a:pPr>
            <a:r>
              <a:rPr lang="en-US" sz="1900" dirty="0">
                <a:solidFill>
                  <a:schemeClr val="lt1"/>
                </a:solidFill>
              </a:rPr>
              <a:t>Also organized meeting with each Program in ATAP - presented the Microaggression survey </a:t>
            </a:r>
            <a:endParaRPr sz="1900" dirty="0">
              <a:solidFill>
                <a:schemeClr val="lt1"/>
              </a:solidFill>
            </a:endParaRPr>
          </a:p>
          <a:p>
            <a:pPr marL="342900">
              <a:spcBef>
                <a:spcPts val="600"/>
              </a:spcBef>
              <a:spcAft>
                <a:spcPts val="600"/>
              </a:spcAft>
              <a:buClr>
                <a:schemeClr val="bg1"/>
              </a:buClr>
            </a:pPr>
            <a:r>
              <a:rPr lang="en-US" sz="1900" dirty="0">
                <a:solidFill>
                  <a:schemeClr val="lt1"/>
                </a:solidFill>
              </a:rPr>
              <a:t>Invited Janie </a:t>
            </a:r>
            <a:r>
              <a:rPr lang="en-US" sz="1900" dirty="0" err="1">
                <a:solidFill>
                  <a:schemeClr val="lt1"/>
                </a:solidFill>
              </a:rPr>
              <a:t>Pinterits</a:t>
            </a:r>
            <a:r>
              <a:rPr lang="en-US" sz="1900" dirty="0">
                <a:solidFill>
                  <a:schemeClr val="lt1"/>
                </a:solidFill>
              </a:rPr>
              <a:t> to ATAP IDEA committee meeting for Interactive Presentation and discussion on Going from Bystander to Upstander</a:t>
            </a:r>
            <a:endParaRPr sz="1900" dirty="0">
              <a:solidFill>
                <a:schemeClr val="lt1"/>
              </a:solidFill>
            </a:endParaRPr>
          </a:p>
          <a:p>
            <a:pPr marL="342900">
              <a:spcBef>
                <a:spcPts val="600"/>
              </a:spcBef>
              <a:spcAft>
                <a:spcPts val="600"/>
              </a:spcAft>
              <a:buClr>
                <a:schemeClr val="bg1"/>
              </a:buClr>
            </a:pPr>
            <a:r>
              <a:rPr lang="en-US" sz="1900" dirty="0">
                <a:solidFill>
                  <a:schemeClr val="lt1"/>
                </a:solidFill>
              </a:rPr>
              <a:t>The goal was to introduce these topics to everyone - increase awareness </a:t>
            </a:r>
            <a:endParaRPr sz="1900" dirty="0">
              <a:solidFill>
                <a:schemeClr val="lt1"/>
              </a:solidFill>
            </a:endParaRPr>
          </a:p>
        </p:txBody>
      </p:sp>
      <p:sp>
        <p:nvSpPr>
          <p:cNvPr id="642" name="Google Shape;642;p50"/>
          <p:cNvSpPr txBox="1">
            <a:spLocks noGrp="1"/>
          </p:cNvSpPr>
          <p:nvPr>
            <p:ph type="body" idx="2"/>
          </p:nvPr>
        </p:nvSpPr>
        <p:spPr>
          <a:xfrm>
            <a:off x="1764175" y="-58283"/>
            <a:ext cx="8556600" cy="1095973"/>
          </a:xfrm>
          <a:prstGeom prst="rect">
            <a:avLst/>
          </a:prstGeom>
        </p:spPr>
        <p:txBody>
          <a:bodyPr spcFirstLastPara="1" wrap="square" lIns="91425" tIns="45700" rIns="91425" bIns="45700" anchor="t" anchorCtr="0">
            <a:noAutofit/>
          </a:bodyPr>
          <a:lstStyle/>
          <a:p>
            <a:pPr marL="0" lvl="0" indent="0" algn="ctr" rtl="0">
              <a:spcBef>
                <a:spcPts val="560"/>
              </a:spcBef>
              <a:spcAft>
                <a:spcPts val="0"/>
              </a:spcAft>
              <a:buNone/>
            </a:pPr>
            <a:r>
              <a:rPr lang="en-US" sz="2400" dirty="0">
                <a:solidFill>
                  <a:srgbClr val="FFFFFF"/>
                </a:solidFill>
              </a:rPr>
              <a:t>Microaggression Survey</a:t>
            </a:r>
            <a:endParaRPr sz="2400" dirty="0">
              <a:solidFill>
                <a:srgbClr val="FFFFFF"/>
              </a:solidFill>
            </a:endParaRPr>
          </a:p>
          <a:p>
            <a:pPr marL="0" lvl="0" indent="0" algn="ctr" rtl="0">
              <a:spcBef>
                <a:spcPts val="560"/>
              </a:spcBef>
              <a:spcAft>
                <a:spcPts val="0"/>
              </a:spcAft>
              <a:buNone/>
            </a:pPr>
            <a:r>
              <a:rPr lang="en-US" sz="2400" dirty="0">
                <a:solidFill>
                  <a:srgbClr val="FFFFFF"/>
                </a:solidFill>
              </a:rPr>
              <a:t>Going from Bystander to Upstander</a:t>
            </a:r>
            <a:endParaRPr sz="2400" dirty="0">
              <a:solidFill>
                <a:srgbClr val="FFFFFF"/>
              </a:solidFill>
            </a:endParaRPr>
          </a:p>
          <a:p>
            <a:pPr marL="0" lvl="0" indent="0" algn="ctr" rtl="0">
              <a:spcBef>
                <a:spcPts val="560"/>
              </a:spcBef>
              <a:spcAft>
                <a:spcPts val="0"/>
              </a:spcAft>
              <a:buNone/>
            </a:pPr>
            <a:r>
              <a:rPr lang="en-US" sz="1700" dirty="0">
                <a:solidFill>
                  <a:srgbClr val="FFFFFF"/>
                </a:solidFill>
              </a:rPr>
              <a:t> </a:t>
            </a:r>
            <a:endParaRPr sz="1700" dirty="0">
              <a:solidFill>
                <a:srgbClr val="FFFFFF"/>
              </a:solidFill>
            </a:endParaRPr>
          </a:p>
        </p:txBody>
      </p:sp>
      <p:sp>
        <p:nvSpPr>
          <p:cNvPr id="643" name="Google Shape;643;p50"/>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8</a:t>
            </a:fld>
            <a:endParaRPr/>
          </a:p>
        </p:txBody>
      </p:sp>
      <p:pic>
        <p:nvPicPr>
          <p:cNvPr id="644" name="Google Shape;644;p50"/>
          <p:cNvPicPr preferRelativeResize="0"/>
          <p:nvPr/>
        </p:nvPicPr>
        <p:blipFill>
          <a:blip r:embed="rId3">
            <a:alphaModFix/>
          </a:blip>
          <a:stretch>
            <a:fillRect/>
          </a:stretch>
        </p:blipFill>
        <p:spPr>
          <a:xfrm>
            <a:off x="473524" y="1284300"/>
            <a:ext cx="6437400" cy="4713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1"/>
          <p:cNvSpPr txBox="1">
            <a:spLocks noGrp="1"/>
          </p:cNvSpPr>
          <p:nvPr>
            <p:ph type="body" idx="1"/>
          </p:nvPr>
        </p:nvSpPr>
        <p:spPr>
          <a:xfrm>
            <a:off x="7250975" y="1694575"/>
            <a:ext cx="4521000" cy="2470500"/>
          </a:xfrm>
          <a:prstGeom prst="rect">
            <a:avLst/>
          </a:prstGeom>
          <a:gradFill>
            <a:gsLst>
              <a:gs pos="0">
                <a:srgbClr val="253967"/>
              </a:gs>
              <a:gs pos="50000">
                <a:srgbClr val="365295"/>
              </a:gs>
              <a:gs pos="100000">
                <a:srgbClr val="4262B3"/>
              </a:gs>
            </a:gsLst>
            <a:lin ang="13500000" scaled="0"/>
          </a:gra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21875" tIns="60900" rIns="121875" bIns="60900" anchor="t" anchorCtr="0">
            <a:spAutoFit/>
          </a:bodyPr>
          <a:lstStyle/>
          <a:p>
            <a:pPr marL="342900">
              <a:spcBef>
                <a:spcPts val="600"/>
              </a:spcBef>
              <a:spcAft>
                <a:spcPts val="600"/>
              </a:spcAft>
              <a:buClr>
                <a:schemeClr val="bg1"/>
              </a:buClr>
            </a:pPr>
            <a:r>
              <a:rPr lang="en-US" sz="1900" dirty="0">
                <a:solidFill>
                  <a:schemeClr val="lt1"/>
                </a:solidFill>
              </a:rPr>
              <a:t>Provided some sample questions</a:t>
            </a:r>
            <a:endParaRPr sz="1900" dirty="0">
              <a:solidFill>
                <a:schemeClr val="lt1"/>
              </a:solidFill>
            </a:endParaRPr>
          </a:p>
          <a:p>
            <a:pPr marL="342900">
              <a:spcBef>
                <a:spcPts val="600"/>
              </a:spcBef>
              <a:spcAft>
                <a:spcPts val="600"/>
              </a:spcAft>
              <a:buClr>
                <a:schemeClr val="bg1"/>
              </a:buClr>
            </a:pPr>
            <a:r>
              <a:rPr lang="en-US" sz="1900" dirty="0">
                <a:solidFill>
                  <a:schemeClr val="lt1"/>
                </a:solidFill>
              </a:rPr>
              <a:t>Kia reviewed and worked with Lady</a:t>
            </a:r>
            <a:endParaRPr sz="1900" dirty="0">
              <a:solidFill>
                <a:schemeClr val="lt1"/>
              </a:solidFill>
            </a:endParaRPr>
          </a:p>
          <a:p>
            <a:pPr marL="342900">
              <a:spcBef>
                <a:spcPts val="600"/>
              </a:spcBef>
              <a:spcAft>
                <a:spcPts val="600"/>
              </a:spcAft>
              <a:buClr>
                <a:schemeClr val="bg1"/>
              </a:buClr>
            </a:pPr>
            <a:r>
              <a:rPr lang="en-US" sz="1900" dirty="0">
                <a:solidFill>
                  <a:schemeClr val="lt1"/>
                </a:solidFill>
              </a:rPr>
              <a:t>He sent the survey and provided an analysis of the results</a:t>
            </a:r>
            <a:endParaRPr sz="1900" dirty="0">
              <a:solidFill>
                <a:schemeClr val="lt1"/>
              </a:solidFill>
            </a:endParaRPr>
          </a:p>
          <a:p>
            <a:pPr marL="342900">
              <a:spcBef>
                <a:spcPts val="600"/>
              </a:spcBef>
              <a:spcAft>
                <a:spcPts val="600"/>
              </a:spcAft>
              <a:buClr>
                <a:schemeClr val="bg1"/>
              </a:buClr>
            </a:pPr>
            <a:endParaRPr sz="1900" dirty="0">
              <a:solidFill>
                <a:schemeClr val="lt1"/>
              </a:solidFill>
            </a:endParaRPr>
          </a:p>
        </p:txBody>
      </p:sp>
      <p:sp>
        <p:nvSpPr>
          <p:cNvPr id="651" name="Google Shape;651;p51"/>
          <p:cNvSpPr txBox="1">
            <a:spLocks noGrp="1"/>
          </p:cNvSpPr>
          <p:nvPr>
            <p:ph type="body" idx="2"/>
          </p:nvPr>
        </p:nvSpPr>
        <p:spPr>
          <a:xfrm>
            <a:off x="1817688" y="196622"/>
            <a:ext cx="8556600" cy="543600"/>
          </a:xfrm>
          <a:prstGeom prst="rect">
            <a:avLst/>
          </a:prstGeom>
        </p:spPr>
        <p:txBody>
          <a:bodyPr spcFirstLastPara="1" wrap="square" lIns="91425" tIns="45700" rIns="91425" bIns="45700" anchor="t" anchorCtr="0">
            <a:normAutofit fontScale="92500" lnSpcReduction="10000"/>
          </a:bodyPr>
          <a:lstStyle/>
          <a:p>
            <a:pPr marL="0" lvl="0" indent="0" algn="ctr" rtl="0">
              <a:spcBef>
                <a:spcPts val="560"/>
              </a:spcBef>
              <a:spcAft>
                <a:spcPts val="0"/>
              </a:spcAft>
              <a:buNone/>
            </a:pPr>
            <a:r>
              <a:rPr lang="en-US"/>
              <a:t>ATAP IDEA survey - Worked with HR</a:t>
            </a:r>
            <a:endParaRPr/>
          </a:p>
        </p:txBody>
      </p:sp>
      <p:sp>
        <p:nvSpPr>
          <p:cNvPr id="652" name="Google Shape;652;p51"/>
          <p:cNvSpPr txBox="1">
            <a:spLocks noGrp="1"/>
          </p:cNvSpPr>
          <p:nvPr>
            <p:ph type="sldNum" idx="12"/>
          </p:nvPr>
        </p:nvSpPr>
        <p:spPr>
          <a:xfrm>
            <a:off x="11512784" y="6486249"/>
            <a:ext cx="679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000"/>
              <a:buFont typeface="Times New Roman"/>
              <a:buNone/>
            </a:pPr>
            <a:fld id="{00000000-1234-1234-1234-123412341234}" type="slidenum">
              <a:rPr lang="en-US"/>
              <a:t>9</a:t>
            </a:fld>
            <a:endParaRPr/>
          </a:p>
        </p:txBody>
      </p:sp>
      <p:pic>
        <p:nvPicPr>
          <p:cNvPr id="653" name="Google Shape;653;p51"/>
          <p:cNvPicPr preferRelativeResize="0"/>
          <p:nvPr/>
        </p:nvPicPr>
        <p:blipFill>
          <a:blip r:embed="rId3">
            <a:alphaModFix/>
          </a:blip>
          <a:stretch>
            <a:fillRect/>
          </a:stretch>
        </p:blipFill>
        <p:spPr>
          <a:xfrm>
            <a:off x="286753" y="1364697"/>
            <a:ext cx="6709076" cy="469635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4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TotalTime>
  <Words>2084</Words>
  <Application>Microsoft Macintosh PowerPoint</Application>
  <PresentationFormat>Widescreen</PresentationFormat>
  <Paragraphs>302</Paragraphs>
  <Slides>30</Slides>
  <Notes>30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30</vt:i4>
      </vt:variant>
    </vt:vector>
  </HeadingPairs>
  <TitlesOfParts>
    <vt:vector size="39" baseType="lpstr">
      <vt:lpstr>Libre Franklin</vt:lpstr>
      <vt:lpstr>Times New Roman</vt:lpstr>
      <vt:lpstr>Roboto</vt:lpstr>
      <vt:lpstr>Calibri</vt:lpstr>
      <vt:lpstr>Arial</vt:lpstr>
      <vt:lpstr>Courier New</vt:lpstr>
      <vt:lpstr>4_ATAP Blue Footer</vt:lpstr>
      <vt:lpstr>4_ATAP Blue Footer</vt:lpstr>
      <vt:lpstr>4_ATAP Blue Footer</vt:lpstr>
      <vt:lpstr>Asmita Patel Deputy Division Director, Operations Accelerator Technology &amp; Applied Physics Division</vt:lpstr>
      <vt:lpstr>Workforce Development:  ATAP Staff Using Diversity, Equity and Inclusion Best Practices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Technology &amp; Applied Physics Division Asmita Patel Deputy Division Director, Operations</dc:title>
  <cp:lastModifiedBy>Asmita Patel</cp:lastModifiedBy>
  <cp:revision>10</cp:revision>
  <dcterms:modified xsi:type="dcterms:W3CDTF">2021-12-10T18:56:52Z</dcterms:modified>
</cp:coreProperties>
</file>