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Casper" userId="c7cdbec308ec660c" providerId="LiveId" clId="{0058DA49-E007-46B0-83C5-2EF8A9009C44}"/>
    <pc:docChg chg="undo custSel modSld">
      <pc:chgData name="David Casper" userId="c7cdbec308ec660c" providerId="LiveId" clId="{0058DA49-E007-46B0-83C5-2EF8A9009C44}" dt="2021-11-16T16:52:33.482" v="161" actId="1076"/>
      <pc:docMkLst>
        <pc:docMk/>
      </pc:docMkLst>
      <pc:sldChg chg="addSp delSp modSp mod">
        <pc:chgData name="David Casper" userId="c7cdbec308ec660c" providerId="LiveId" clId="{0058DA49-E007-46B0-83C5-2EF8A9009C44}" dt="2021-11-16T16:52:33.482" v="161" actId="1076"/>
        <pc:sldMkLst>
          <pc:docMk/>
          <pc:sldMk cId="347720549" sldId="257"/>
        </pc:sldMkLst>
        <pc:spChg chg="mod">
          <ac:chgData name="David Casper" userId="c7cdbec308ec660c" providerId="LiveId" clId="{0058DA49-E007-46B0-83C5-2EF8A9009C44}" dt="2021-11-16T16:51:46.602" v="152" actId="14100"/>
          <ac:spMkLst>
            <pc:docMk/>
            <pc:sldMk cId="347720549" sldId="257"/>
            <ac:spMk id="3" creationId="{36557BBD-10A4-499A-8653-1F6B5CB7E5F0}"/>
          </ac:spMkLst>
        </pc:spChg>
        <pc:spChg chg="add mod">
          <ac:chgData name="David Casper" userId="c7cdbec308ec660c" providerId="LiveId" clId="{0058DA49-E007-46B0-83C5-2EF8A9009C44}" dt="2021-11-16T16:52:33.482" v="161" actId="1076"/>
          <ac:spMkLst>
            <pc:docMk/>
            <pc:sldMk cId="347720549" sldId="257"/>
            <ac:spMk id="8" creationId="{71ABE4E5-89EC-4DF6-AF44-C66ED26137F5}"/>
          </ac:spMkLst>
        </pc:spChg>
        <pc:picChg chg="add del mod">
          <ac:chgData name="David Casper" userId="c7cdbec308ec660c" providerId="LiveId" clId="{0058DA49-E007-46B0-83C5-2EF8A9009C44}" dt="2021-11-16T16:50:32.543" v="7" actId="22"/>
          <ac:picMkLst>
            <pc:docMk/>
            <pc:sldMk cId="347720549" sldId="257"/>
            <ac:picMk id="5" creationId="{B2685121-7815-46B3-A2FA-FCA263025697}"/>
          </ac:picMkLst>
        </pc:picChg>
        <pc:picChg chg="add mod">
          <ac:chgData name="David Casper" userId="c7cdbec308ec660c" providerId="LiveId" clId="{0058DA49-E007-46B0-83C5-2EF8A9009C44}" dt="2021-11-16T16:52:03.098" v="157" actId="1076"/>
          <ac:picMkLst>
            <pc:docMk/>
            <pc:sldMk cId="347720549" sldId="257"/>
            <ac:picMk id="7" creationId="{CA3C2D53-909B-4F57-A0BB-7026C1FC3B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9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1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047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32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13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72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4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2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1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5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9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bnl.zoom.us/j/92878606686?pwd=N1Z4YXdKWFNDR0JORUx6dTNETnJJQT09" TargetMode="External"/><Relationship Id="rId2" Type="http://schemas.openxmlformats.org/officeDocument/2006/relationships/hyperlink" Target="https://indico.physics.lbl.gov/event/1756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docs.google.com/document/d/1EbbWwjGF2YAcZIRyau018Rr8_VKVz1CdLOP8KKYY1SA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73C9-1F8E-48B9-901E-32ED9AD93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655" y="1710268"/>
            <a:ext cx="8186348" cy="2340568"/>
          </a:xfrm>
        </p:spPr>
        <p:txBody>
          <a:bodyPr>
            <a:normAutofit fontScale="90000"/>
          </a:bodyPr>
          <a:lstStyle/>
          <a:p>
            <a:r>
              <a:rPr lang="en-US" dirty="0"/>
              <a:t>Software and Computing for Small HEP Experiments:</a:t>
            </a:r>
            <a:br>
              <a:rPr lang="en-US" dirty="0"/>
            </a:br>
            <a:r>
              <a:rPr lang="en-US" sz="4900" dirty="0">
                <a:solidFill>
                  <a:schemeClr val="accent2"/>
                </a:solidFill>
                <a:latin typeface="+mn-lt"/>
              </a:rPr>
              <a:t>Day Two: Tools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05A59-E2B0-446A-8E2B-0E5714592C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Dave Casper, Maria Elena </a:t>
            </a:r>
            <a:r>
              <a:rPr lang="en-US" dirty="0" err="1"/>
              <a:t>Monzani</a:t>
            </a:r>
            <a:r>
              <a:rPr lang="en-US" dirty="0"/>
              <a:t> and Ben Nachman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66EDB1A-4301-4B86-B194-FCB35788A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5" y="4847506"/>
            <a:ext cx="3137837" cy="595412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00004248-2F26-4BAD-B441-F2DE68942F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6" t="30691" r="4594" b="32596"/>
          <a:stretch/>
        </p:blipFill>
        <p:spPr>
          <a:xfrm>
            <a:off x="0" y="5366267"/>
            <a:ext cx="3397718" cy="738739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2DADCC4-22FF-4E6A-BEA2-A0AF9A298D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2" y="5974150"/>
            <a:ext cx="2752825" cy="883762"/>
          </a:xfrm>
          <a:prstGeom prst="rect">
            <a:avLst/>
          </a:prstGeom>
        </p:spPr>
      </p:pic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4438205-2EB5-4D90-8CD0-FA13707A6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57" y="6246788"/>
            <a:ext cx="3678943" cy="573025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59601E8-2642-4824-BC3A-E269D0D835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21" y="0"/>
            <a:ext cx="2006349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2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4824-D5B2-4AA1-9D32-0F9BF960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focus: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F58-E119-4407-9133-C3E44CFB2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Yesterday’s session surveyed a representative set of six different small HEP experiments, highlighting their software and computing challenges and solutions.</a:t>
            </a:r>
          </a:p>
          <a:p>
            <a:r>
              <a:rPr lang="en-US" dirty="0"/>
              <a:t>Today we project the subject of the Workshop onto a different axis, aiming to survey a representative set of the tools used by small HEP experiments</a:t>
            </a:r>
          </a:p>
          <a:p>
            <a:pPr lvl="1"/>
            <a:r>
              <a:rPr lang="en-US" dirty="0"/>
              <a:t>Attempt to cover the major software domains - event generation, detector simulation, reconstruction, analysis – as well as trends in hardware resources</a:t>
            </a:r>
          </a:p>
          <a:p>
            <a:pPr lvl="1"/>
            <a:r>
              <a:rPr lang="en-US" dirty="0"/>
              <a:t>Tension between survey of many tools in a given area and a more complete examination of a single tool – there are talks of both types today.</a:t>
            </a:r>
          </a:p>
          <a:p>
            <a:pPr lvl="1"/>
            <a:r>
              <a:rPr lang="en-US" dirty="0"/>
              <a:t>Clearly impossible to be all-inclusive, so apologies if your favorite tool isn’t included!</a:t>
            </a:r>
          </a:p>
        </p:txBody>
      </p:sp>
    </p:spTree>
    <p:extLst>
      <p:ext uri="{BB962C8B-B14F-4D97-AF65-F5344CB8AC3E}">
        <p14:creationId xmlns:p14="http://schemas.microsoft.com/office/powerpoint/2010/main" val="41213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11AE-1232-464A-A3B7-2188B9AA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16F6A-CDEB-48D6-93C8-E52F8459A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03" y="6248400"/>
            <a:ext cx="8596668" cy="60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Note we have one more talk today than yesterday, so the schedule calls for</a:t>
            </a:r>
            <a:br>
              <a:rPr lang="en-US" dirty="0"/>
            </a:br>
            <a:r>
              <a:rPr lang="en-US" dirty="0"/>
              <a:t>15-minute talks with 5 minutes for discussion.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AB7E54-AB72-40AD-822E-589CD90B81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7"/>
          <a:stretch/>
        </p:blipFill>
        <p:spPr>
          <a:xfrm>
            <a:off x="677334" y="1401205"/>
            <a:ext cx="6285726" cy="484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3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201C-18F8-4F7C-8F6D-6051849E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57BBD-10A4-499A-8653-1F6B5CB7E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38" y="1704110"/>
            <a:ext cx="9788390" cy="4345566"/>
          </a:xfrm>
        </p:spPr>
        <p:txBody>
          <a:bodyPr/>
          <a:lstStyle/>
          <a:p>
            <a:r>
              <a:rPr lang="en-US" dirty="0"/>
              <a:t>Suggestion: right-click your name in Zoom and rename yourself to include your experimental or other affiliation</a:t>
            </a:r>
          </a:p>
          <a:p>
            <a:r>
              <a:rPr lang="en-US" dirty="0"/>
              <a:t>Indico page: </a:t>
            </a:r>
            <a:r>
              <a:rPr lang="en-US" sz="1800" b="0" i="0" u="sng" strike="noStrike" dirty="0">
                <a:solidFill>
                  <a:srgbClr val="A4001D"/>
                </a:solidFill>
                <a:effectLst/>
                <a:latin typeface="Arial" panose="020B0604020202020204" pitchFamily="34" charset="0"/>
                <a:hlinkClick r:id="rId2"/>
              </a:rPr>
              <a:t>https://indico.physics.lbl.gov/event/1756/</a:t>
            </a:r>
            <a:endParaRPr lang="en-US" sz="1800" b="0" i="0" u="sng" strike="noStrike" dirty="0">
              <a:solidFill>
                <a:srgbClr val="A4001D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Zoom link (with password):</a:t>
            </a:r>
            <a:br>
              <a:rPr lang="en-US" dirty="0"/>
            </a:br>
            <a:r>
              <a:rPr lang="en-US" sz="1600" b="0" i="0" u="sng" strike="noStrike" dirty="0">
                <a:solidFill>
                  <a:srgbClr val="A4001D"/>
                </a:solidFill>
                <a:effectLst/>
                <a:latin typeface="Arial" panose="020B0604020202020204" pitchFamily="34" charset="0"/>
                <a:hlinkClick r:id="rId3"/>
              </a:rPr>
              <a:t>https://lbnl.zoom.us/j/92878606686?pwd=N1Z4YXdKWFNDR0JORUx6dTNETnJJQT09</a:t>
            </a:r>
            <a:endParaRPr lang="en-US" sz="1600" b="0" i="0" u="sng" strike="noStrike" dirty="0">
              <a:solidFill>
                <a:srgbClr val="A4001D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Live notes:</a:t>
            </a:r>
            <a:br>
              <a:rPr lang="en-US" dirty="0"/>
            </a:br>
            <a:r>
              <a:rPr lang="en-US" sz="1600" b="0" i="0" u="sng" strike="noStrike" dirty="0">
                <a:solidFill>
                  <a:srgbClr val="A4001D"/>
                </a:solidFill>
                <a:effectLst/>
                <a:latin typeface="Arial" panose="020B0604020202020204" pitchFamily="34" charset="0"/>
                <a:hlinkClick r:id="rId4"/>
              </a:rPr>
              <a:t>https://docs.google.com/document/d/1EbbWwjGF2YAcZIRyau018Rr8_VKVz1CdLOP8KKYY1SA/edit</a:t>
            </a:r>
            <a:endParaRPr lang="en-US" sz="1600" b="0" i="0" u="sng" strike="noStrike" dirty="0">
              <a:solidFill>
                <a:srgbClr val="A4001D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3C2D53-909B-4F57-A0BB-7026C1FC3B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600" y="4119333"/>
            <a:ext cx="5320539" cy="2738667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71ABE4E5-89EC-4DF6-AF44-C66ED26137F5}"/>
              </a:ext>
            </a:extLst>
          </p:cNvPr>
          <p:cNvSpPr/>
          <p:nvPr/>
        </p:nvSpPr>
        <p:spPr>
          <a:xfrm>
            <a:off x="3315903" y="6431426"/>
            <a:ext cx="1571981" cy="3561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05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247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Software and Computing for Small HEP Experiments: Day Two: Tools</vt:lpstr>
      <vt:lpstr>Today’s focus: Tools</vt:lpstr>
      <vt:lpstr>Today’s agenda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Computing for Small HEP Experiments: Day Two: Tools</dc:title>
  <dc:creator>David Casper</dc:creator>
  <cp:lastModifiedBy>David Casper</cp:lastModifiedBy>
  <cp:revision>2</cp:revision>
  <dcterms:created xsi:type="dcterms:W3CDTF">2021-11-16T15:50:44Z</dcterms:created>
  <dcterms:modified xsi:type="dcterms:W3CDTF">2021-11-16T16:52:47Z</dcterms:modified>
</cp:coreProperties>
</file>