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9.jpg" ContentType="image/gif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53A82-F196-4D0E-BF9D-87487C4F38D0}" v="91" dt="2020-03-18T22:58:20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3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y Wakeling" userId="a5c30b0cd556ccb0" providerId="LiveId" clId="{698A48DD-6AEA-42C2-81C0-D07E8C41C8EA}"/>
    <pc:docChg chg="addSld modSld">
      <pc:chgData name="Molly Wakeling" userId="a5c30b0cd556ccb0" providerId="LiveId" clId="{698A48DD-6AEA-42C2-81C0-D07E8C41C8EA}" dt="2020-03-09T23:03:31.853" v="0"/>
      <pc:docMkLst>
        <pc:docMk/>
      </pc:docMkLst>
      <pc:sldChg chg="add">
        <pc:chgData name="Molly Wakeling" userId="a5c30b0cd556ccb0" providerId="LiveId" clId="{698A48DD-6AEA-42C2-81C0-D07E8C41C8EA}" dt="2020-03-09T23:03:31.853" v="0"/>
        <pc:sldMkLst>
          <pc:docMk/>
          <pc:sldMk cId="428984325" sldId="258"/>
        </pc:sldMkLst>
      </pc:sldChg>
    </pc:docChg>
  </pc:docChgLst>
  <pc:docChgLst>
    <pc:chgData name="Molly Wakeling" userId="a5c30b0cd556ccb0" providerId="LiveId" clId="{5B053A82-F196-4D0E-BF9D-87487C4F38D0}"/>
    <pc:docChg chg="undo custSel addSld delSld modSld sldOrd">
      <pc:chgData name="Molly Wakeling" userId="a5c30b0cd556ccb0" providerId="LiveId" clId="{5B053A82-F196-4D0E-BF9D-87487C4F38D0}" dt="2020-03-18T22:58:20.741" v="3063"/>
      <pc:docMkLst>
        <pc:docMk/>
      </pc:docMkLst>
      <pc:sldChg chg="addSp delSp modSp add del mod">
        <pc:chgData name="Molly Wakeling" userId="a5c30b0cd556ccb0" providerId="LiveId" clId="{5B053A82-F196-4D0E-BF9D-87487C4F38D0}" dt="2020-03-16T23:53:09.125" v="3058" actId="14100"/>
        <pc:sldMkLst>
          <pc:docMk/>
          <pc:sldMk cId="1608074000" sldId="257"/>
        </pc:sldMkLst>
        <pc:spChg chg="add del">
          <ac:chgData name="Molly Wakeling" userId="a5c30b0cd556ccb0" providerId="LiveId" clId="{5B053A82-F196-4D0E-BF9D-87487C4F38D0}" dt="2020-03-16T23:51:53.247" v="3029"/>
          <ac:spMkLst>
            <pc:docMk/>
            <pc:sldMk cId="1608074000" sldId="257"/>
            <ac:spMk id="3" creationId="{A98CE71E-C808-47ED-A113-60B00EDA9EA6}"/>
          </ac:spMkLst>
        </pc:spChg>
        <pc:spChg chg="mod">
          <ac:chgData name="Molly Wakeling" userId="a5c30b0cd556ccb0" providerId="LiveId" clId="{5B053A82-F196-4D0E-BF9D-87487C4F38D0}" dt="2020-03-16T23:53:04.301" v="3056" actId="1076"/>
          <ac:spMkLst>
            <pc:docMk/>
            <pc:sldMk cId="1608074000" sldId="257"/>
            <ac:spMk id="4" creationId="{B6B325EF-88B7-447A-8253-B6ABCD8171C8}"/>
          </ac:spMkLst>
        </pc:spChg>
        <pc:spChg chg="add del">
          <ac:chgData name="Molly Wakeling" userId="a5c30b0cd556ccb0" providerId="LiveId" clId="{5B053A82-F196-4D0E-BF9D-87487C4F38D0}" dt="2020-03-16T23:52:00.339" v="3031"/>
          <ac:spMkLst>
            <pc:docMk/>
            <pc:sldMk cId="1608074000" sldId="257"/>
            <ac:spMk id="5" creationId="{0E0713E7-A85E-4CB6-A4FF-59A750D3BD63}"/>
          </ac:spMkLst>
        </pc:spChg>
        <pc:spChg chg="mod">
          <ac:chgData name="Molly Wakeling" userId="a5c30b0cd556ccb0" providerId="LiveId" clId="{5B053A82-F196-4D0E-BF9D-87487C4F38D0}" dt="2020-03-16T23:53:04.301" v="3056" actId="1076"/>
          <ac:spMkLst>
            <pc:docMk/>
            <pc:sldMk cId="1608074000" sldId="257"/>
            <ac:spMk id="7" creationId="{1396C1F9-4BE9-4D2D-A232-C410503605C6}"/>
          </ac:spMkLst>
        </pc:spChg>
        <pc:spChg chg="mod">
          <ac:chgData name="Molly Wakeling" userId="a5c30b0cd556ccb0" providerId="LiveId" clId="{5B053A82-F196-4D0E-BF9D-87487C4F38D0}" dt="2020-03-16T23:53:04.301" v="3056" actId="1076"/>
          <ac:spMkLst>
            <pc:docMk/>
            <pc:sldMk cId="1608074000" sldId="257"/>
            <ac:spMk id="9" creationId="{055CEDE6-7DDA-4A49-8A26-D6FC693E68CB}"/>
          </ac:spMkLst>
        </pc:spChg>
        <pc:spChg chg="add mod">
          <ac:chgData name="Molly Wakeling" userId="a5c30b0cd556ccb0" providerId="LiveId" clId="{5B053A82-F196-4D0E-BF9D-87487C4F38D0}" dt="2020-03-16T23:53:09.125" v="3058" actId="14100"/>
          <ac:spMkLst>
            <pc:docMk/>
            <pc:sldMk cId="1608074000" sldId="257"/>
            <ac:spMk id="13" creationId="{A449121C-183E-44DA-803C-2C765EFF7184}"/>
          </ac:spMkLst>
        </pc:spChg>
        <pc:picChg chg="add mod">
          <ac:chgData name="Molly Wakeling" userId="a5c30b0cd556ccb0" providerId="LiveId" clId="{5B053A82-F196-4D0E-BF9D-87487C4F38D0}" dt="2020-03-16T23:53:04.301" v="3056" actId="1076"/>
          <ac:picMkLst>
            <pc:docMk/>
            <pc:sldMk cId="1608074000" sldId="257"/>
            <ac:picMk id="8" creationId="{16182A8E-8FEA-4583-A4AD-3281CD9C51B3}"/>
          </ac:picMkLst>
        </pc:picChg>
        <pc:picChg chg="mod">
          <ac:chgData name="Molly Wakeling" userId="a5c30b0cd556ccb0" providerId="LiveId" clId="{5B053A82-F196-4D0E-BF9D-87487C4F38D0}" dt="2020-03-16T23:53:04.301" v="3056" actId="1076"/>
          <ac:picMkLst>
            <pc:docMk/>
            <pc:sldMk cId="1608074000" sldId="257"/>
            <ac:picMk id="2050" creationId="{2ED7412F-72DA-45D0-816A-2AFF78BB5C64}"/>
          </ac:picMkLst>
        </pc:picChg>
        <pc:picChg chg="mod">
          <ac:chgData name="Molly Wakeling" userId="a5c30b0cd556ccb0" providerId="LiveId" clId="{5B053A82-F196-4D0E-BF9D-87487C4F38D0}" dt="2020-03-16T23:53:04.301" v="3056" actId="1076"/>
          <ac:picMkLst>
            <pc:docMk/>
            <pc:sldMk cId="1608074000" sldId="257"/>
            <ac:picMk id="2052" creationId="{3D1F2A8D-5299-40CD-A361-8EC2B22C09A4}"/>
          </ac:picMkLst>
        </pc:picChg>
        <pc:picChg chg="mod">
          <ac:chgData name="Molly Wakeling" userId="a5c30b0cd556ccb0" providerId="LiveId" clId="{5B053A82-F196-4D0E-BF9D-87487C4F38D0}" dt="2020-03-16T23:53:04.301" v="3056" actId="1076"/>
          <ac:picMkLst>
            <pc:docMk/>
            <pc:sldMk cId="1608074000" sldId="257"/>
            <ac:picMk id="2054" creationId="{D935A675-C7BE-4342-94EE-7CD5D5678CCE}"/>
          </ac:picMkLst>
        </pc:picChg>
      </pc:sldChg>
      <pc:sldChg chg="addSp delSp modSp mod">
        <pc:chgData name="Molly Wakeling" userId="a5c30b0cd556ccb0" providerId="LiveId" clId="{5B053A82-F196-4D0E-BF9D-87487C4F38D0}" dt="2020-03-16T22:33:36.548" v="670" actId="122"/>
        <pc:sldMkLst>
          <pc:docMk/>
          <pc:sldMk cId="428984325" sldId="258"/>
        </pc:sldMkLst>
        <pc:spChg chg="mod">
          <ac:chgData name="Molly Wakeling" userId="a5c30b0cd556ccb0" providerId="LiveId" clId="{5B053A82-F196-4D0E-BF9D-87487C4F38D0}" dt="2020-03-16T22:21:47.619" v="28" actId="20577"/>
          <ac:spMkLst>
            <pc:docMk/>
            <pc:sldMk cId="428984325" sldId="258"/>
            <ac:spMk id="2" creationId="{8279C865-07F7-43BB-8A15-60F2823479C3}"/>
          </ac:spMkLst>
        </pc:spChg>
        <pc:spChg chg="mod">
          <ac:chgData name="Molly Wakeling" userId="a5c30b0cd556ccb0" providerId="LiveId" clId="{5B053A82-F196-4D0E-BF9D-87487C4F38D0}" dt="2020-03-16T22:32:39.377" v="607" actId="27636"/>
          <ac:spMkLst>
            <pc:docMk/>
            <pc:sldMk cId="428984325" sldId="258"/>
            <ac:spMk id="3" creationId="{96723490-0021-44DD-87C8-0592F1529FCB}"/>
          </ac:spMkLst>
        </pc:spChg>
        <pc:spChg chg="add del">
          <ac:chgData name="Molly Wakeling" userId="a5c30b0cd556ccb0" providerId="LiveId" clId="{5B053A82-F196-4D0E-BF9D-87487C4F38D0}" dt="2020-03-16T22:32:41.234" v="609"/>
          <ac:spMkLst>
            <pc:docMk/>
            <pc:sldMk cId="428984325" sldId="258"/>
            <ac:spMk id="4" creationId="{2FE8D136-779A-43D3-B05E-68461B25E8AC}"/>
          </ac:spMkLst>
        </pc:spChg>
        <pc:spChg chg="add mod">
          <ac:chgData name="Molly Wakeling" userId="a5c30b0cd556ccb0" providerId="LiveId" clId="{5B053A82-F196-4D0E-BF9D-87487C4F38D0}" dt="2020-03-16T22:33:36.548" v="670" actId="122"/>
          <ac:spMkLst>
            <pc:docMk/>
            <pc:sldMk cId="428984325" sldId="258"/>
            <ac:spMk id="7" creationId="{FF50725E-CC18-45AA-8334-93CE0F6C2BC0}"/>
          </ac:spMkLst>
        </pc:spChg>
        <pc:picChg chg="add mod">
          <ac:chgData name="Molly Wakeling" userId="a5c30b0cd556ccb0" providerId="LiveId" clId="{5B053A82-F196-4D0E-BF9D-87487C4F38D0}" dt="2020-03-16T22:33:14.339" v="617" actId="1076"/>
          <ac:picMkLst>
            <pc:docMk/>
            <pc:sldMk cId="428984325" sldId="258"/>
            <ac:picMk id="6" creationId="{00D6575E-636E-4C70-B9CF-9B3F3D14F61E}"/>
          </ac:picMkLst>
        </pc:picChg>
      </pc:sldChg>
      <pc:sldChg chg="addSp modSp add mod">
        <pc:chgData name="Molly Wakeling" userId="a5c30b0cd556ccb0" providerId="LiveId" clId="{5B053A82-F196-4D0E-BF9D-87487C4F38D0}" dt="2020-03-16T22:39:58.472" v="1151" actId="20577"/>
        <pc:sldMkLst>
          <pc:docMk/>
          <pc:sldMk cId="158279904" sldId="259"/>
        </pc:sldMkLst>
        <pc:spChg chg="mod">
          <ac:chgData name="Molly Wakeling" userId="a5c30b0cd556ccb0" providerId="LiveId" clId="{5B053A82-F196-4D0E-BF9D-87487C4F38D0}" dt="2020-03-16T22:34:36.928" v="695" actId="20577"/>
          <ac:spMkLst>
            <pc:docMk/>
            <pc:sldMk cId="158279904" sldId="259"/>
            <ac:spMk id="2" creationId="{AC0C8E36-C843-4DBF-AFBB-FE4F6E418F40}"/>
          </ac:spMkLst>
        </pc:spChg>
        <pc:spChg chg="mod">
          <ac:chgData name="Molly Wakeling" userId="a5c30b0cd556ccb0" providerId="LiveId" clId="{5B053A82-F196-4D0E-BF9D-87487C4F38D0}" dt="2020-03-16T22:39:58.472" v="1151" actId="20577"/>
          <ac:spMkLst>
            <pc:docMk/>
            <pc:sldMk cId="158279904" sldId="259"/>
            <ac:spMk id="3" creationId="{E5F2107D-15D9-47C3-B7A5-439B5E5C2469}"/>
          </ac:spMkLst>
        </pc:spChg>
        <pc:picChg chg="add mod">
          <ac:chgData name="Molly Wakeling" userId="a5c30b0cd556ccb0" providerId="LiveId" clId="{5B053A82-F196-4D0E-BF9D-87487C4F38D0}" dt="2020-03-16T22:39:04.295" v="1041" actId="1076"/>
          <ac:picMkLst>
            <pc:docMk/>
            <pc:sldMk cId="158279904" sldId="259"/>
            <ac:picMk id="5" creationId="{89617D80-3C82-4FE6-A52B-A7FE8206BF6E}"/>
          </ac:picMkLst>
        </pc:picChg>
        <pc:picChg chg="add mod">
          <ac:chgData name="Molly Wakeling" userId="a5c30b0cd556ccb0" providerId="LiveId" clId="{5B053A82-F196-4D0E-BF9D-87487C4F38D0}" dt="2020-03-16T22:39:11" v="1045" actId="1076"/>
          <ac:picMkLst>
            <pc:docMk/>
            <pc:sldMk cId="158279904" sldId="259"/>
            <ac:picMk id="7" creationId="{379B48AD-4FF0-434F-B99B-66F62023F7D2}"/>
          </ac:picMkLst>
        </pc:picChg>
      </pc:sldChg>
      <pc:sldChg chg="addSp modSp add mod">
        <pc:chgData name="Molly Wakeling" userId="a5c30b0cd556ccb0" providerId="LiveId" clId="{5B053A82-F196-4D0E-BF9D-87487C4F38D0}" dt="2020-03-16T22:47:59.158" v="1554" actId="1076"/>
        <pc:sldMkLst>
          <pc:docMk/>
          <pc:sldMk cId="2447537899" sldId="260"/>
        </pc:sldMkLst>
        <pc:spChg chg="mod">
          <ac:chgData name="Molly Wakeling" userId="a5c30b0cd556ccb0" providerId="LiveId" clId="{5B053A82-F196-4D0E-BF9D-87487C4F38D0}" dt="2020-03-16T22:41:35.590" v="1167" actId="20577"/>
          <ac:spMkLst>
            <pc:docMk/>
            <pc:sldMk cId="2447537899" sldId="260"/>
            <ac:spMk id="2" creationId="{65EC8C2B-42AE-495E-9589-754D79068246}"/>
          </ac:spMkLst>
        </pc:spChg>
        <pc:spChg chg="mod">
          <ac:chgData name="Molly Wakeling" userId="a5c30b0cd556ccb0" providerId="LiveId" clId="{5B053A82-F196-4D0E-BF9D-87487C4F38D0}" dt="2020-03-16T22:47:45.007" v="1550" actId="14100"/>
          <ac:spMkLst>
            <pc:docMk/>
            <pc:sldMk cId="2447537899" sldId="260"/>
            <ac:spMk id="3" creationId="{5FC7E80B-9562-48A6-956D-A49328D679C7}"/>
          </ac:spMkLst>
        </pc:spChg>
        <pc:picChg chg="add mod">
          <ac:chgData name="Molly Wakeling" userId="a5c30b0cd556ccb0" providerId="LiveId" clId="{5B053A82-F196-4D0E-BF9D-87487C4F38D0}" dt="2020-03-16T22:47:59.158" v="1554" actId="1076"/>
          <ac:picMkLst>
            <pc:docMk/>
            <pc:sldMk cId="2447537899" sldId="260"/>
            <ac:picMk id="5" creationId="{BDCA7D7D-CFBE-4E8F-ACC7-240915D15F18}"/>
          </ac:picMkLst>
        </pc:picChg>
      </pc:sldChg>
      <pc:sldChg chg="addSp modSp add mod">
        <pc:chgData name="Molly Wakeling" userId="a5c30b0cd556ccb0" providerId="LiveId" clId="{5B053A82-F196-4D0E-BF9D-87487C4F38D0}" dt="2020-03-16T22:53:08.446" v="1928" actId="1076"/>
        <pc:sldMkLst>
          <pc:docMk/>
          <pc:sldMk cId="4015910538" sldId="261"/>
        </pc:sldMkLst>
        <pc:spChg chg="mod">
          <ac:chgData name="Molly Wakeling" userId="a5c30b0cd556ccb0" providerId="LiveId" clId="{5B053A82-F196-4D0E-BF9D-87487C4F38D0}" dt="2020-03-16T22:48:09.117" v="1573" actId="20577"/>
          <ac:spMkLst>
            <pc:docMk/>
            <pc:sldMk cId="4015910538" sldId="261"/>
            <ac:spMk id="2" creationId="{81FD3650-7652-4404-952D-900E60629905}"/>
          </ac:spMkLst>
        </pc:spChg>
        <pc:spChg chg="mod">
          <ac:chgData name="Molly Wakeling" userId="a5c30b0cd556ccb0" providerId="LiveId" clId="{5B053A82-F196-4D0E-BF9D-87487C4F38D0}" dt="2020-03-16T22:52:10.879" v="1824" actId="1076"/>
          <ac:spMkLst>
            <pc:docMk/>
            <pc:sldMk cId="4015910538" sldId="261"/>
            <ac:spMk id="3" creationId="{6CA6D0D3-E3AE-4E9E-9F17-92EEB92F2E97}"/>
          </ac:spMkLst>
        </pc:spChg>
        <pc:spChg chg="add mod">
          <ac:chgData name="Molly Wakeling" userId="a5c30b0cd556ccb0" providerId="LiveId" clId="{5B053A82-F196-4D0E-BF9D-87487C4F38D0}" dt="2020-03-16T22:52:44.729" v="1923" actId="20577"/>
          <ac:spMkLst>
            <pc:docMk/>
            <pc:sldMk cId="4015910538" sldId="261"/>
            <ac:spMk id="5" creationId="{18D21024-C511-4342-BD55-22C673676E92}"/>
          </ac:spMkLst>
        </pc:spChg>
        <pc:picChg chg="add mod">
          <ac:chgData name="Molly Wakeling" userId="a5c30b0cd556ccb0" providerId="LiveId" clId="{5B053A82-F196-4D0E-BF9D-87487C4F38D0}" dt="2020-03-16T22:52:15.444" v="1825" actId="1076"/>
          <ac:picMkLst>
            <pc:docMk/>
            <pc:sldMk cId="4015910538" sldId="261"/>
            <ac:picMk id="2050" creationId="{249E5ADC-4112-4220-8AB5-071A3B7E5FD7}"/>
          </ac:picMkLst>
        </pc:picChg>
        <pc:picChg chg="add mod">
          <ac:chgData name="Molly Wakeling" userId="a5c30b0cd556ccb0" providerId="LiveId" clId="{5B053A82-F196-4D0E-BF9D-87487C4F38D0}" dt="2020-03-16T22:53:08.446" v="1928" actId="1076"/>
          <ac:picMkLst>
            <pc:docMk/>
            <pc:sldMk cId="4015910538" sldId="261"/>
            <ac:picMk id="2052" creationId="{485741EB-B50F-4A8C-9B19-606874EA477F}"/>
          </ac:picMkLst>
        </pc:picChg>
      </pc:sldChg>
      <pc:sldChg chg="addSp modSp add mod">
        <pc:chgData name="Molly Wakeling" userId="a5c30b0cd556ccb0" providerId="LiveId" clId="{5B053A82-F196-4D0E-BF9D-87487C4F38D0}" dt="2020-03-16T23:08:31.937" v="2038" actId="1076"/>
        <pc:sldMkLst>
          <pc:docMk/>
          <pc:sldMk cId="1310410920" sldId="262"/>
        </pc:sldMkLst>
        <pc:spChg chg="mod">
          <ac:chgData name="Molly Wakeling" userId="a5c30b0cd556ccb0" providerId="LiveId" clId="{5B053A82-F196-4D0E-BF9D-87487C4F38D0}" dt="2020-03-16T22:53:22.790" v="1942" actId="20577"/>
          <ac:spMkLst>
            <pc:docMk/>
            <pc:sldMk cId="1310410920" sldId="262"/>
            <ac:spMk id="2" creationId="{EECE30DF-5AD3-433D-AFBC-92234F564094}"/>
          </ac:spMkLst>
        </pc:spChg>
        <pc:spChg chg="mod">
          <ac:chgData name="Molly Wakeling" userId="a5c30b0cd556ccb0" providerId="LiveId" clId="{5B053A82-F196-4D0E-BF9D-87487C4F38D0}" dt="2020-03-16T22:58:46.370" v="2036" actId="20577"/>
          <ac:spMkLst>
            <pc:docMk/>
            <pc:sldMk cId="1310410920" sldId="262"/>
            <ac:spMk id="3" creationId="{BC88682D-555E-4A0B-926B-CBEF6E5B4EE3}"/>
          </ac:spMkLst>
        </pc:spChg>
        <pc:picChg chg="add mod">
          <ac:chgData name="Molly Wakeling" userId="a5c30b0cd556ccb0" providerId="LiveId" clId="{5B053A82-F196-4D0E-BF9D-87487C4F38D0}" dt="2020-03-16T23:08:31.937" v="2038" actId="1076"/>
          <ac:picMkLst>
            <pc:docMk/>
            <pc:sldMk cId="1310410920" sldId="262"/>
            <ac:picMk id="3074" creationId="{C5D4698B-F2EA-4A56-8FD3-7C6EDC89EA0B}"/>
          </ac:picMkLst>
        </pc:picChg>
      </pc:sldChg>
      <pc:sldChg chg="addSp modSp add mod">
        <pc:chgData name="Molly Wakeling" userId="a5c30b0cd556ccb0" providerId="LiveId" clId="{5B053A82-F196-4D0E-BF9D-87487C4F38D0}" dt="2020-03-16T23:12:30.909" v="2148" actId="1076"/>
        <pc:sldMkLst>
          <pc:docMk/>
          <pc:sldMk cId="1905992371" sldId="263"/>
        </pc:sldMkLst>
        <pc:spChg chg="mod">
          <ac:chgData name="Molly Wakeling" userId="a5c30b0cd556ccb0" providerId="LiveId" clId="{5B053A82-F196-4D0E-BF9D-87487C4F38D0}" dt="2020-03-16T23:08:45.452" v="2056" actId="20577"/>
          <ac:spMkLst>
            <pc:docMk/>
            <pc:sldMk cId="1905992371" sldId="263"/>
            <ac:spMk id="2" creationId="{26A431C3-ABFE-4F9D-A00C-0132C8453613}"/>
          </ac:spMkLst>
        </pc:spChg>
        <pc:spChg chg="mod">
          <ac:chgData name="Molly Wakeling" userId="a5c30b0cd556ccb0" providerId="LiveId" clId="{5B053A82-F196-4D0E-BF9D-87487C4F38D0}" dt="2020-03-16T23:12:27.910" v="2147" actId="5793"/>
          <ac:spMkLst>
            <pc:docMk/>
            <pc:sldMk cId="1905992371" sldId="263"/>
            <ac:spMk id="3" creationId="{3E3FD19A-8CD5-42B5-9165-04DC23264504}"/>
          </ac:spMkLst>
        </pc:spChg>
        <pc:picChg chg="add mod">
          <ac:chgData name="Molly Wakeling" userId="a5c30b0cd556ccb0" providerId="LiveId" clId="{5B053A82-F196-4D0E-BF9D-87487C4F38D0}" dt="2020-03-16T23:12:30.909" v="2148" actId="1076"/>
          <ac:picMkLst>
            <pc:docMk/>
            <pc:sldMk cId="1905992371" sldId="263"/>
            <ac:picMk id="5" creationId="{1E66A4B4-CA09-44BB-B10B-FDD76B39B808}"/>
          </ac:picMkLst>
        </pc:picChg>
      </pc:sldChg>
      <pc:sldChg chg="addSp modSp add mod modTransition modAnim">
        <pc:chgData name="Molly Wakeling" userId="a5c30b0cd556ccb0" providerId="LiveId" clId="{5B053A82-F196-4D0E-BF9D-87487C4F38D0}" dt="2020-03-18T22:58:20.741" v="3063"/>
        <pc:sldMkLst>
          <pc:docMk/>
          <pc:sldMk cId="3891738043" sldId="264"/>
        </pc:sldMkLst>
        <pc:spChg chg="mod">
          <ac:chgData name="Molly Wakeling" userId="a5c30b0cd556ccb0" providerId="LiveId" clId="{5B053A82-F196-4D0E-BF9D-87487C4F38D0}" dt="2020-03-16T23:14:04.329" v="2169" actId="20577"/>
          <ac:spMkLst>
            <pc:docMk/>
            <pc:sldMk cId="3891738043" sldId="264"/>
            <ac:spMk id="2" creationId="{4F207150-F768-4010-8703-DF517A5D80F2}"/>
          </ac:spMkLst>
        </pc:spChg>
        <pc:spChg chg="mod">
          <ac:chgData name="Molly Wakeling" userId="a5c30b0cd556ccb0" providerId="LiveId" clId="{5B053A82-F196-4D0E-BF9D-87487C4F38D0}" dt="2020-03-16T23:17:08.023" v="2408" actId="20577"/>
          <ac:spMkLst>
            <pc:docMk/>
            <pc:sldMk cId="3891738043" sldId="264"/>
            <ac:spMk id="3" creationId="{9FD5D9EB-F0CB-4BA0-ABFC-99361F64A5E8}"/>
          </ac:spMkLst>
        </pc:spChg>
        <pc:spChg chg="add mod">
          <ac:chgData name="Molly Wakeling" userId="a5c30b0cd556ccb0" providerId="LiveId" clId="{5B053A82-F196-4D0E-BF9D-87487C4F38D0}" dt="2020-03-16T23:20:47.492" v="2460" actId="164"/>
          <ac:spMkLst>
            <pc:docMk/>
            <pc:sldMk cId="3891738043" sldId="264"/>
            <ac:spMk id="10" creationId="{EF9BCA0D-4BA8-466C-9952-1FAD201DA7BB}"/>
          </ac:spMkLst>
        </pc:spChg>
        <pc:spChg chg="add mod">
          <ac:chgData name="Molly Wakeling" userId="a5c30b0cd556ccb0" providerId="LiveId" clId="{5B053A82-F196-4D0E-BF9D-87487C4F38D0}" dt="2020-03-16T23:20:47.492" v="2460" actId="164"/>
          <ac:spMkLst>
            <pc:docMk/>
            <pc:sldMk cId="3891738043" sldId="264"/>
            <ac:spMk id="11" creationId="{31EC06D7-CEB1-4428-8207-7FA589C62561}"/>
          </ac:spMkLst>
        </pc:spChg>
        <pc:spChg chg="add mod">
          <ac:chgData name="Molly Wakeling" userId="a5c30b0cd556ccb0" providerId="LiveId" clId="{5B053A82-F196-4D0E-BF9D-87487C4F38D0}" dt="2020-03-18T22:58:11.135" v="3061" actId="164"/>
          <ac:spMkLst>
            <pc:docMk/>
            <pc:sldMk cId="3891738043" sldId="264"/>
            <ac:spMk id="12" creationId="{1348B2AA-B188-4FB4-80A2-86C233D4F8DE}"/>
          </ac:spMkLst>
        </pc:spChg>
        <pc:grpChg chg="add mod">
          <ac:chgData name="Molly Wakeling" userId="a5c30b0cd556ccb0" providerId="LiveId" clId="{5B053A82-F196-4D0E-BF9D-87487C4F38D0}" dt="2020-03-18T22:58:11.135" v="3061" actId="164"/>
          <ac:grpSpMkLst>
            <pc:docMk/>
            <pc:sldMk cId="3891738043" sldId="264"/>
            <ac:grpSpMk id="4" creationId="{A4DEBF25-6F72-46BC-9A0C-0A25F53B1C56}"/>
          </ac:grpSpMkLst>
        </pc:grpChg>
        <pc:grpChg chg="add mod">
          <ac:chgData name="Molly Wakeling" userId="a5c30b0cd556ccb0" providerId="LiveId" clId="{5B053A82-F196-4D0E-BF9D-87487C4F38D0}" dt="2020-03-18T22:58:11.135" v="3061" actId="164"/>
          <ac:grpSpMkLst>
            <pc:docMk/>
            <pc:sldMk cId="3891738043" sldId="264"/>
            <ac:grpSpMk id="13" creationId="{DA2123CF-EAC5-4B4B-8FF0-6A48A56AA1CF}"/>
          </ac:grpSpMkLst>
        </pc:grpChg>
        <pc:picChg chg="add mod">
          <ac:chgData name="Molly Wakeling" userId="a5c30b0cd556ccb0" providerId="LiveId" clId="{5B053A82-F196-4D0E-BF9D-87487C4F38D0}" dt="2020-03-16T23:15:13.378" v="2270" actId="1076"/>
          <ac:picMkLst>
            <pc:docMk/>
            <pc:sldMk cId="3891738043" sldId="264"/>
            <ac:picMk id="5" creationId="{E391AB71-EEB5-4987-88BF-63D0F01F3FB4}"/>
          </ac:picMkLst>
        </pc:picChg>
        <pc:picChg chg="add mod">
          <ac:chgData name="Molly Wakeling" userId="a5c30b0cd556ccb0" providerId="LiveId" clId="{5B053A82-F196-4D0E-BF9D-87487C4F38D0}" dt="2020-03-16T23:16:12.925" v="2353" actId="1076"/>
          <ac:picMkLst>
            <pc:docMk/>
            <pc:sldMk cId="3891738043" sldId="264"/>
            <ac:picMk id="7" creationId="{06C393F9-919C-403D-A182-070945FED98A}"/>
          </ac:picMkLst>
        </pc:picChg>
        <pc:picChg chg="add mod">
          <ac:chgData name="Molly Wakeling" userId="a5c30b0cd556ccb0" providerId="LiveId" clId="{5B053A82-F196-4D0E-BF9D-87487C4F38D0}" dt="2020-03-16T23:20:47.492" v="2460" actId="164"/>
          <ac:picMkLst>
            <pc:docMk/>
            <pc:sldMk cId="3891738043" sldId="264"/>
            <ac:picMk id="9" creationId="{CA6A0515-C617-445F-8996-1945D7457148}"/>
          </ac:picMkLst>
        </pc:picChg>
      </pc:sldChg>
      <pc:sldChg chg="addSp delSp modSp add mod">
        <pc:chgData name="Molly Wakeling" userId="a5c30b0cd556ccb0" providerId="LiveId" clId="{5B053A82-F196-4D0E-BF9D-87487C4F38D0}" dt="2020-03-16T23:21:23.247" v="2469" actId="1076"/>
        <pc:sldMkLst>
          <pc:docMk/>
          <pc:sldMk cId="1165946874" sldId="265"/>
        </pc:sldMkLst>
        <pc:spChg chg="del">
          <ac:chgData name="Molly Wakeling" userId="a5c30b0cd556ccb0" providerId="LiveId" clId="{5B053A82-F196-4D0E-BF9D-87487C4F38D0}" dt="2020-03-16T23:21:14.303" v="2462" actId="478"/>
          <ac:spMkLst>
            <pc:docMk/>
            <pc:sldMk cId="1165946874" sldId="265"/>
            <ac:spMk id="2" creationId="{79D0A4F3-82ED-4ECE-84F2-C2A7B6B40DFE}"/>
          </ac:spMkLst>
        </pc:spChg>
        <pc:spChg chg="del">
          <ac:chgData name="Molly Wakeling" userId="a5c30b0cd556ccb0" providerId="LiveId" clId="{5B053A82-F196-4D0E-BF9D-87487C4F38D0}" dt="2020-03-16T23:21:15.720" v="2463" actId="478"/>
          <ac:spMkLst>
            <pc:docMk/>
            <pc:sldMk cId="1165946874" sldId="265"/>
            <ac:spMk id="3" creationId="{FC2A84CE-B548-4C98-93CD-7D7E9E1771C2}"/>
          </ac:spMkLst>
        </pc:spChg>
        <pc:picChg chg="add mod">
          <ac:chgData name="Molly Wakeling" userId="a5c30b0cd556ccb0" providerId="LiveId" clId="{5B053A82-F196-4D0E-BF9D-87487C4F38D0}" dt="2020-03-16T23:21:23.247" v="2469" actId="1076"/>
          <ac:picMkLst>
            <pc:docMk/>
            <pc:sldMk cId="1165946874" sldId="265"/>
            <ac:picMk id="5" creationId="{B7702A4A-A2C4-4C30-AF15-9FFEA6362226}"/>
          </ac:picMkLst>
        </pc:picChg>
      </pc:sldChg>
      <pc:sldChg chg="addSp delSp modSp add mod ord">
        <pc:chgData name="Molly Wakeling" userId="a5c30b0cd556ccb0" providerId="LiveId" clId="{5B053A82-F196-4D0E-BF9D-87487C4F38D0}" dt="2020-03-16T23:48:04.477" v="3010" actId="1076"/>
        <pc:sldMkLst>
          <pc:docMk/>
          <pc:sldMk cId="3005561593" sldId="266"/>
        </pc:sldMkLst>
        <pc:spChg chg="mod">
          <ac:chgData name="Molly Wakeling" userId="a5c30b0cd556ccb0" providerId="LiveId" clId="{5B053A82-F196-4D0E-BF9D-87487C4F38D0}" dt="2020-03-16T23:31:52.544" v="2500" actId="5793"/>
          <ac:spMkLst>
            <pc:docMk/>
            <pc:sldMk cId="3005561593" sldId="266"/>
            <ac:spMk id="2" creationId="{85EFB970-6B38-4490-9B6A-B43FCAA8F680}"/>
          </ac:spMkLst>
        </pc:spChg>
        <pc:spChg chg="mod">
          <ac:chgData name="Molly Wakeling" userId="a5c30b0cd556ccb0" providerId="LiveId" clId="{5B053A82-F196-4D0E-BF9D-87487C4F38D0}" dt="2020-03-16T23:44:20.111" v="2985" actId="27636"/>
          <ac:spMkLst>
            <pc:docMk/>
            <pc:sldMk cId="3005561593" sldId="266"/>
            <ac:spMk id="3" creationId="{42F75BEA-DCCD-4A3A-B93B-91598B7E1CD9}"/>
          </ac:spMkLst>
        </pc:spChg>
        <pc:spChg chg="add del">
          <ac:chgData name="Molly Wakeling" userId="a5c30b0cd556ccb0" providerId="LiveId" clId="{5B053A82-F196-4D0E-BF9D-87487C4F38D0}" dt="2020-03-16T23:47:35.981" v="2999"/>
          <ac:spMkLst>
            <pc:docMk/>
            <pc:sldMk cId="3005561593" sldId="266"/>
            <ac:spMk id="4" creationId="{3A91F088-14B1-4198-8573-541BACEDD6C7}"/>
          </ac:spMkLst>
        </pc:spChg>
        <pc:picChg chg="add mod">
          <ac:chgData name="Molly Wakeling" userId="a5c30b0cd556ccb0" providerId="LiveId" clId="{5B053A82-F196-4D0E-BF9D-87487C4F38D0}" dt="2020-03-16T23:48:04.477" v="3010" actId="1076"/>
          <ac:picMkLst>
            <pc:docMk/>
            <pc:sldMk cId="3005561593" sldId="266"/>
            <ac:picMk id="6" creationId="{B4EF3B46-DE02-4048-A763-08D73948916E}"/>
          </ac:picMkLst>
        </pc:picChg>
        <pc:picChg chg="add mod">
          <ac:chgData name="Molly Wakeling" userId="a5c30b0cd556ccb0" providerId="LiveId" clId="{5B053A82-F196-4D0E-BF9D-87487C4F38D0}" dt="2020-03-16T23:48:01.576" v="3008" actId="1076"/>
          <ac:picMkLst>
            <pc:docMk/>
            <pc:sldMk cId="3005561593" sldId="266"/>
            <ac:picMk id="4098" creationId="{1FDA5A27-C02C-4D0B-9A84-E43B5912362A}"/>
          </ac:picMkLst>
        </pc:picChg>
        <pc:picChg chg="add mod">
          <ac:chgData name="Molly Wakeling" userId="a5c30b0cd556ccb0" providerId="LiveId" clId="{5B053A82-F196-4D0E-BF9D-87487C4F38D0}" dt="2020-03-16T23:48:03.136" v="3009" actId="1076"/>
          <ac:picMkLst>
            <pc:docMk/>
            <pc:sldMk cId="3005561593" sldId="266"/>
            <ac:picMk id="4100" creationId="{2C725936-FC09-4594-81EE-E4A34AB6EBD0}"/>
          </ac:picMkLst>
        </pc:picChg>
      </pc:sldChg>
      <pc:sldChg chg="addSp delSp modSp add mod">
        <pc:chgData name="Molly Wakeling" userId="a5c30b0cd556ccb0" providerId="LiveId" clId="{5B053A82-F196-4D0E-BF9D-87487C4F38D0}" dt="2020-03-16T23:50:58.990" v="3027" actId="1076"/>
        <pc:sldMkLst>
          <pc:docMk/>
          <pc:sldMk cId="3155060953" sldId="267"/>
        </pc:sldMkLst>
        <pc:spChg chg="mod">
          <ac:chgData name="Molly Wakeling" userId="a5c30b0cd556ccb0" providerId="LiveId" clId="{5B053A82-F196-4D0E-BF9D-87487C4F38D0}" dt="2020-03-16T23:48:24.795" v="3021" actId="20577"/>
          <ac:spMkLst>
            <pc:docMk/>
            <pc:sldMk cId="3155060953" sldId="267"/>
            <ac:spMk id="2" creationId="{3DC4C3BA-DA40-4BA4-A26C-34131B0D4B0D}"/>
          </ac:spMkLst>
        </pc:spChg>
        <pc:spChg chg="del">
          <ac:chgData name="Molly Wakeling" userId="a5c30b0cd556ccb0" providerId="LiveId" clId="{5B053A82-F196-4D0E-BF9D-87487C4F38D0}" dt="2020-03-16T23:48:32.545" v="3022"/>
          <ac:spMkLst>
            <pc:docMk/>
            <pc:sldMk cId="3155060953" sldId="267"/>
            <ac:spMk id="3" creationId="{3896F39D-08D4-4864-9C58-D841AC6951E9}"/>
          </ac:spMkLst>
        </pc:spChg>
        <pc:spChg chg="add del mod">
          <ac:chgData name="Molly Wakeling" userId="a5c30b0cd556ccb0" providerId="LiveId" clId="{5B053A82-F196-4D0E-BF9D-87487C4F38D0}" dt="2020-03-16T23:48:35.234" v="3023" actId="478"/>
          <ac:spMkLst>
            <pc:docMk/>
            <pc:sldMk cId="3155060953" sldId="267"/>
            <ac:spMk id="4" creationId="{530F8999-22DC-44EF-B5EE-A34CC067A79B}"/>
          </ac:spMkLst>
        </pc:spChg>
        <pc:spChg chg="add del">
          <ac:chgData name="Molly Wakeling" userId="a5c30b0cd556ccb0" providerId="LiveId" clId="{5B053A82-F196-4D0E-BF9D-87487C4F38D0}" dt="2020-03-16T23:49:00.957" v="3025"/>
          <ac:spMkLst>
            <pc:docMk/>
            <pc:sldMk cId="3155060953" sldId="267"/>
            <ac:spMk id="5" creationId="{DFED5A3F-5AC8-449F-B395-FEB074744D2E}"/>
          </ac:spMkLst>
        </pc:spChg>
        <pc:picChg chg="add mod">
          <ac:chgData name="Molly Wakeling" userId="a5c30b0cd556ccb0" providerId="LiveId" clId="{5B053A82-F196-4D0E-BF9D-87487C4F38D0}" dt="2020-03-16T23:50:58.990" v="3027" actId="1076"/>
          <ac:picMkLst>
            <pc:docMk/>
            <pc:sldMk cId="3155060953" sldId="267"/>
            <ac:picMk id="7" creationId="{B8B390E0-B049-4855-BC47-8D6CCBF306D3}"/>
          </ac:picMkLst>
        </pc:picChg>
      </pc:sldChg>
    </pc:docChg>
  </pc:docChgLst>
  <pc:docChgLst>
    <pc:chgData name="Molly Wakeling" userId="a5c30b0cd556ccb0" providerId="LiveId" clId="{6568E07F-4109-41B6-BB71-628582B0196F}"/>
    <pc:docChg chg="custSel modSld">
      <pc:chgData name="Molly Wakeling" userId="a5c30b0cd556ccb0" providerId="LiveId" clId="{6568E07F-4109-41B6-BB71-628582B0196F}" dt="2020-03-01T01:30:01.324" v="82" actId="20577"/>
      <pc:docMkLst>
        <pc:docMk/>
      </pc:docMkLst>
      <pc:sldChg chg="addSp delSp modSp delDesignElem">
        <pc:chgData name="Molly Wakeling" userId="a5c30b0cd556ccb0" providerId="LiveId" clId="{6568E07F-4109-41B6-BB71-628582B0196F}" dt="2020-03-01T00:54:34.025" v="9"/>
        <pc:sldMkLst>
          <pc:docMk/>
          <pc:sldMk cId="3456970311" sldId="256"/>
        </pc:sldMkLst>
        <pc:spChg chg="mod">
          <ac:chgData name="Molly Wakeling" userId="a5c30b0cd556ccb0" providerId="LiveId" clId="{6568E07F-4109-41B6-BB71-628582B0196F}" dt="2020-03-01T00:54:04.472" v="0" actId="313"/>
          <ac:spMkLst>
            <pc:docMk/>
            <pc:sldMk cId="3456970311" sldId="256"/>
            <ac:spMk id="3" creationId="{301682D3-0B21-4088-81BF-58FC9F1B37B1}"/>
          </ac:spMkLst>
        </pc:spChg>
        <pc:spChg chg="add del">
          <ac:chgData name="Molly Wakeling" userId="a5c30b0cd556ccb0" providerId="LiveId" clId="{6568E07F-4109-41B6-BB71-628582B0196F}" dt="2020-03-01T00:54:34.025" v="9"/>
          <ac:spMkLst>
            <pc:docMk/>
            <pc:sldMk cId="3456970311" sldId="256"/>
            <ac:spMk id="1029" creationId="{F4A20210-FA90-4B6D-8D2E-1B90054E097A}"/>
          </ac:spMkLst>
        </pc:spChg>
        <pc:spChg chg="add del">
          <ac:chgData name="Molly Wakeling" userId="a5c30b0cd556ccb0" providerId="LiveId" clId="{6568E07F-4109-41B6-BB71-628582B0196F}" dt="2020-03-01T00:54:34.025" v="9"/>
          <ac:spMkLst>
            <pc:docMk/>
            <pc:sldMk cId="3456970311" sldId="256"/>
            <ac:spMk id="1030" creationId="{39213B44-68B7-47E7-B506-5C79FCF80924}"/>
          </ac:spMkLst>
        </pc:spChg>
        <pc:grpChg chg="add del">
          <ac:chgData name="Molly Wakeling" userId="a5c30b0cd556ccb0" providerId="LiveId" clId="{6568E07F-4109-41B6-BB71-628582B0196F}" dt="2020-03-01T00:54:34.025" v="9"/>
          <ac:grpSpMkLst>
            <pc:docMk/>
            <pc:sldMk cId="3456970311" sldId="256"/>
            <ac:grpSpMk id="77" creationId="{39084D60-65A6-45F8-8C17-3529E43F1C39}"/>
          </ac:grpSpMkLst>
        </pc:grpChg>
        <pc:picChg chg="add del">
          <ac:chgData name="Molly Wakeling" userId="a5c30b0cd556ccb0" providerId="LiveId" clId="{6568E07F-4109-41B6-BB71-628582B0196F}" dt="2020-03-01T00:54:34.025" v="9"/>
          <ac:picMkLst>
            <pc:docMk/>
            <pc:sldMk cId="3456970311" sldId="256"/>
            <ac:picMk id="1028" creationId="{545F67A4-7428-47F3-AE14-8CA43D976E11}"/>
          </ac:picMkLst>
        </pc:picChg>
      </pc:sldChg>
      <pc:sldChg chg="addSp delSp modSp setBg">
        <pc:chgData name="Molly Wakeling" userId="a5c30b0cd556ccb0" providerId="LiveId" clId="{6568E07F-4109-41B6-BB71-628582B0196F}" dt="2020-03-01T01:30:01.324" v="82" actId="20577"/>
        <pc:sldMkLst>
          <pc:docMk/>
          <pc:sldMk cId="1608074000" sldId="257"/>
        </pc:sldMkLst>
        <pc:spChg chg="mod">
          <ac:chgData name="Molly Wakeling" userId="a5c30b0cd556ccb0" providerId="LiveId" clId="{6568E07F-4109-41B6-BB71-628582B0196F}" dt="2020-03-01T01:28:15.846" v="33" actId="1076"/>
          <ac:spMkLst>
            <pc:docMk/>
            <pc:sldMk cId="1608074000" sldId="257"/>
            <ac:spMk id="2" creationId="{80CE1A40-51A9-4E84-9378-271E3185DE5E}"/>
          </ac:spMkLst>
        </pc:spChg>
        <pc:spChg chg="del">
          <ac:chgData name="Molly Wakeling" userId="a5c30b0cd556ccb0" providerId="LiveId" clId="{6568E07F-4109-41B6-BB71-628582B0196F}" dt="2020-03-01T01:27:59.818" v="28" actId="478"/>
          <ac:spMkLst>
            <pc:docMk/>
            <pc:sldMk cId="1608074000" sldId="257"/>
            <ac:spMk id="3" creationId="{1113AE23-CEC8-4F1C-9065-3C3F09F7D5F5}"/>
          </ac:spMkLst>
        </pc:spChg>
        <pc:spChg chg="add mod">
          <ac:chgData name="Molly Wakeling" userId="a5c30b0cd556ccb0" providerId="LiveId" clId="{6568E07F-4109-41B6-BB71-628582B0196F}" dt="2020-03-01T01:28:36.687" v="48" actId="122"/>
          <ac:spMkLst>
            <pc:docMk/>
            <pc:sldMk cId="1608074000" sldId="257"/>
            <ac:spMk id="4" creationId="{B6B325EF-88B7-447A-8253-B6ABCD8171C8}"/>
          </ac:spMkLst>
        </pc:spChg>
        <pc:spChg chg="add mod">
          <ac:chgData name="Molly Wakeling" userId="a5c30b0cd556ccb0" providerId="LiveId" clId="{6568E07F-4109-41B6-BB71-628582B0196F}" dt="2020-03-01T01:29:23.590" v="63" actId="20577"/>
          <ac:spMkLst>
            <pc:docMk/>
            <pc:sldMk cId="1608074000" sldId="257"/>
            <ac:spMk id="7" creationId="{1396C1F9-4BE9-4D2D-A232-C410503605C6}"/>
          </ac:spMkLst>
        </pc:spChg>
        <pc:spChg chg="add mod">
          <ac:chgData name="Molly Wakeling" userId="a5c30b0cd556ccb0" providerId="LiveId" clId="{6568E07F-4109-41B6-BB71-628582B0196F}" dt="2020-03-01T01:30:01.324" v="82" actId="20577"/>
          <ac:spMkLst>
            <pc:docMk/>
            <pc:sldMk cId="1608074000" sldId="257"/>
            <ac:spMk id="9" creationId="{055CEDE6-7DDA-4A49-8A26-D6FC693E68CB}"/>
          </ac:spMkLst>
        </pc:spChg>
        <pc:picChg chg="add mod">
          <ac:chgData name="Molly Wakeling" userId="a5c30b0cd556ccb0" providerId="LiveId" clId="{6568E07F-4109-41B6-BB71-628582B0196F}" dt="2020-03-01T01:28:17.816" v="34" actId="1076"/>
          <ac:picMkLst>
            <pc:docMk/>
            <pc:sldMk cId="1608074000" sldId="257"/>
            <ac:picMk id="2050" creationId="{2ED7412F-72DA-45D0-816A-2AFF78BB5C64}"/>
          </ac:picMkLst>
        </pc:picChg>
        <pc:picChg chg="add mod">
          <ac:chgData name="Molly Wakeling" userId="a5c30b0cd556ccb0" providerId="LiveId" clId="{6568E07F-4109-41B6-BB71-628582B0196F}" dt="2020-03-01T01:29:15.549" v="52" actId="14100"/>
          <ac:picMkLst>
            <pc:docMk/>
            <pc:sldMk cId="1608074000" sldId="257"/>
            <ac:picMk id="2052" creationId="{3D1F2A8D-5299-40CD-A361-8EC2B22C09A4}"/>
          </ac:picMkLst>
        </pc:picChg>
        <pc:picChg chg="add mod">
          <ac:chgData name="Molly Wakeling" userId="a5c30b0cd556ccb0" providerId="LiveId" clId="{6568E07F-4109-41B6-BB71-628582B0196F}" dt="2020-03-01T01:29:52.255" v="68" actId="1076"/>
          <ac:picMkLst>
            <pc:docMk/>
            <pc:sldMk cId="1608074000" sldId="257"/>
            <ac:picMk id="2054" creationId="{D935A675-C7BE-4342-94EE-7CD5D5678CC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57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5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34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9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9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33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28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4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2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8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2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9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1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0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ABDA8E-4801-4345-AB72-D2819E90AC8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020BC0-EF68-4E67-965F-A59479B8F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41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nothole nuclear test color">
            <a:extLst>
              <a:ext uri="{FF2B5EF4-FFF2-40B4-BE49-F238E27FC236}">
                <a16:creationId xmlns:a16="http://schemas.microsoft.com/office/drawing/2014/main" id="{78089B4D-5A21-4256-95C1-EA82C69FC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8" b="84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4B5F81-80F1-4729-88B7-E94607474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US" dirty="0"/>
              <a:t>Discovery of Nuclear Fission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682D3-0B21-4088-81BF-58FC9F1B3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9144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Molly Wakeling</a:t>
            </a:r>
          </a:p>
          <a:p>
            <a:r>
              <a:rPr lang="en-US" dirty="0"/>
              <a:t>Physics 290E Seminar</a:t>
            </a:r>
          </a:p>
          <a:p>
            <a:r>
              <a:rPr lang="en-US" dirty="0"/>
              <a:t>18 March 2020</a:t>
            </a:r>
          </a:p>
        </p:txBody>
      </p:sp>
    </p:spTree>
    <p:extLst>
      <p:ext uri="{BB962C8B-B14F-4D97-AF65-F5344CB8AC3E}">
        <p14:creationId xmlns:p14="http://schemas.microsoft.com/office/powerpoint/2010/main" val="345697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7702A4A-A2C4-4C30-AF15-9FFEA6362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3" y="922789"/>
            <a:ext cx="10939936" cy="47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4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B970-6B38-4490-9B6A-B43FCAA8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discovery led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75BEA-DCCD-4A3A-B93B-91598B7E1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93171" cy="36491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Nuclear power:</a:t>
            </a:r>
          </a:p>
          <a:p>
            <a:pPr lvl="1"/>
            <a:r>
              <a:rPr lang="en-US" dirty="0"/>
              <a:t>14% of world’s electricity generation</a:t>
            </a:r>
          </a:p>
          <a:p>
            <a:pPr lvl="1"/>
            <a:r>
              <a:rPr lang="en-US" dirty="0"/>
              <a:t>75.2% in France</a:t>
            </a:r>
          </a:p>
          <a:p>
            <a:pPr lvl="1"/>
            <a:r>
              <a:rPr lang="en-US" dirty="0"/>
              <a:t>20% in the US</a:t>
            </a:r>
          </a:p>
          <a:p>
            <a:r>
              <a:rPr lang="en-US" dirty="0"/>
              <a:t>Atomic bomb</a:t>
            </a:r>
          </a:p>
          <a:p>
            <a:pPr lvl="1"/>
            <a:r>
              <a:rPr lang="en-US" dirty="0"/>
              <a:t>2 used in war, 1945</a:t>
            </a:r>
          </a:p>
          <a:p>
            <a:pPr lvl="1"/>
            <a:r>
              <a:rPr lang="en-US" dirty="0"/>
              <a:t>2,056 tested, among 8 countries (US, USSR, UK, France, China, India, Pakistan, North Korea)</a:t>
            </a:r>
          </a:p>
          <a:p>
            <a:r>
              <a:rPr lang="en-US" dirty="0"/>
              <a:t>Nuclear energy in space</a:t>
            </a:r>
          </a:p>
          <a:p>
            <a:pPr lvl="1"/>
            <a:r>
              <a:rPr lang="en-US" dirty="0"/>
              <a:t>Nuclear reactors on satellites have been tested</a:t>
            </a:r>
          </a:p>
          <a:p>
            <a:pPr lvl="1"/>
            <a:r>
              <a:rPr lang="en-US" dirty="0"/>
              <a:t>Future concepts: nuclear-powered ion thrusters, nuclear pulse propulsion</a:t>
            </a:r>
          </a:p>
        </p:txBody>
      </p:sp>
      <p:pic>
        <p:nvPicPr>
          <p:cNvPr id="4098" name="Picture 2" descr="Image result for nuclear reactor">
            <a:extLst>
              <a:ext uri="{FF2B5EF4-FFF2-40B4-BE49-F238E27FC236}">
                <a16:creationId xmlns:a16="http://schemas.microsoft.com/office/drawing/2014/main" id="{1FDA5A27-C02C-4D0B-9A84-E43B5912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58490"/>
            <a:ext cx="3431097" cy="22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atomic bomb">
            <a:extLst>
              <a:ext uri="{FF2B5EF4-FFF2-40B4-BE49-F238E27FC236}">
                <a16:creationId xmlns:a16="http://schemas.microsoft.com/office/drawing/2014/main" id="{2C725936-FC09-4594-81EE-E4A34AB6E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8" y="2410376"/>
            <a:ext cx="3431097" cy="22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outdoor, snow, plane, air&#10;&#10;Description automatically generated">
            <a:extLst>
              <a:ext uri="{FF2B5EF4-FFF2-40B4-BE49-F238E27FC236}">
                <a16:creationId xmlns:a16="http://schemas.microsoft.com/office/drawing/2014/main" id="{B4EF3B46-DE02-4048-A763-08D739489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8" y="4823140"/>
            <a:ext cx="3431097" cy="19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6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C3BA-DA40-4BA4-A26C-34131B0D4B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390E0-B049-4855-BC47-8D6CCBF30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1" y="450850"/>
            <a:ext cx="45847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6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1A40-51A9-4E84-9378-271E3185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19" y="0"/>
            <a:ext cx="10131425" cy="1456267"/>
          </a:xfrm>
        </p:spPr>
        <p:txBody>
          <a:bodyPr/>
          <a:lstStyle/>
          <a:p>
            <a:r>
              <a:rPr lang="en-US" dirty="0"/>
              <a:t>Cast of Characters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D7412F-72DA-45D0-816A-2AFF78BB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27" y="2434459"/>
            <a:ext cx="1535905" cy="20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325EF-88B7-447A-8253-B6ABCD8171C8}"/>
              </a:ext>
            </a:extLst>
          </p:cNvPr>
          <p:cNvSpPr txBox="1"/>
          <p:nvPr/>
        </p:nvSpPr>
        <p:spPr>
          <a:xfrm>
            <a:off x="1720027" y="4513779"/>
            <a:ext cx="153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Lise</a:t>
            </a:r>
            <a:r>
              <a:rPr lang="en-US" dirty="0"/>
              <a:t> Meitner</a:t>
            </a:r>
          </a:p>
        </p:txBody>
      </p:sp>
      <p:pic>
        <p:nvPicPr>
          <p:cNvPr id="2052" name="Picture 4" descr="Image result for otto hahn">
            <a:extLst>
              <a:ext uri="{FF2B5EF4-FFF2-40B4-BE49-F238E27FC236}">
                <a16:creationId xmlns:a16="http://schemas.microsoft.com/office/drawing/2014/main" id="{3D1F2A8D-5299-40CD-A361-8EC2B22C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32" y="2361128"/>
            <a:ext cx="1672351" cy="215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96C1F9-4BE9-4D2D-A232-C410503605C6}"/>
              </a:ext>
            </a:extLst>
          </p:cNvPr>
          <p:cNvSpPr txBox="1"/>
          <p:nvPr/>
        </p:nvSpPr>
        <p:spPr>
          <a:xfrm>
            <a:off x="4009854" y="4530686"/>
            <a:ext cx="153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Otto Hahn</a:t>
            </a:r>
          </a:p>
        </p:txBody>
      </p:sp>
      <p:pic>
        <p:nvPicPr>
          <p:cNvPr id="2054" name="Picture 6" descr="Image result for enrico fermi">
            <a:extLst>
              <a:ext uri="{FF2B5EF4-FFF2-40B4-BE49-F238E27FC236}">
                <a16:creationId xmlns:a16="http://schemas.microsoft.com/office/drawing/2014/main" id="{D935A675-C7BE-4342-94EE-7CD5D567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135" y="2344221"/>
            <a:ext cx="1750713" cy="216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5CEDE6-7DDA-4A49-8A26-D6FC693E68CB}"/>
              </a:ext>
            </a:extLst>
          </p:cNvPr>
          <p:cNvSpPr txBox="1"/>
          <p:nvPr/>
        </p:nvSpPr>
        <p:spPr>
          <a:xfrm>
            <a:off x="6299681" y="4530686"/>
            <a:ext cx="153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Enrico Fermi</a:t>
            </a:r>
          </a:p>
        </p:txBody>
      </p:sp>
      <p:pic>
        <p:nvPicPr>
          <p:cNvPr id="8" name="Picture 7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16182A8E-8FEA-4583-A4AD-3281CD9C5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37" y="2344221"/>
            <a:ext cx="1919823" cy="21864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49121C-183E-44DA-803C-2C765EFF7184}"/>
              </a:ext>
            </a:extLst>
          </p:cNvPr>
          <p:cNvSpPr txBox="1"/>
          <p:nvPr/>
        </p:nvSpPr>
        <p:spPr>
          <a:xfrm>
            <a:off x="8275637" y="4530686"/>
            <a:ext cx="191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Fritz </a:t>
            </a:r>
            <a:r>
              <a:rPr lang="en-US" dirty="0" err="1"/>
              <a:t>Stassmann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7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C865-07F7-43BB-8A15-60F28234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Nuclear World in 1938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23490-0021-44DD-87C8-0592F1529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7149516" cy="36491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Radiation discovered in 1896</a:t>
            </a:r>
          </a:p>
          <a:p>
            <a:pPr lvl="1"/>
            <a:r>
              <a:rPr lang="en-US" dirty="0"/>
              <a:t>Alpha, beta, and gamma rays were ionized helium, electrons, and energetic light</a:t>
            </a:r>
          </a:p>
          <a:p>
            <a:r>
              <a:rPr lang="en-US" dirty="0"/>
              <a:t>Neutron discovered in 1932</a:t>
            </a:r>
          </a:p>
          <a:p>
            <a:r>
              <a:rPr lang="en-US" dirty="0"/>
              <a:t>Elements had different isotopes</a:t>
            </a:r>
          </a:p>
          <a:p>
            <a:r>
              <a:rPr lang="en-US" dirty="0"/>
              <a:t>1934: Fermi began bombarding uranium with neutrons, hoping to create heavier elements</a:t>
            </a:r>
          </a:p>
          <a:p>
            <a:r>
              <a:rPr lang="en-US" dirty="0"/>
              <a:t>Also in 1934, the Joliot-Curies bombarded lighter elements (lithium, aluminum) with protons and alphas to make radioactive isotopes of familiar elements</a:t>
            </a:r>
          </a:p>
          <a:p>
            <a:r>
              <a:rPr lang="en-US" dirty="0"/>
              <a:t>Lawrence’s Rad Lab at LBL bombarding all kinds of elements throughout the 1930s</a:t>
            </a:r>
          </a:p>
        </p:txBody>
      </p:sp>
      <p:pic>
        <p:nvPicPr>
          <p:cNvPr id="6" name="Picture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00D6575E-636E-4C70-B9CF-9B3F3D14F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07" y="2142067"/>
            <a:ext cx="3944018" cy="3110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50725E-CC18-45AA-8334-93CE0F6C2BC0}"/>
              </a:ext>
            </a:extLst>
          </p:cNvPr>
          <p:cNvSpPr txBox="1"/>
          <p:nvPr/>
        </p:nvSpPr>
        <p:spPr>
          <a:xfrm>
            <a:off x="8070907" y="5360565"/>
            <a:ext cx="3849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Construction of the 60-inch cyclotron, 1938</a:t>
            </a:r>
          </a:p>
        </p:txBody>
      </p:sp>
    </p:spTree>
    <p:extLst>
      <p:ext uri="{BB962C8B-B14F-4D97-AF65-F5344CB8AC3E}">
        <p14:creationId xmlns:p14="http://schemas.microsoft.com/office/powerpoint/2010/main" val="42898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C8E36-C843-4DBF-AFBB-FE4F6E41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Puzzling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2107D-15D9-47C3-B7A5-439B5E5C2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335784" cy="3649133"/>
          </a:xfrm>
        </p:spPr>
        <p:txBody>
          <a:bodyPr/>
          <a:lstStyle/>
          <a:p>
            <a:r>
              <a:rPr lang="en-US" dirty="0"/>
              <a:t>Meitner, Hahn, and Fritz </a:t>
            </a:r>
            <a:r>
              <a:rPr lang="en-US" dirty="0" err="1"/>
              <a:t>Strassmann</a:t>
            </a:r>
            <a:r>
              <a:rPr lang="en-US" dirty="0"/>
              <a:t> began bombarding uranium with neutrons and measuring the decay products</a:t>
            </a:r>
          </a:p>
          <a:p>
            <a:r>
              <a:rPr lang="en-US" dirty="0"/>
              <a:t>Meitner fled Germany in July 1938; continued correspondence with Hahn and </a:t>
            </a:r>
            <a:r>
              <a:rPr lang="en-US" dirty="0" err="1"/>
              <a:t>Stassmann</a:t>
            </a:r>
            <a:endParaRPr lang="en-US" dirty="0"/>
          </a:p>
          <a:p>
            <a:r>
              <a:rPr lang="en-US" dirty="0"/>
              <a:t>Barium observed in decay products – how?</a:t>
            </a:r>
          </a:p>
          <a:p>
            <a:pPr lvl="1"/>
            <a:r>
              <a:rPr lang="en-US" dirty="0"/>
              <a:t>Expected neutrons to chip away at uranium – barium far too heavy</a:t>
            </a:r>
          </a:p>
          <a:p>
            <a:r>
              <a:rPr lang="en-US" dirty="0"/>
              <a:t>A Christmas idea from Meitner</a:t>
            </a:r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89617D80-3C82-4FE6-A52B-A7FE8206B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6" y="3914202"/>
            <a:ext cx="4936482" cy="2579926"/>
          </a:xfrm>
          <a:prstGeom prst="rect">
            <a:avLst/>
          </a:prstGeom>
        </p:spPr>
      </p:pic>
      <p:pic>
        <p:nvPicPr>
          <p:cNvPr id="7" name="Picture 6" descr="Two people standing in front of a window&#10;&#10;Description automatically generated">
            <a:extLst>
              <a:ext uri="{FF2B5EF4-FFF2-40B4-BE49-F238E27FC236}">
                <a16:creationId xmlns:a16="http://schemas.microsoft.com/office/drawing/2014/main" id="{379B48AD-4FF0-434F-B99B-66F62023F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24" y="513292"/>
            <a:ext cx="23907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8C2B-42AE-495E-9589-754D79068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7E80B-9562-48A6-956D-A49328D67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7099182" cy="3649133"/>
          </a:xfrm>
        </p:spPr>
        <p:txBody>
          <a:bodyPr/>
          <a:lstStyle/>
          <a:p>
            <a:r>
              <a:rPr lang="en-US" dirty="0"/>
              <a:t>Determined that the fission process would produce additional neutrons, more fissions, and a </a:t>
            </a:r>
            <a:r>
              <a:rPr lang="en-US" i="1" dirty="0"/>
              <a:t>lot</a:t>
            </a:r>
            <a:r>
              <a:rPr lang="en-US" dirty="0"/>
              <a:t> of energy</a:t>
            </a:r>
          </a:p>
          <a:p>
            <a:r>
              <a:rPr lang="en-US" dirty="0"/>
              <a:t>Potential seen for power generation…and a bomb</a:t>
            </a:r>
          </a:p>
          <a:p>
            <a:r>
              <a:rPr lang="en-US" dirty="0"/>
              <a:t>Meitner: continued research work in nuclear reactors</a:t>
            </a:r>
          </a:p>
          <a:p>
            <a:r>
              <a:rPr lang="en-US" dirty="0"/>
              <a:t>Hahn: Won Nobel Prize in Chemistry in 1944 for the discovery of fission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A7D7D-CFBE-4E8F-ACC7-240915D15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80" y="2273487"/>
            <a:ext cx="3807031" cy="27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3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3650-7652-4404-952D-900E6062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Fission in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D0D3-E3AE-4E9E-9F17-92EEB92F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4433"/>
            <a:ext cx="6495175" cy="3649133"/>
          </a:xfrm>
        </p:spPr>
        <p:txBody>
          <a:bodyPr/>
          <a:lstStyle/>
          <a:p>
            <a:r>
              <a:rPr lang="en-US" dirty="0"/>
              <a:t>Bohr brought fission news to America, 1939</a:t>
            </a:r>
          </a:p>
          <a:p>
            <a:r>
              <a:rPr lang="en-US" dirty="0"/>
              <a:t>1940: John R. Dunning at Columbia and </a:t>
            </a:r>
            <a:r>
              <a:rPr lang="en-US" dirty="0" err="1"/>
              <a:t>and</a:t>
            </a:r>
            <a:r>
              <a:rPr lang="en-US" dirty="0"/>
              <a:t> Alfred </a:t>
            </a:r>
            <a:r>
              <a:rPr lang="en-US" dirty="0" err="1"/>
              <a:t>Nier</a:t>
            </a:r>
            <a:r>
              <a:rPr lang="en-US" dirty="0"/>
              <a:t> at University of Minnesota demonstrated that the </a:t>
            </a:r>
            <a:r>
              <a:rPr lang="en-US" dirty="0" err="1"/>
              <a:t>fissioning</a:t>
            </a:r>
            <a:r>
              <a:rPr lang="en-US" dirty="0"/>
              <a:t> isotope was U-235</a:t>
            </a:r>
          </a:p>
        </p:txBody>
      </p:sp>
      <p:pic>
        <p:nvPicPr>
          <p:cNvPr id="2050" name="Picture 2" descr="1939 Conference Photo">
            <a:extLst>
              <a:ext uri="{FF2B5EF4-FFF2-40B4-BE49-F238E27FC236}">
                <a16:creationId xmlns:a16="http://schemas.microsoft.com/office/drawing/2014/main" id="{249E5ADC-4112-4220-8AB5-071A3B7E5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83" y="4130016"/>
            <a:ext cx="7787780" cy="22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21024-C511-4342-BD55-22C673676E92}"/>
              </a:ext>
            </a:extLst>
          </p:cNvPr>
          <p:cNvSpPr txBox="1"/>
          <p:nvPr/>
        </p:nvSpPr>
        <p:spPr>
          <a:xfrm>
            <a:off x="6096000" y="6377115"/>
            <a:ext cx="384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Group photo at the 1939 Fifth Washington Conference on Theoretical Physics</a:t>
            </a:r>
          </a:p>
        </p:txBody>
      </p:sp>
      <p:pic>
        <p:nvPicPr>
          <p:cNvPr id="2052" name="Picture 4" descr="Atomic Age Announced">
            <a:extLst>
              <a:ext uri="{FF2B5EF4-FFF2-40B4-BE49-F238E27FC236}">
                <a16:creationId xmlns:a16="http://schemas.microsoft.com/office/drawing/2014/main" id="{485741EB-B50F-4A8C-9B19-606874EA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03" y="872455"/>
            <a:ext cx="3421896" cy="295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1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30DF-5AD3-433D-AFBC-92234F56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8682D-555E-4A0B-926B-CBEF6E5B4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U-235 natural abundance: 0.72%</a:t>
            </a:r>
          </a:p>
          <a:p>
            <a:r>
              <a:rPr lang="en-US" dirty="0"/>
              <a:t>Fast vs slow neutrons</a:t>
            </a:r>
          </a:p>
          <a:p>
            <a:r>
              <a:rPr lang="en-US" dirty="0"/>
              <a:t>Rapid energy release = bomb potential</a:t>
            </a:r>
          </a:p>
        </p:txBody>
      </p:sp>
      <p:pic>
        <p:nvPicPr>
          <p:cNvPr id="3074" name="Picture 2" descr="Image result for uranium isotopic abundance">
            <a:extLst>
              <a:ext uri="{FF2B5EF4-FFF2-40B4-BE49-F238E27FC236}">
                <a16:creationId xmlns:a16="http://schemas.microsoft.com/office/drawing/2014/main" id="{C5D4698B-F2EA-4A56-8FD3-7C6EDC89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18" y="1852612"/>
            <a:ext cx="2857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1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31C3-ABFE-4F9D-A00C-0132C845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Fission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FD19A-8CD5-42B5-9165-04DC23264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Hahn &amp; </a:t>
            </a:r>
            <a:r>
              <a:rPr lang="en-US" dirty="0" err="1"/>
              <a:t>Strassmann</a:t>
            </a:r>
            <a:r>
              <a:rPr lang="en-US" dirty="0"/>
              <a:t> experimental setup:</a:t>
            </a:r>
          </a:p>
          <a:p>
            <a:pPr lvl="1"/>
            <a:r>
              <a:rPr lang="en-US" dirty="0"/>
              <a:t>Irradiation room</a:t>
            </a:r>
          </a:p>
          <a:p>
            <a:pPr lvl="1"/>
            <a:r>
              <a:rPr lang="en-US" dirty="0"/>
              <a:t>Chemistry lab</a:t>
            </a:r>
          </a:p>
          <a:p>
            <a:pPr lvl="1"/>
            <a:r>
              <a:rPr lang="en-US" dirty="0"/>
              <a:t>Measuring room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able, indoor, desk, computer&#10;&#10;Description automatically generated">
            <a:extLst>
              <a:ext uri="{FF2B5EF4-FFF2-40B4-BE49-F238E27FC236}">
                <a16:creationId xmlns:a16="http://schemas.microsoft.com/office/drawing/2014/main" id="{1E66A4B4-CA09-44BB-B10B-FDD76B39B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06" y="2142067"/>
            <a:ext cx="52863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9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7150-F768-4010-8703-DF517A5D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Fission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5D9EB-F0CB-4BA0-ABFC-99361F64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9780"/>
            <a:ext cx="5956183" cy="3649133"/>
          </a:xfrm>
        </p:spPr>
        <p:txBody>
          <a:bodyPr/>
          <a:lstStyle/>
          <a:p>
            <a:r>
              <a:rPr lang="en-US" dirty="0"/>
              <a:t>Pretty straightforward: </a:t>
            </a:r>
          </a:p>
          <a:p>
            <a:pPr marL="0" indent="0">
              <a:buNone/>
            </a:pPr>
            <a:r>
              <a:rPr lang="en-US" dirty="0"/>
              <a:t>        n + </a:t>
            </a:r>
            <a:r>
              <a:rPr lang="en-US" baseline="30000" dirty="0"/>
              <a:t>235</a:t>
            </a:r>
            <a:r>
              <a:rPr lang="en-US" dirty="0"/>
              <a:t>U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aseline="30000" dirty="0">
                <a:sym typeface="Wingdings" panose="05000000000000000000" pitchFamily="2" charset="2"/>
              </a:rPr>
              <a:t>236</a:t>
            </a:r>
            <a:r>
              <a:rPr lang="en-US" dirty="0">
                <a:sym typeface="Wingdings" panose="05000000000000000000" pitchFamily="2" charset="2"/>
              </a:rPr>
              <a:t>U  fission fragments + neutrons + energy</a:t>
            </a:r>
          </a:p>
          <a:p>
            <a:r>
              <a:rPr lang="en-US" dirty="0">
                <a:sym typeface="Wingdings" panose="05000000000000000000" pitchFamily="2" charset="2"/>
              </a:rPr>
              <a:t>Doesn’t break evenly in half: two humps centered on atomic masses 95 and 137</a:t>
            </a:r>
          </a:p>
          <a:p>
            <a:r>
              <a:rPr lang="en-US" dirty="0">
                <a:sym typeface="Wingdings" panose="05000000000000000000" pitchFamily="2" charset="2"/>
              </a:rPr>
              <a:t>Neutron energy matters: cross section</a:t>
            </a:r>
          </a:p>
          <a:p>
            <a:endParaRPr lang="en-US" dirty="0"/>
          </a:p>
        </p:txBody>
      </p:sp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391AB71-EEB5-4987-88BF-63D0F01F3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3" y="193343"/>
            <a:ext cx="5992536" cy="2573832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6C393F9-919C-403D-A182-070945FED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63" y="2967169"/>
            <a:ext cx="4286250" cy="35242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4DEBF25-6F72-46BC-9A0C-0A25F53B1C56}"/>
              </a:ext>
            </a:extLst>
          </p:cNvPr>
          <p:cNvGrpSpPr/>
          <p:nvPr/>
        </p:nvGrpSpPr>
        <p:grpSpPr>
          <a:xfrm>
            <a:off x="764490" y="3820684"/>
            <a:ext cx="5331510" cy="3070823"/>
            <a:chOff x="764490" y="3820684"/>
            <a:chExt cx="5331510" cy="307082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2123CF-EAC5-4B4B-8FF0-6A48A56AA1CF}"/>
                </a:ext>
              </a:extLst>
            </p:cNvPr>
            <p:cNvGrpSpPr/>
            <p:nvPr/>
          </p:nvGrpSpPr>
          <p:grpSpPr>
            <a:xfrm>
              <a:off x="764490" y="3820684"/>
              <a:ext cx="5331510" cy="2721831"/>
              <a:chOff x="764490" y="3820684"/>
              <a:chExt cx="5331510" cy="2721831"/>
            </a:xfrm>
          </p:grpSpPr>
          <p:pic>
            <p:nvPicPr>
              <p:cNvPr id="9" name="Picture 8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CA6A0515-C617-445F-8996-1945D7457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490" y="3820684"/>
                <a:ext cx="5331510" cy="2721831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9BCA0D-4BA8-466C-9952-1FAD201DA7BB}"/>
                  </a:ext>
                </a:extLst>
              </p:cNvPr>
              <p:cNvSpPr/>
              <p:nvPr/>
            </p:nvSpPr>
            <p:spPr>
              <a:xfrm>
                <a:off x="1438275" y="5259897"/>
                <a:ext cx="1276350" cy="139196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EC06D7-CEB1-4428-8207-7FA589C62561}"/>
                  </a:ext>
                </a:extLst>
              </p:cNvPr>
              <p:cNvSpPr/>
              <p:nvPr/>
            </p:nvSpPr>
            <p:spPr>
              <a:xfrm>
                <a:off x="4572000" y="5259897"/>
                <a:ext cx="704850" cy="139196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48B2AA-B188-4FB4-80A2-86C233D4F8DE}"/>
                </a:ext>
              </a:extLst>
            </p:cNvPr>
            <p:cNvSpPr txBox="1"/>
            <p:nvPr/>
          </p:nvSpPr>
          <p:spPr>
            <a:xfrm>
              <a:off x="2377426" y="6583730"/>
              <a:ext cx="21056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Source: JAEA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7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158</TotalTime>
  <Words>423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Celestial</vt:lpstr>
      <vt:lpstr>Discovery of Nuclear Fission</vt:lpstr>
      <vt:lpstr>Cast of Characters</vt:lpstr>
      <vt:lpstr>The Nuclear World in 1938</vt:lpstr>
      <vt:lpstr>A Puzzling Observation</vt:lpstr>
      <vt:lpstr>Chain Reaction</vt:lpstr>
      <vt:lpstr>Fission in America</vt:lpstr>
      <vt:lpstr>Nuclear Power</vt:lpstr>
      <vt:lpstr>Measuring Fission</vt:lpstr>
      <vt:lpstr>The Fission Reaction</vt:lpstr>
      <vt:lpstr>PowerPoint Presentation</vt:lpstr>
      <vt:lpstr>And the discovery led to…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of Nuclear Fission</dc:title>
  <dc:creator>Molly Wakeling</dc:creator>
  <cp:lastModifiedBy>Molly Wakeling</cp:lastModifiedBy>
  <cp:revision>1</cp:revision>
  <dcterms:created xsi:type="dcterms:W3CDTF">2020-03-01T00:52:29Z</dcterms:created>
  <dcterms:modified xsi:type="dcterms:W3CDTF">2020-03-18T22:58:21Z</dcterms:modified>
</cp:coreProperties>
</file>