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594" r:id="rId4"/>
    <p:sldId id="530" r:id="rId5"/>
    <p:sldId id="466" r:id="rId6"/>
    <p:sldId id="467" r:id="rId7"/>
    <p:sldId id="545" r:id="rId8"/>
    <p:sldId id="544" r:id="rId9"/>
    <p:sldId id="558" r:id="rId10"/>
    <p:sldId id="570" r:id="rId11"/>
    <p:sldId id="543" r:id="rId12"/>
    <p:sldId id="468" r:id="rId13"/>
    <p:sldId id="571" r:id="rId14"/>
    <p:sldId id="297" r:id="rId15"/>
    <p:sldId id="298" r:id="rId16"/>
    <p:sldId id="472" r:id="rId17"/>
    <p:sldId id="473" r:id="rId18"/>
    <p:sldId id="474" r:id="rId19"/>
    <p:sldId id="572" r:id="rId20"/>
    <p:sldId id="301" r:id="rId21"/>
    <p:sldId id="302" r:id="rId22"/>
    <p:sldId id="303" r:id="rId23"/>
    <p:sldId id="304" r:id="rId24"/>
    <p:sldId id="573" r:id="rId25"/>
    <p:sldId id="574" r:id="rId26"/>
    <p:sldId id="575" r:id="rId27"/>
    <p:sldId id="576" r:id="rId28"/>
    <p:sldId id="577" r:id="rId29"/>
    <p:sldId id="578" r:id="rId30"/>
    <p:sldId id="579" r:id="rId31"/>
    <p:sldId id="580" r:id="rId32"/>
    <p:sldId id="581" r:id="rId33"/>
    <p:sldId id="582" r:id="rId34"/>
    <p:sldId id="583" r:id="rId35"/>
    <p:sldId id="584" r:id="rId36"/>
    <p:sldId id="585" r:id="rId37"/>
    <p:sldId id="293" r:id="rId38"/>
    <p:sldId id="294" r:id="rId39"/>
    <p:sldId id="295" r:id="rId40"/>
    <p:sldId id="590" r:id="rId41"/>
    <p:sldId id="587" r:id="rId42"/>
    <p:sldId id="586" r:id="rId43"/>
    <p:sldId id="591" r:id="rId44"/>
    <p:sldId id="489" r:id="rId45"/>
    <p:sldId id="552" r:id="rId46"/>
    <p:sldId id="554" r:id="rId47"/>
    <p:sldId id="553" r:id="rId48"/>
    <p:sldId id="569" r:id="rId49"/>
    <p:sldId id="490" r:id="rId50"/>
    <p:sldId id="524" r:id="rId51"/>
    <p:sldId id="525" r:id="rId52"/>
    <p:sldId id="526" r:id="rId53"/>
    <p:sldId id="595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273" r:id="rId65"/>
    <p:sldId id="274" r:id="rId66"/>
    <p:sldId id="275" r:id="rId67"/>
    <p:sldId id="276" r:id="rId68"/>
    <p:sldId id="278" r:id="rId69"/>
    <p:sldId id="279" r:id="rId70"/>
    <p:sldId id="281" r:id="rId71"/>
    <p:sldId id="280" r:id="rId72"/>
    <p:sldId id="282" r:id="rId73"/>
    <p:sldId id="283" r:id="rId74"/>
    <p:sldId id="284" r:id="rId75"/>
    <p:sldId id="285" r:id="rId76"/>
    <p:sldId id="286" r:id="rId77"/>
    <p:sldId id="592" r:id="rId78"/>
    <p:sldId id="289" r:id="rId79"/>
    <p:sldId id="288" r:id="rId80"/>
    <p:sldId id="290" r:id="rId81"/>
    <p:sldId id="291" r:id="rId82"/>
    <p:sldId id="314" r:id="rId83"/>
    <p:sldId id="315" r:id="rId84"/>
    <p:sldId id="316" r:id="rId85"/>
    <p:sldId id="317" r:id="rId86"/>
    <p:sldId id="318" r:id="rId87"/>
    <p:sldId id="320" r:id="rId88"/>
    <p:sldId id="321" r:id="rId89"/>
    <p:sldId id="322" r:id="rId90"/>
    <p:sldId id="319" r:id="rId91"/>
    <p:sldId id="593" r:id="rId92"/>
    <p:sldId id="589" r:id="rId93"/>
    <p:sldId id="588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8C1BF7-DB20-4AF7-850F-37187B205A4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363C30-CDC1-4F6B-937B-1FD14E6EF9B1}">
      <dgm:prSet/>
      <dgm:spPr/>
      <dgm:t>
        <a:bodyPr/>
        <a:lstStyle/>
        <a:p>
          <a:r>
            <a:rPr lang="en-AU"/>
            <a:t>Generate toy data / Load toy data</a:t>
          </a:r>
          <a:endParaRPr lang="en-US"/>
        </a:p>
      </dgm:t>
    </dgm:pt>
    <dgm:pt modelId="{2B8386DD-C07A-48A2-B754-E95A81EB334B}" type="parTrans" cxnId="{953FDC71-1E11-4880-BD2A-CA509AE6307B}">
      <dgm:prSet/>
      <dgm:spPr/>
      <dgm:t>
        <a:bodyPr/>
        <a:lstStyle/>
        <a:p>
          <a:endParaRPr lang="en-US"/>
        </a:p>
      </dgm:t>
    </dgm:pt>
    <dgm:pt modelId="{564C898D-BDFF-4880-B001-405387A45034}" type="sibTrans" cxnId="{953FDC71-1E11-4880-BD2A-CA509AE6307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6D653BA-D693-472E-9044-DAE05C02CFD0}">
      <dgm:prSet/>
      <dgm:spPr/>
      <dgm:t>
        <a:bodyPr/>
        <a:lstStyle/>
        <a:p>
          <a:r>
            <a:rPr lang="en-AU"/>
            <a:t>Generate a full GNN architecture</a:t>
          </a:r>
          <a:endParaRPr lang="en-US"/>
        </a:p>
      </dgm:t>
    </dgm:pt>
    <dgm:pt modelId="{688E3E12-17D8-4C4E-A217-21A7093AEF18}" type="parTrans" cxnId="{26215A30-8EA4-4D33-8EBE-39972796E607}">
      <dgm:prSet/>
      <dgm:spPr/>
      <dgm:t>
        <a:bodyPr/>
        <a:lstStyle/>
        <a:p>
          <a:endParaRPr lang="en-US"/>
        </a:p>
      </dgm:t>
    </dgm:pt>
    <dgm:pt modelId="{F76DF376-3E01-41A8-A9F3-81FA93B025F6}" type="sibTrans" cxnId="{26215A30-8EA4-4D33-8EBE-39972796E607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CAEAC70F-4EFD-421D-B6E2-C8119B664E15}">
      <dgm:prSet/>
      <dgm:spPr/>
      <dgm:t>
        <a:bodyPr/>
        <a:lstStyle/>
        <a:p>
          <a:r>
            <a:rPr lang="en-AU"/>
            <a:t>Train and evaluate the architecture</a:t>
          </a:r>
          <a:endParaRPr lang="en-US"/>
        </a:p>
      </dgm:t>
    </dgm:pt>
    <dgm:pt modelId="{1FF72526-06C1-433D-86FE-1A4796F2B5E3}" type="parTrans" cxnId="{3CC7E747-2A5D-41BC-8277-D517AE9768FB}">
      <dgm:prSet/>
      <dgm:spPr/>
      <dgm:t>
        <a:bodyPr/>
        <a:lstStyle/>
        <a:p>
          <a:endParaRPr lang="en-US"/>
        </a:p>
      </dgm:t>
    </dgm:pt>
    <dgm:pt modelId="{577D9A44-FD85-4AE7-B8E0-515B705793D3}" type="sibTrans" cxnId="{3CC7E747-2A5D-41BC-8277-D517AE9768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FD9E634-4D06-45BA-AC7D-802B1534C2A6}">
      <dgm:prSet/>
      <dgm:spPr/>
      <dgm:t>
        <a:bodyPr/>
        <a:lstStyle/>
        <a:p>
          <a:r>
            <a:rPr lang="en-AU"/>
            <a:t>Optimise the hyperparameters</a:t>
          </a:r>
          <a:endParaRPr lang="en-US"/>
        </a:p>
      </dgm:t>
    </dgm:pt>
    <dgm:pt modelId="{07F7CA75-FB51-4A5E-B47B-B355CC02C9CA}" type="parTrans" cxnId="{61480A9D-93AF-4BA8-AA44-675F04B086CB}">
      <dgm:prSet/>
      <dgm:spPr/>
      <dgm:t>
        <a:bodyPr/>
        <a:lstStyle/>
        <a:p>
          <a:endParaRPr lang="en-US"/>
        </a:p>
      </dgm:t>
    </dgm:pt>
    <dgm:pt modelId="{946CC0F5-C2EE-4FA4-881C-92783D057776}" type="sibTrans" cxnId="{61480A9D-93AF-4BA8-AA44-675F04B086C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BF5D6FE-C47C-4CBA-8B87-3C96548500CE}">
      <dgm:prSet/>
      <dgm:spPr/>
      <dgm:t>
        <a:bodyPr/>
        <a:lstStyle/>
        <a:p>
          <a:r>
            <a:rPr lang="en-AU"/>
            <a:t>Compare between other architectures</a:t>
          </a:r>
          <a:endParaRPr lang="en-US"/>
        </a:p>
      </dgm:t>
    </dgm:pt>
    <dgm:pt modelId="{8EA69466-BAC1-49F5-AC7C-3A18ECB2F2BE}" type="parTrans" cxnId="{C51FD205-CE40-481A-91A0-ED6733A0E52A}">
      <dgm:prSet/>
      <dgm:spPr/>
      <dgm:t>
        <a:bodyPr/>
        <a:lstStyle/>
        <a:p>
          <a:endParaRPr lang="en-US"/>
        </a:p>
      </dgm:t>
    </dgm:pt>
    <dgm:pt modelId="{CFAE1973-2E27-4A58-859F-27CF649B64DA}" type="sibTrans" cxnId="{C51FD205-CE40-481A-91A0-ED6733A0E52A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E5C4A26-CFCB-4C3B-A453-7D7002C1509F}">
      <dgm:prSet custT="1"/>
      <dgm:spPr/>
      <dgm:t>
        <a:bodyPr/>
        <a:lstStyle/>
        <a:p>
          <a:r>
            <a:rPr lang="en-AU" sz="1050" dirty="0"/>
            <a:t>Keep track of the hyperparameters, model architecture, weights, metrics, performance, input/output data, … everything</a:t>
          </a:r>
          <a:endParaRPr lang="en-US" sz="1050" dirty="0"/>
        </a:p>
      </dgm:t>
    </dgm:pt>
    <dgm:pt modelId="{11ACD692-03CA-44AB-B16D-52228BB5658C}" type="parTrans" cxnId="{7E28F4FE-8A22-4A1F-B791-A6156972B4DA}">
      <dgm:prSet/>
      <dgm:spPr/>
      <dgm:t>
        <a:bodyPr/>
        <a:lstStyle/>
        <a:p>
          <a:endParaRPr lang="en-US"/>
        </a:p>
      </dgm:t>
    </dgm:pt>
    <dgm:pt modelId="{D08EDB9D-B4CE-4AE0-BEB8-A64E3616DC4B}" type="sibTrans" cxnId="{7E28F4FE-8A22-4A1F-B791-A6156972B4DA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BE5B9758-A5FD-4A6B-A389-0E897905D078}" type="pres">
      <dgm:prSet presAssocID="{9C8C1BF7-DB20-4AF7-850F-37187B205A49}" presName="Name0" presStyleCnt="0">
        <dgm:presLayoutVars>
          <dgm:animLvl val="lvl"/>
          <dgm:resizeHandles val="exact"/>
        </dgm:presLayoutVars>
      </dgm:prSet>
      <dgm:spPr/>
    </dgm:pt>
    <dgm:pt modelId="{D77E0824-1E05-41E5-A357-60AA577ED8B7}" type="pres">
      <dgm:prSet presAssocID="{A2363C30-CDC1-4F6B-937B-1FD14E6EF9B1}" presName="compositeNode" presStyleCnt="0">
        <dgm:presLayoutVars>
          <dgm:bulletEnabled val="1"/>
        </dgm:presLayoutVars>
      </dgm:prSet>
      <dgm:spPr/>
    </dgm:pt>
    <dgm:pt modelId="{83C29A66-73CE-4666-A370-E72BD67D4916}" type="pres">
      <dgm:prSet presAssocID="{A2363C30-CDC1-4F6B-937B-1FD14E6EF9B1}" presName="bgRect" presStyleLbl="bgAccFollowNode1" presStyleIdx="0" presStyleCnt="6"/>
      <dgm:spPr/>
    </dgm:pt>
    <dgm:pt modelId="{1CD294C6-F1A5-4406-BFEE-F4CEDA076DB1}" type="pres">
      <dgm:prSet presAssocID="{564C898D-BDFF-4880-B001-405387A45034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7A5B85B2-C4E2-4C09-BECF-DD99422DC4B4}" type="pres">
      <dgm:prSet presAssocID="{A2363C30-CDC1-4F6B-937B-1FD14E6EF9B1}" presName="bottomLine" presStyleLbl="alignNode1" presStyleIdx="1" presStyleCnt="12">
        <dgm:presLayoutVars/>
      </dgm:prSet>
      <dgm:spPr/>
    </dgm:pt>
    <dgm:pt modelId="{B4970941-70AF-4460-BE71-048B8119A3D8}" type="pres">
      <dgm:prSet presAssocID="{A2363C30-CDC1-4F6B-937B-1FD14E6EF9B1}" presName="nodeText" presStyleLbl="bgAccFollowNode1" presStyleIdx="0" presStyleCnt="6">
        <dgm:presLayoutVars>
          <dgm:bulletEnabled val="1"/>
        </dgm:presLayoutVars>
      </dgm:prSet>
      <dgm:spPr/>
    </dgm:pt>
    <dgm:pt modelId="{AAE2EFD6-B4FC-45AF-8361-BC855BE42027}" type="pres">
      <dgm:prSet presAssocID="{564C898D-BDFF-4880-B001-405387A45034}" presName="sibTrans" presStyleCnt="0"/>
      <dgm:spPr/>
    </dgm:pt>
    <dgm:pt modelId="{001271BB-3BB2-44F9-85E2-F04811101CDD}" type="pres">
      <dgm:prSet presAssocID="{F6D653BA-D693-472E-9044-DAE05C02CFD0}" presName="compositeNode" presStyleCnt="0">
        <dgm:presLayoutVars>
          <dgm:bulletEnabled val="1"/>
        </dgm:presLayoutVars>
      </dgm:prSet>
      <dgm:spPr/>
    </dgm:pt>
    <dgm:pt modelId="{5BF1BD86-5C8D-4C6D-8971-62387AB7854B}" type="pres">
      <dgm:prSet presAssocID="{F6D653BA-D693-472E-9044-DAE05C02CFD0}" presName="bgRect" presStyleLbl="bgAccFollowNode1" presStyleIdx="1" presStyleCnt="6"/>
      <dgm:spPr/>
    </dgm:pt>
    <dgm:pt modelId="{EC3FB485-9A95-4AF9-BAC4-868DF64B6BCB}" type="pres">
      <dgm:prSet presAssocID="{F76DF376-3E01-41A8-A9F3-81FA93B025F6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F990D2AA-B610-439E-B719-CBE8B1E32876}" type="pres">
      <dgm:prSet presAssocID="{F6D653BA-D693-472E-9044-DAE05C02CFD0}" presName="bottomLine" presStyleLbl="alignNode1" presStyleIdx="3" presStyleCnt="12">
        <dgm:presLayoutVars/>
      </dgm:prSet>
      <dgm:spPr/>
    </dgm:pt>
    <dgm:pt modelId="{6ECE291F-585F-4FF5-BB9F-A24A68E26E4D}" type="pres">
      <dgm:prSet presAssocID="{F6D653BA-D693-472E-9044-DAE05C02CFD0}" presName="nodeText" presStyleLbl="bgAccFollowNode1" presStyleIdx="1" presStyleCnt="6">
        <dgm:presLayoutVars>
          <dgm:bulletEnabled val="1"/>
        </dgm:presLayoutVars>
      </dgm:prSet>
      <dgm:spPr/>
    </dgm:pt>
    <dgm:pt modelId="{3D94BA46-0DF1-4AB0-823E-2934E75B9316}" type="pres">
      <dgm:prSet presAssocID="{F76DF376-3E01-41A8-A9F3-81FA93B025F6}" presName="sibTrans" presStyleCnt="0"/>
      <dgm:spPr/>
    </dgm:pt>
    <dgm:pt modelId="{C6FDB990-E20E-4A39-A706-F5519D27D961}" type="pres">
      <dgm:prSet presAssocID="{CAEAC70F-4EFD-421D-B6E2-C8119B664E15}" presName="compositeNode" presStyleCnt="0">
        <dgm:presLayoutVars>
          <dgm:bulletEnabled val="1"/>
        </dgm:presLayoutVars>
      </dgm:prSet>
      <dgm:spPr/>
    </dgm:pt>
    <dgm:pt modelId="{92D98996-3571-48DD-8A57-012720DE6762}" type="pres">
      <dgm:prSet presAssocID="{CAEAC70F-4EFD-421D-B6E2-C8119B664E15}" presName="bgRect" presStyleLbl="bgAccFollowNode1" presStyleIdx="2" presStyleCnt="6"/>
      <dgm:spPr/>
    </dgm:pt>
    <dgm:pt modelId="{AB3172BC-DEF1-45AB-B2DB-05F621FEAC3C}" type="pres">
      <dgm:prSet presAssocID="{577D9A44-FD85-4AE7-B8E0-515B705793D3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D3C91803-8FD1-4931-923B-2C274F1ADDB7}" type="pres">
      <dgm:prSet presAssocID="{CAEAC70F-4EFD-421D-B6E2-C8119B664E15}" presName="bottomLine" presStyleLbl="alignNode1" presStyleIdx="5" presStyleCnt="12">
        <dgm:presLayoutVars/>
      </dgm:prSet>
      <dgm:spPr/>
    </dgm:pt>
    <dgm:pt modelId="{04806522-FCD5-464E-96D2-D5F93248EA77}" type="pres">
      <dgm:prSet presAssocID="{CAEAC70F-4EFD-421D-B6E2-C8119B664E15}" presName="nodeText" presStyleLbl="bgAccFollowNode1" presStyleIdx="2" presStyleCnt="6">
        <dgm:presLayoutVars>
          <dgm:bulletEnabled val="1"/>
        </dgm:presLayoutVars>
      </dgm:prSet>
      <dgm:spPr/>
    </dgm:pt>
    <dgm:pt modelId="{51E1BBAD-E05D-4E02-8160-216D699777C8}" type="pres">
      <dgm:prSet presAssocID="{577D9A44-FD85-4AE7-B8E0-515B705793D3}" presName="sibTrans" presStyleCnt="0"/>
      <dgm:spPr/>
    </dgm:pt>
    <dgm:pt modelId="{18D9ACCC-DF04-43D5-B188-BF9FABD28446}" type="pres">
      <dgm:prSet presAssocID="{DFD9E634-4D06-45BA-AC7D-802B1534C2A6}" presName="compositeNode" presStyleCnt="0">
        <dgm:presLayoutVars>
          <dgm:bulletEnabled val="1"/>
        </dgm:presLayoutVars>
      </dgm:prSet>
      <dgm:spPr/>
    </dgm:pt>
    <dgm:pt modelId="{06BEA908-0949-4A35-85A9-0DFB9EA5D6F4}" type="pres">
      <dgm:prSet presAssocID="{DFD9E634-4D06-45BA-AC7D-802B1534C2A6}" presName="bgRect" presStyleLbl="bgAccFollowNode1" presStyleIdx="3" presStyleCnt="6"/>
      <dgm:spPr/>
    </dgm:pt>
    <dgm:pt modelId="{0ACEB17A-1377-41E7-A20F-13637E887626}" type="pres">
      <dgm:prSet presAssocID="{946CC0F5-C2EE-4FA4-881C-92783D057776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2B9606D3-F424-43A7-ABC9-7976F86017AE}" type="pres">
      <dgm:prSet presAssocID="{DFD9E634-4D06-45BA-AC7D-802B1534C2A6}" presName="bottomLine" presStyleLbl="alignNode1" presStyleIdx="7" presStyleCnt="12">
        <dgm:presLayoutVars/>
      </dgm:prSet>
      <dgm:spPr/>
    </dgm:pt>
    <dgm:pt modelId="{02D8C4DD-E394-435D-B910-7E858AEA34B1}" type="pres">
      <dgm:prSet presAssocID="{DFD9E634-4D06-45BA-AC7D-802B1534C2A6}" presName="nodeText" presStyleLbl="bgAccFollowNode1" presStyleIdx="3" presStyleCnt="6">
        <dgm:presLayoutVars>
          <dgm:bulletEnabled val="1"/>
        </dgm:presLayoutVars>
      </dgm:prSet>
      <dgm:spPr/>
    </dgm:pt>
    <dgm:pt modelId="{561EEAB1-9F55-429C-AB16-747D9EC89265}" type="pres">
      <dgm:prSet presAssocID="{946CC0F5-C2EE-4FA4-881C-92783D057776}" presName="sibTrans" presStyleCnt="0"/>
      <dgm:spPr/>
    </dgm:pt>
    <dgm:pt modelId="{67FE6D14-56A4-4B46-BCA5-47E2FF05CA79}" type="pres">
      <dgm:prSet presAssocID="{7BF5D6FE-C47C-4CBA-8B87-3C96548500CE}" presName="compositeNode" presStyleCnt="0">
        <dgm:presLayoutVars>
          <dgm:bulletEnabled val="1"/>
        </dgm:presLayoutVars>
      </dgm:prSet>
      <dgm:spPr/>
    </dgm:pt>
    <dgm:pt modelId="{9FAF9DEA-1797-42DD-871F-51FA4DDDE1C0}" type="pres">
      <dgm:prSet presAssocID="{7BF5D6FE-C47C-4CBA-8B87-3C96548500CE}" presName="bgRect" presStyleLbl="bgAccFollowNode1" presStyleIdx="4" presStyleCnt="6"/>
      <dgm:spPr/>
    </dgm:pt>
    <dgm:pt modelId="{C8F20754-18F5-4540-8F57-410E2F68C561}" type="pres">
      <dgm:prSet presAssocID="{CFAE1973-2E27-4A58-859F-27CF649B64DA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9C864D81-93F8-4A77-9957-B23EAB4AEF61}" type="pres">
      <dgm:prSet presAssocID="{7BF5D6FE-C47C-4CBA-8B87-3C96548500CE}" presName="bottomLine" presStyleLbl="alignNode1" presStyleIdx="9" presStyleCnt="12">
        <dgm:presLayoutVars/>
      </dgm:prSet>
      <dgm:spPr/>
    </dgm:pt>
    <dgm:pt modelId="{21971865-6F5E-431B-AF06-7020687EE87F}" type="pres">
      <dgm:prSet presAssocID="{7BF5D6FE-C47C-4CBA-8B87-3C96548500CE}" presName="nodeText" presStyleLbl="bgAccFollowNode1" presStyleIdx="4" presStyleCnt="6">
        <dgm:presLayoutVars>
          <dgm:bulletEnabled val="1"/>
        </dgm:presLayoutVars>
      </dgm:prSet>
      <dgm:spPr/>
    </dgm:pt>
    <dgm:pt modelId="{3FBD5E04-6447-4550-904D-BC49C8947B61}" type="pres">
      <dgm:prSet presAssocID="{CFAE1973-2E27-4A58-859F-27CF649B64DA}" presName="sibTrans" presStyleCnt="0"/>
      <dgm:spPr/>
    </dgm:pt>
    <dgm:pt modelId="{6FBC4731-88FA-40E3-8AD9-65F0F05F3F5F}" type="pres">
      <dgm:prSet presAssocID="{1E5C4A26-CFCB-4C3B-A453-7D7002C1509F}" presName="compositeNode" presStyleCnt="0">
        <dgm:presLayoutVars>
          <dgm:bulletEnabled val="1"/>
        </dgm:presLayoutVars>
      </dgm:prSet>
      <dgm:spPr/>
    </dgm:pt>
    <dgm:pt modelId="{ACDCB631-C6F4-4753-ADBD-539E77CD2946}" type="pres">
      <dgm:prSet presAssocID="{1E5C4A26-CFCB-4C3B-A453-7D7002C1509F}" presName="bgRect" presStyleLbl="bgAccFollowNode1" presStyleIdx="5" presStyleCnt="6"/>
      <dgm:spPr/>
    </dgm:pt>
    <dgm:pt modelId="{39609165-67B8-4223-94F9-6517F0E20CC4}" type="pres">
      <dgm:prSet presAssocID="{D08EDB9D-B4CE-4AE0-BEB8-A64E3616DC4B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1DC0C5BF-04BB-40D9-B92F-C15949FF4E49}" type="pres">
      <dgm:prSet presAssocID="{1E5C4A26-CFCB-4C3B-A453-7D7002C1509F}" presName="bottomLine" presStyleLbl="alignNode1" presStyleIdx="11" presStyleCnt="12">
        <dgm:presLayoutVars/>
      </dgm:prSet>
      <dgm:spPr/>
    </dgm:pt>
    <dgm:pt modelId="{8F714A06-3149-48EE-9258-BFCA57DF6A33}" type="pres">
      <dgm:prSet presAssocID="{1E5C4A26-CFCB-4C3B-A453-7D7002C1509F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C51FD205-CE40-481A-91A0-ED6733A0E52A}" srcId="{9C8C1BF7-DB20-4AF7-850F-37187B205A49}" destId="{7BF5D6FE-C47C-4CBA-8B87-3C96548500CE}" srcOrd="4" destOrd="0" parTransId="{8EA69466-BAC1-49F5-AC7C-3A18ECB2F2BE}" sibTransId="{CFAE1973-2E27-4A58-859F-27CF649B64DA}"/>
    <dgm:cxn modelId="{A2E28512-D5C2-486A-A859-F5E95F979EFE}" type="presOf" srcId="{DFD9E634-4D06-45BA-AC7D-802B1534C2A6}" destId="{06BEA908-0949-4A35-85A9-0DFB9EA5D6F4}" srcOrd="0" destOrd="0" presId="urn:microsoft.com/office/officeart/2016/7/layout/BasicLinearProcessNumbered"/>
    <dgm:cxn modelId="{765FAA1B-A601-406B-A94B-69E707F57C0A}" type="presOf" srcId="{F76DF376-3E01-41A8-A9F3-81FA93B025F6}" destId="{EC3FB485-9A95-4AF9-BAC4-868DF64B6BCB}" srcOrd="0" destOrd="0" presId="urn:microsoft.com/office/officeart/2016/7/layout/BasicLinearProcessNumbered"/>
    <dgm:cxn modelId="{7758CB21-CD68-4C15-B666-47F0081FB5DB}" type="presOf" srcId="{DFD9E634-4D06-45BA-AC7D-802B1534C2A6}" destId="{02D8C4DD-E394-435D-B910-7E858AEA34B1}" srcOrd="1" destOrd="0" presId="urn:microsoft.com/office/officeart/2016/7/layout/BasicLinearProcessNumbered"/>
    <dgm:cxn modelId="{DAFC132D-DF68-4FF0-8F29-B5817D283379}" type="presOf" srcId="{946CC0F5-C2EE-4FA4-881C-92783D057776}" destId="{0ACEB17A-1377-41E7-A20F-13637E887626}" srcOrd="0" destOrd="0" presId="urn:microsoft.com/office/officeart/2016/7/layout/BasicLinearProcessNumbered"/>
    <dgm:cxn modelId="{26215A30-8EA4-4D33-8EBE-39972796E607}" srcId="{9C8C1BF7-DB20-4AF7-850F-37187B205A49}" destId="{F6D653BA-D693-472E-9044-DAE05C02CFD0}" srcOrd="1" destOrd="0" parTransId="{688E3E12-17D8-4C4E-A217-21A7093AEF18}" sibTransId="{F76DF376-3E01-41A8-A9F3-81FA93B025F6}"/>
    <dgm:cxn modelId="{7E999235-6901-437C-9859-AB2D5EA2889C}" type="presOf" srcId="{7BF5D6FE-C47C-4CBA-8B87-3C96548500CE}" destId="{21971865-6F5E-431B-AF06-7020687EE87F}" srcOrd="1" destOrd="0" presId="urn:microsoft.com/office/officeart/2016/7/layout/BasicLinearProcessNumbered"/>
    <dgm:cxn modelId="{FC64EB38-4D53-4BE3-B0FA-AE9B580D0165}" type="presOf" srcId="{1E5C4A26-CFCB-4C3B-A453-7D7002C1509F}" destId="{8F714A06-3149-48EE-9258-BFCA57DF6A33}" srcOrd="1" destOrd="0" presId="urn:microsoft.com/office/officeart/2016/7/layout/BasicLinearProcessNumbered"/>
    <dgm:cxn modelId="{3E08B25C-EADA-40C4-B929-A711E1AD341D}" type="presOf" srcId="{CAEAC70F-4EFD-421D-B6E2-C8119B664E15}" destId="{04806522-FCD5-464E-96D2-D5F93248EA77}" srcOrd="1" destOrd="0" presId="urn:microsoft.com/office/officeart/2016/7/layout/BasicLinearProcessNumbered"/>
    <dgm:cxn modelId="{3CC7E747-2A5D-41BC-8277-D517AE9768FB}" srcId="{9C8C1BF7-DB20-4AF7-850F-37187B205A49}" destId="{CAEAC70F-4EFD-421D-B6E2-C8119B664E15}" srcOrd="2" destOrd="0" parTransId="{1FF72526-06C1-433D-86FE-1A4796F2B5E3}" sibTransId="{577D9A44-FD85-4AE7-B8E0-515B705793D3}"/>
    <dgm:cxn modelId="{E2CB8E4D-9EFB-4899-8A46-A78AFA52FD27}" type="presOf" srcId="{F6D653BA-D693-472E-9044-DAE05C02CFD0}" destId="{6ECE291F-585F-4FF5-BB9F-A24A68E26E4D}" srcOrd="1" destOrd="0" presId="urn:microsoft.com/office/officeart/2016/7/layout/BasicLinearProcessNumbered"/>
    <dgm:cxn modelId="{953FDC71-1E11-4880-BD2A-CA509AE6307B}" srcId="{9C8C1BF7-DB20-4AF7-850F-37187B205A49}" destId="{A2363C30-CDC1-4F6B-937B-1FD14E6EF9B1}" srcOrd="0" destOrd="0" parTransId="{2B8386DD-C07A-48A2-B754-E95A81EB334B}" sibTransId="{564C898D-BDFF-4880-B001-405387A45034}"/>
    <dgm:cxn modelId="{CA2F7D59-E4A0-4FD5-B92D-ECDBF5EA16F7}" type="presOf" srcId="{CFAE1973-2E27-4A58-859F-27CF649B64DA}" destId="{C8F20754-18F5-4540-8F57-410E2F68C561}" srcOrd="0" destOrd="0" presId="urn:microsoft.com/office/officeart/2016/7/layout/BasicLinearProcessNumbered"/>
    <dgm:cxn modelId="{61480A9D-93AF-4BA8-AA44-675F04B086CB}" srcId="{9C8C1BF7-DB20-4AF7-850F-37187B205A49}" destId="{DFD9E634-4D06-45BA-AC7D-802B1534C2A6}" srcOrd="3" destOrd="0" parTransId="{07F7CA75-FB51-4A5E-B47B-B355CC02C9CA}" sibTransId="{946CC0F5-C2EE-4FA4-881C-92783D057776}"/>
    <dgm:cxn modelId="{F5766AA0-48D0-4035-83E9-96808E6BB7C3}" type="presOf" srcId="{A2363C30-CDC1-4F6B-937B-1FD14E6EF9B1}" destId="{B4970941-70AF-4460-BE71-048B8119A3D8}" srcOrd="1" destOrd="0" presId="urn:microsoft.com/office/officeart/2016/7/layout/BasicLinearProcessNumbered"/>
    <dgm:cxn modelId="{594C4BA1-A32A-4DFC-BA46-45F5F3F06BAC}" type="presOf" srcId="{7BF5D6FE-C47C-4CBA-8B87-3C96548500CE}" destId="{9FAF9DEA-1797-42DD-871F-51FA4DDDE1C0}" srcOrd="0" destOrd="0" presId="urn:microsoft.com/office/officeart/2016/7/layout/BasicLinearProcessNumbered"/>
    <dgm:cxn modelId="{A5FD35AA-1ADD-4162-81CC-FE9929358CF3}" type="presOf" srcId="{D08EDB9D-B4CE-4AE0-BEB8-A64E3616DC4B}" destId="{39609165-67B8-4223-94F9-6517F0E20CC4}" srcOrd="0" destOrd="0" presId="urn:microsoft.com/office/officeart/2016/7/layout/BasicLinearProcessNumbered"/>
    <dgm:cxn modelId="{6EADE6AF-8808-4C48-98BB-782ED238EE43}" type="presOf" srcId="{577D9A44-FD85-4AE7-B8E0-515B705793D3}" destId="{AB3172BC-DEF1-45AB-B2DB-05F621FEAC3C}" srcOrd="0" destOrd="0" presId="urn:microsoft.com/office/officeart/2016/7/layout/BasicLinearProcessNumbered"/>
    <dgm:cxn modelId="{401801C5-E9E4-4937-9BEF-A117FE0DD386}" type="presOf" srcId="{9C8C1BF7-DB20-4AF7-850F-37187B205A49}" destId="{BE5B9758-A5FD-4A6B-A389-0E897905D078}" srcOrd="0" destOrd="0" presId="urn:microsoft.com/office/officeart/2016/7/layout/BasicLinearProcessNumbered"/>
    <dgm:cxn modelId="{115316D1-5C4B-473D-ACC0-A20A23E0AE25}" type="presOf" srcId="{564C898D-BDFF-4880-B001-405387A45034}" destId="{1CD294C6-F1A5-4406-BFEE-F4CEDA076DB1}" srcOrd="0" destOrd="0" presId="urn:microsoft.com/office/officeart/2016/7/layout/BasicLinearProcessNumbered"/>
    <dgm:cxn modelId="{A50DB2D2-87EB-4F4D-9F6C-5D2C6DC1DA47}" type="presOf" srcId="{CAEAC70F-4EFD-421D-B6E2-C8119B664E15}" destId="{92D98996-3571-48DD-8A57-012720DE6762}" srcOrd="0" destOrd="0" presId="urn:microsoft.com/office/officeart/2016/7/layout/BasicLinearProcessNumbered"/>
    <dgm:cxn modelId="{DFD5F8D7-B355-4F31-94F0-FDEECFB00978}" type="presOf" srcId="{A2363C30-CDC1-4F6B-937B-1FD14E6EF9B1}" destId="{83C29A66-73CE-4666-A370-E72BD67D4916}" srcOrd="0" destOrd="0" presId="urn:microsoft.com/office/officeart/2016/7/layout/BasicLinearProcessNumbered"/>
    <dgm:cxn modelId="{CB5AC6F5-56C6-489A-8389-4B815C839D30}" type="presOf" srcId="{F6D653BA-D693-472E-9044-DAE05C02CFD0}" destId="{5BF1BD86-5C8D-4C6D-8971-62387AB7854B}" srcOrd="0" destOrd="0" presId="urn:microsoft.com/office/officeart/2016/7/layout/BasicLinearProcessNumbered"/>
    <dgm:cxn modelId="{29C7B3F7-5798-4801-BCB2-984C860B7CB2}" type="presOf" srcId="{1E5C4A26-CFCB-4C3B-A453-7D7002C1509F}" destId="{ACDCB631-C6F4-4753-ADBD-539E77CD2946}" srcOrd="0" destOrd="0" presId="urn:microsoft.com/office/officeart/2016/7/layout/BasicLinearProcessNumbered"/>
    <dgm:cxn modelId="{7E28F4FE-8A22-4A1F-B791-A6156972B4DA}" srcId="{9C8C1BF7-DB20-4AF7-850F-37187B205A49}" destId="{1E5C4A26-CFCB-4C3B-A453-7D7002C1509F}" srcOrd="5" destOrd="0" parTransId="{11ACD692-03CA-44AB-B16D-52228BB5658C}" sibTransId="{D08EDB9D-B4CE-4AE0-BEB8-A64E3616DC4B}"/>
    <dgm:cxn modelId="{9A7A625D-AC56-434B-BDBC-11A35DCD5BEF}" type="presParOf" srcId="{BE5B9758-A5FD-4A6B-A389-0E897905D078}" destId="{D77E0824-1E05-41E5-A357-60AA577ED8B7}" srcOrd="0" destOrd="0" presId="urn:microsoft.com/office/officeart/2016/7/layout/BasicLinearProcessNumbered"/>
    <dgm:cxn modelId="{26E8E7BF-11BF-45C7-9E38-48765DB9A4BC}" type="presParOf" srcId="{D77E0824-1E05-41E5-A357-60AA577ED8B7}" destId="{83C29A66-73CE-4666-A370-E72BD67D4916}" srcOrd="0" destOrd="0" presId="urn:microsoft.com/office/officeart/2016/7/layout/BasicLinearProcessNumbered"/>
    <dgm:cxn modelId="{9B8B6AAE-9E0C-4C01-B5F8-EBC24D3C37D0}" type="presParOf" srcId="{D77E0824-1E05-41E5-A357-60AA577ED8B7}" destId="{1CD294C6-F1A5-4406-BFEE-F4CEDA076DB1}" srcOrd="1" destOrd="0" presId="urn:microsoft.com/office/officeart/2016/7/layout/BasicLinearProcessNumbered"/>
    <dgm:cxn modelId="{093D672E-DBE0-4A4F-963F-19468FF5890E}" type="presParOf" srcId="{D77E0824-1E05-41E5-A357-60AA577ED8B7}" destId="{7A5B85B2-C4E2-4C09-BECF-DD99422DC4B4}" srcOrd="2" destOrd="0" presId="urn:microsoft.com/office/officeart/2016/7/layout/BasicLinearProcessNumbered"/>
    <dgm:cxn modelId="{5E03F200-0418-408C-8BD5-74A19CD228F3}" type="presParOf" srcId="{D77E0824-1E05-41E5-A357-60AA577ED8B7}" destId="{B4970941-70AF-4460-BE71-048B8119A3D8}" srcOrd="3" destOrd="0" presId="urn:microsoft.com/office/officeart/2016/7/layout/BasicLinearProcessNumbered"/>
    <dgm:cxn modelId="{CE0793C3-C98C-4F3F-8BB6-3BC7E8AB7474}" type="presParOf" srcId="{BE5B9758-A5FD-4A6B-A389-0E897905D078}" destId="{AAE2EFD6-B4FC-45AF-8361-BC855BE42027}" srcOrd="1" destOrd="0" presId="urn:microsoft.com/office/officeart/2016/7/layout/BasicLinearProcessNumbered"/>
    <dgm:cxn modelId="{F0D7D3B2-626D-447D-8427-D43C06745DDE}" type="presParOf" srcId="{BE5B9758-A5FD-4A6B-A389-0E897905D078}" destId="{001271BB-3BB2-44F9-85E2-F04811101CDD}" srcOrd="2" destOrd="0" presId="urn:microsoft.com/office/officeart/2016/7/layout/BasicLinearProcessNumbered"/>
    <dgm:cxn modelId="{3685FD1E-B57D-4BB5-8DF9-9E87B54A60EC}" type="presParOf" srcId="{001271BB-3BB2-44F9-85E2-F04811101CDD}" destId="{5BF1BD86-5C8D-4C6D-8971-62387AB7854B}" srcOrd="0" destOrd="0" presId="urn:microsoft.com/office/officeart/2016/7/layout/BasicLinearProcessNumbered"/>
    <dgm:cxn modelId="{342389C7-E72B-47AE-B7C6-B6AD2650A675}" type="presParOf" srcId="{001271BB-3BB2-44F9-85E2-F04811101CDD}" destId="{EC3FB485-9A95-4AF9-BAC4-868DF64B6BCB}" srcOrd="1" destOrd="0" presId="urn:microsoft.com/office/officeart/2016/7/layout/BasicLinearProcessNumbered"/>
    <dgm:cxn modelId="{64C0A528-47E7-423C-A002-86CB3D21E9AB}" type="presParOf" srcId="{001271BB-3BB2-44F9-85E2-F04811101CDD}" destId="{F990D2AA-B610-439E-B719-CBE8B1E32876}" srcOrd="2" destOrd="0" presId="urn:microsoft.com/office/officeart/2016/7/layout/BasicLinearProcessNumbered"/>
    <dgm:cxn modelId="{9945C65B-A305-4CF8-89D1-ED95B1FD2BBC}" type="presParOf" srcId="{001271BB-3BB2-44F9-85E2-F04811101CDD}" destId="{6ECE291F-585F-4FF5-BB9F-A24A68E26E4D}" srcOrd="3" destOrd="0" presId="urn:microsoft.com/office/officeart/2016/7/layout/BasicLinearProcessNumbered"/>
    <dgm:cxn modelId="{4D720950-5C05-43E9-9A2D-4BE2BF7D9FCA}" type="presParOf" srcId="{BE5B9758-A5FD-4A6B-A389-0E897905D078}" destId="{3D94BA46-0DF1-4AB0-823E-2934E75B9316}" srcOrd="3" destOrd="0" presId="urn:microsoft.com/office/officeart/2016/7/layout/BasicLinearProcessNumbered"/>
    <dgm:cxn modelId="{89EA5F22-110D-45A9-B553-6EA08E8B3052}" type="presParOf" srcId="{BE5B9758-A5FD-4A6B-A389-0E897905D078}" destId="{C6FDB990-E20E-4A39-A706-F5519D27D961}" srcOrd="4" destOrd="0" presId="urn:microsoft.com/office/officeart/2016/7/layout/BasicLinearProcessNumbered"/>
    <dgm:cxn modelId="{53809B20-6A85-4159-BE4B-439BE5E22617}" type="presParOf" srcId="{C6FDB990-E20E-4A39-A706-F5519D27D961}" destId="{92D98996-3571-48DD-8A57-012720DE6762}" srcOrd="0" destOrd="0" presId="urn:microsoft.com/office/officeart/2016/7/layout/BasicLinearProcessNumbered"/>
    <dgm:cxn modelId="{13B7BB1C-6591-4AA1-83DF-DA559126281D}" type="presParOf" srcId="{C6FDB990-E20E-4A39-A706-F5519D27D961}" destId="{AB3172BC-DEF1-45AB-B2DB-05F621FEAC3C}" srcOrd="1" destOrd="0" presId="urn:microsoft.com/office/officeart/2016/7/layout/BasicLinearProcessNumbered"/>
    <dgm:cxn modelId="{674952FD-668A-4E21-A60A-35C6D105A215}" type="presParOf" srcId="{C6FDB990-E20E-4A39-A706-F5519D27D961}" destId="{D3C91803-8FD1-4931-923B-2C274F1ADDB7}" srcOrd="2" destOrd="0" presId="urn:microsoft.com/office/officeart/2016/7/layout/BasicLinearProcessNumbered"/>
    <dgm:cxn modelId="{C03DFCA2-4A5A-4BB7-9FB7-784867C08345}" type="presParOf" srcId="{C6FDB990-E20E-4A39-A706-F5519D27D961}" destId="{04806522-FCD5-464E-96D2-D5F93248EA77}" srcOrd="3" destOrd="0" presId="urn:microsoft.com/office/officeart/2016/7/layout/BasicLinearProcessNumbered"/>
    <dgm:cxn modelId="{94CA3287-560A-4174-8067-B9EFC3E677F3}" type="presParOf" srcId="{BE5B9758-A5FD-4A6B-A389-0E897905D078}" destId="{51E1BBAD-E05D-4E02-8160-216D699777C8}" srcOrd="5" destOrd="0" presId="urn:microsoft.com/office/officeart/2016/7/layout/BasicLinearProcessNumbered"/>
    <dgm:cxn modelId="{89841787-DEB5-44D0-A68D-043E88BB4657}" type="presParOf" srcId="{BE5B9758-A5FD-4A6B-A389-0E897905D078}" destId="{18D9ACCC-DF04-43D5-B188-BF9FABD28446}" srcOrd="6" destOrd="0" presId="urn:microsoft.com/office/officeart/2016/7/layout/BasicLinearProcessNumbered"/>
    <dgm:cxn modelId="{999FE509-B1F8-4D18-9F1A-6D9604EACF77}" type="presParOf" srcId="{18D9ACCC-DF04-43D5-B188-BF9FABD28446}" destId="{06BEA908-0949-4A35-85A9-0DFB9EA5D6F4}" srcOrd="0" destOrd="0" presId="urn:microsoft.com/office/officeart/2016/7/layout/BasicLinearProcessNumbered"/>
    <dgm:cxn modelId="{B8DD468C-BE3E-4F0F-BF23-9A260C05BBCB}" type="presParOf" srcId="{18D9ACCC-DF04-43D5-B188-BF9FABD28446}" destId="{0ACEB17A-1377-41E7-A20F-13637E887626}" srcOrd="1" destOrd="0" presId="urn:microsoft.com/office/officeart/2016/7/layout/BasicLinearProcessNumbered"/>
    <dgm:cxn modelId="{BAEBF6B2-481D-43B0-927B-D311A59654A9}" type="presParOf" srcId="{18D9ACCC-DF04-43D5-B188-BF9FABD28446}" destId="{2B9606D3-F424-43A7-ABC9-7976F86017AE}" srcOrd="2" destOrd="0" presId="urn:microsoft.com/office/officeart/2016/7/layout/BasicLinearProcessNumbered"/>
    <dgm:cxn modelId="{A2E3BA53-CF35-42C6-BB52-CB746F5401BE}" type="presParOf" srcId="{18D9ACCC-DF04-43D5-B188-BF9FABD28446}" destId="{02D8C4DD-E394-435D-B910-7E858AEA34B1}" srcOrd="3" destOrd="0" presId="urn:microsoft.com/office/officeart/2016/7/layout/BasicLinearProcessNumbered"/>
    <dgm:cxn modelId="{9E7ED2DA-F96D-44BD-9AD2-ACBCB98DBC32}" type="presParOf" srcId="{BE5B9758-A5FD-4A6B-A389-0E897905D078}" destId="{561EEAB1-9F55-429C-AB16-747D9EC89265}" srcOrd="7" destOrd="0" presId="urn:microsoft.com/office/officeart/2016/7/layout/BasicLinearProcessNumbered"/>
    <dgm:cxn modelId="{63CFB56C-BF6B-4850-8CC9-7CBC5DE5F30B}" type="presParOf" srcId="{BE5B9758-A5FD-4A6B-A389-0E897905D078}" destId="{67FE6D14-56A4-4B46-BCA5-47E2FF05CA79}" srcOrd="8" destOrd="0" presId="urn:microsoft.com/office/officeart/2016/7/layout/BasicLinearProcessNumbered"/>
    <dgm:cxn modelId="{A8E78083-FD9C-4BFA-9B5C-E2236136AC24}" type="presParOf" srcId="{67FE6D14-56A4-4B46-BCA5-47E2FF05CA79}" destId="{9FAF9DEA-1797-42DD-871F-51FA4DDDE1C0}" srcOrd="0" destOrd="0" presId="urn:microsoft.com/office/officeart/2016/7/layout/BasicLinearProcessNumbered"/>
    <dgm:cxn modelId="{46AEB0A0-21B5-4418-928A-5BB415993589}" type="presParOf" srcId="{67FE6D14-56A4-4B46-BCA5-47E2FF05CA79}" destId="{C8F20754-18F5-4540-8F57-410E2F68C561}" srcOrd="1" destOrd="0" presId="urn:microsoft.com/office/officeart/2016/7/layout/BasicLinearProcessNumbered"/>
    <dgm:cxn modelId="{01FF7DE6-7E51-40C2-8904-4E6AACB44D76}" type="presParOf" srcId="{67FE6D14-56A4-4B46-BCA5-47E2FF05CA79}" destId="{9C864D81-93F8-4A77-9957-B23EAB4AEF61}" srcOrd="2" destOrd="0" presId="urn:microsoft.com/office/officeart/2016/7/layout/BasicLinearProcessNumbered"/>
    <dgm:cxn modelId="{011380C4-0AAB-4CE5-A9E4-6012B97B132B}" type="presParOf" srcId="{67FE6D14-56A4-4B46-BCA5-47E2FF05CA79}" destId="{21971865-6F5E-431B-AF06-7020687EE87F}" srcOrd="3" destOrd="0" presId="urn:microsoft.com/office/officeart/2016/7/layout/BasicLinearProcessNumbered"/>
    <dgm:cxn modelId="{B0B46FFA-8DA6-40B3-B731-8AB3889E36D0}" type="presParOf" srcId="{BE5B9758-A5FD-4A6B-A389-0E897905D078}" destId="{3FBD5E04-6447-4550-904D-BC49C8947B61}" srcOrd="9" destOrd="0" presId="urn:microsoft.com/office/officeart/2016/7/layout/BasicLinearProcessNumbered"/>
    <dgm:cxn modelId="{DD6392F3-6453-4640-A80F-9A5BF2A1087B}" type="presParOf" srcId="{BE5B9758-A5FD-4A6B-A389-0E897905D078}" destId="{6FBC4731-88FA-40E3-8AD9-65F0F05F3F5F}" srcOrd="10" destOrd="0" presId="urn:microsoft.com/office/officeart/2016/7/layout/BasicLinearProcessNumbered"/>
    <dgm:cxn modelId="{45ECBE92-1E8E-4023-BD57-861D9E28BF2D}" type="presParOf" srcId="{6FBC4731-88FA-40E3-8AD9-65F0F05F3F5F}" destId="{ACDCB631-C6F4-4753-ADBD-539E77CD2946}" srcOrd="0" destOrd="0" presId="urn:microsoft.com/office/officeart/2016/7/layout/BasicLinearProcessNumbered"/>
    <dgm:cxn modelId="{A18CA838-A62B-466D-8C40-30863664DD9F}" type="presParOf" srcId="{6FBC4731-88FA-40E3-8AD9-65F0F05F3F5F}" destId="{39609165-67B8-4223-94F9-6517F0E20CC4}" srcOrd="1" destOrd="0" presId="urn:microsoft.com/office/officeart/2016/7/layout/BasicLinearProcessNumbered"/>
    <dgm:cxn modelId="{E54EEF4D-B355-4852-A753-D89A0BF2AE61}" type="presParOf" srcId="{6FBC4731-88FA-40E3-8AD9-65F0F05F3F5F}" destId="{1DC0C5BF-04BB-40D9-B92F-C15949FF4E49}" srcOrd="2" destOrd="0" presId="urn:microsoft.com/office/officeart/2016/7/layout/BasicLinearProcessNumbered"/>
    <dgm:cxn modelId="{C54FDC59-99A9-4091-9709-1983E94E58B8}" type="presParOf" srcId="{6FBC4731-88FA-40E3-8AD9-65F0F05F3F5F}" destId="{8F714A06-3149-48EE-9258-BFCA57DF6A3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8C1BF7-DB20-4AF7-850F-37187B205A4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363C30-CDC1-4F6B-937B-1FD14E6EF9B1}">
      <dgm:prSet/>
      <dgm:spPr/>
      <dgm:t>
        <a:bodyPr/>
        <a:lstStyle/>
        <a:p>
          <a:r>
            <a:rPr lang="en-AU"/>
            <a:t>Generate toy data / Load toy data</a:t>
          </a:r>
          <a:endParaRPr lang="en-US"/>
        </a:p>
      </dgm:t>
    </dgm:pt>
    <dgm:pt modelId="{2B8386DD-C07A-48A2-B754-E95A81EB334B}" type="parTrans" cxnId="{953FDC71-1E11-4880-BD2A-CA509AE6307B}">
      <dgm:prSet/>
      <dgm:spPr/>
      <dgm:t>
        <a:bodyPr/>
        <a:lstStyle/>
        <a:p>
          <a:endParaRPr lang="en-US"/>
        </a:p>
      </dgm:t>
    </dgm:pt>
    <dgm:pt modelId="{564C898D-BDFF-4880-B001-405387A45034}" type="sibTrans" cxnId="{953FDC71-1E11-4880-BD2A-CA509AE6307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6D653BA-D693-472E-9044-DAE05C02CFD0}">
      <dgm:prSet/>
      <dgm:spPr/>
      <dgm:t>
        <a:bodyPr/>
        <a:lstStyle/>
        <a:p>
          <a:r>
            <a:rPr lang="en-AU"/>
            <a:t>Generate a full GNN architecture</a:t>
          </a:r>
          <a:endParaRPr lang="en-US"/>
        </a:p>
      </dgm:t>
    </dgm:pt>
    <dgm:pt modelId="{688E3E12-17D8-4C4E-A217-21A7093AEF18}" type="parTrans" cxnId="{26215A30-8EA4-4D33-8EBE-39972796E607}">
      <dgm:prSet/>
      <dgm:spPr/>
      <dgm:t>
        <a:bodyPr/>
        <a:lstStyle/>
        <a:p>
          <a:endParaRPr lang="en-US"/>
        </a:p>
      </dgm:t>
    </dgm:pt>
    <dgm:pt modelId="{F76DF376-3E01-41A8-A9F3-81FA93B025F6}" type="sibTrans" cxnId="{26215A30-8EA4-4D33-8EBE-39972796E607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CAEAC70F-4EFD-421D-B6E2-C8119B664E15}">
      <dgm:prSet/>
      <dgm:spPr/>
      <dgm:t>
        <a:bodyPr/>
        <a:lstStyle/>
        <a:p>
          <a:r>
            <a:rPr lang="en-AU"/>
            <a:t>Train and evaluate the architecture</a:t>
          </a:r>
          <a:endParaRPr lang="en-US"/>
        </a:p>
      </dgm:t>
    </dgm:pt>
    <dgm:pt modelId="{1FF72526-06C1-433D-86FE-1A4796F2B5E3}" type="parTrans" cxnId="{3CC7E747-2A5D-41BC-8277-D517AE9768FB}">
      <dgm:prSet/>
      <dgm:spPr/>
      <dgm:t>
        <a:bodyPr/>
        <a:lstStyle/>
        <a:p>
          <a:endParaRPr lang="en-US"/>
        </a:p>
      </dgm:t>
    </dgm:pt>
    <dgm:pt modelId="{577D9A44-FD85-4AE7-B8E0-515B705793D3}" type="sibTrans" cxnId="{3CC7E747-2A5D-41BC-8277-D517AE9768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FD9E634-4D06-45BA-AC7D-802B1534C2A6}">
      <dgm:prSet/>
      <dgm:spPr/>
      <dgm:t>
        <a:bodyPr/>
        <a:lstStyle/>
        <a:p>
          <a:r>
            <a:rPr lang="en-AU"/>
            <a:t>Optimise the hyperparameters</a:t>
          </a:r>
          <a:endParaRPr lang="en-US"/>
        </a:p>
      </dgm:t>
    </dgm:pt>
    <dgm:pt modelId="{07F7CA75-FB51-4A5E-B47B-B355CC02C9CA}" type="parTrans" cxnId="{61480A9D-93AF-4BA8-AA44-675F04B086CB}">
      <dgm:prSet/>
      <dgm:spPr/>
      <dgm:t>
        <a:bodyPr/>
        <a:lstStyle/>
        <a:p>
          <a:endParaRPr lang="en-US"/>
        </a:p>
      </dgm:t>
    </dgm:pt>
    <dgm:pt modelId="{946CC0F5-C2EE-4FA4-881C-92783D057776}" type="sibTrans" cxnId="{61480A9D-93AF-4BA8-AA44-675F04B086C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BF5D6FE-C47C-4CBA-8B87-3C96548500CE}">
      <dgm:prSet/>
      <dgm:spPr/>
      <dgm:t>
        <a:bodyPr/>
        <a:lstStyle/>
        <a:p>
          <a:r>
            <a:rPr lang="en-AU"/>
            <a:t>Compare between other architectures</a:t>
          </a:r>
          <a:endParaRPr lang="en-US"/>
        </a:p>
      </dgm:t>
    </dgm:pt>
    <dgm:pt modelId="{8EA69466-BAC1-49F5-AC7C-3A18ECB2F2BE}" type="parTrans" cxnId="{C51FD205-CE40-481A-91A0-ED6733A0E52A}">
      <dgm:prSet/>
      <dgm:spPr/>
      <dgm:t>
        <a:bodyPr/>
        <a:lstStyle/>
        <a:p>
          <a:endParaRPr lang="en-US"/>
        </a:p>
      </dgm:t>
    </dgm:pt>
    <dgm:pt modelId="{CFAE1973-2E27-4A58-859F-27CF649B64DA}" type="sibTrans" cxnId="{C51FD205-CE40-481A-91A0-ED6733A0E52A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E5C4A26-CFCB-4C3B-A453-7D7002C1509F}">
      <dgm:prSet custT="1"/>
      <dgm:spPr/>
      <dgm:t>
        <a:bodyPr/>
        <a:lstStyle/>
        <a:p>
          <a:r>
            <a:rPr lang="en-AU" sz="1050" dirty="0"/>
            <a:t>Keep track of the hyperparameters, model architecture, weights, metrics, performance, input/output data, … everything</a:t>
          </a:r>
          <a:endParaRPr lang="en-US" sz="1050" dirty="0"/>
        </a:p>
      </dgm:t>
    </dgm:pt>
    <dgm:pt modelId="{11ACD692-03CA-44AB-B16D-52228BB5658C}" type="parTrans" cxnId="{7E28F4FE-8A22-4A1F-B791-A6156972B4DA}">
      <dgm:prSet/>
      <dgm:spPr/>
      <dgm:t>
        <a:bodyPr/>
        <a:lstStyle/>
        <a:p>
          <a:endParaRPr lang="en-US"/>
        </a:p>
      </dgm:t>
    </dgm:pt>
    <dgm:pt modelId="{D08EDB9D-B4CE-4AE0-BEB8-A64E3616DC4B}" type="sibTrans" cxnId="{7E28F4FE-8A22-4A1F-B791-A6156972B4DA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BE5B9758-A5FD-4A6B-A389-0E897905D078}" type="pres">
      <dgm:prSet presAssocID="{9C8C1BF7-DB20-4AF7-850F-37187B205A49}" presName="Name0" presStyleCnt="0">
        <dgm:presLayoutVars>
          <dgm:animLvl val="lvl"/>
          <dgm:resizeHandles val="exact"/>
        </dgm:presLayoutVars>
      </dgm:prSet>
      <dgm:spPr/>
    </dgm:pt>
    <dgm:pt modelId="{D77E0824-1E05-41E5-A357-60AA577ED8B7}" type="pres">
      <dgm:prSet presAssocID="{A2363C30-CDC1-4F6B-937B-1FD14E6EF9B1}" presName="compositeNode" presStyleCnt="0">
        <dgm:presLayoutVars>
          <dgm:bulletEnabled val="1"/>
        </dgm:presLayoutVars>
      </dgm:prSet>
      <dgm:spPr/>
    </dgm:pt>
    <dgm:pt modelId="{83C29A66-73CE-4666-A370-E72BD67D4916}" type="pres">
      <dgm:prSet presAssocID="{A2363C30-CDC1-4F6B-937B-1FD14E6EF9B1}" presName="bgRect" presStyleLbl="bgAccFollowNode1" presStyleIdx="0" presStyleCnt="6"/>
      <dgm:spPr/>
    </dgm:pt>
    <dgm:pt modelId="{1CD294C6-F1A5-4406-BFEE-F4CEDA076DB1}" type="pres">
      <dgm:prSet presAssocID="{564C898D-BDFF-4880-B001-405387A45034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7A5B85B2-C4E2-4C09-BECF-DD99422DC4B4}" type="pres">
      <dgm:prSet presAssocID="{A2363C30-CDC1-4F6B-937B-1FD14E6EF9B1}" presName="bottomLine" presStyleLbl="alignNode1" presStyleIdx="1" presStyleCnt="12">
        <dgm:presLayoutVars/>
      </dgm:prSet>
      <dgm:spPr/>
    </dgm:pt>
    <dgm:pt modelId="{B4970941-70AF-4460-BE71-048B8119A3D8}" type="pres">
      <dgm:prSet presAssocID="{A2363C30-CDC1-4F6B-937B-1FD14E6EF9B1}" presName="nodeText" presStyleLbl="bgAccFollowNode1" presStyleIdx="0" presStyleCnt="6">
        <dgm:presLayoutVars>
          <dgm:bulletEnabled val="1"/>
        </dgm:presLayoutVars>
      </dgm:prSet>
      <dgm:spPr/>
    </dgm:pt>
    <dgm:pt modelId="{AAE2EFD6-B4FC-45AF-8361-BC855BE42027}" type="pres">
      <dgm:prSet presAssocID="{564C898D-BDFF-4880-B001-405387A45034}" presName="sibTrans" presStyleCnt="0"/>
      <dgm:spPr/>
    </dgm:pt>
    <dgm:pt modelId="{001271BB-3BB2-44F9-85E2-F04811101CDD}" type="pres">
      <dgm:prSet presAssocID="{F6D653BA-D693-472E-9044-DAE05C02CFD0}" presName="compositeNode" presStyleCnt="0">
        <dgm:presLayoutVars>
          <dgm:bulletEnabled val="1"/>
        </dgm:presLayoutVars>
      </dgm:prSet>
      <dgm:spPr/>
    </dgm:pt>
    <dgm:pt modelId="{5BF1BD86-5C8D-4C6D-8971-62387AB7854B}" type="pres">
      <dgm:prSet presAssocID="{F6D653BA-D693-472E-9044-DAE05C02CFD0}" presName="bgRect" presStyleLbl="bgAccFollowNode1" presStyleIdx="1" presStyleCnt="6"/>
      <dgm:spPr/>
    </dgm:pt>
    <dgm:pt modelId="{EC3FB485-9A95-4AF9-BAC4-868DF64B6BCB}" type="pres">
      <dgm:prSet presAssocID="{F76DF376-3E01-41A8-A9F3-81FA93B025F6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F990D2AA-B610-439E-B719-CBE8B1E32876}" type="pres">
      <dgm:prSet presAssocID="{F6D653BA-D693-472E-9044-DAE05C02CFD0}" presName="bottomLine" presStyleLbl="alignNode1" presStyleIdx="3" presStyleCnt="12">
        <dgm:presLayoutVars/>
      </dgm:prSet>
      <dgm:spPr/>
    </dgm:pt>
    <dgm:pt modelId="{6ECE291F-585F-4FF5-BB9F-A24A68E26E4D}" type="pres">
      <dgm:prSet presAssocID="{F6D653BA-D693-472E-9044-DAE05C02CFD0}" presName="nodeText" presStyleLbl="bgAccFollowNode1" presStyleIdx="1" presStyleCnt="6">
        <dgm:presLayoutVars>
          <dgm:bulletEnabled val="1"/>
        </dgm:presLayoutVars>
      </dgm:prSet>
      <dgm:spPr/>
    </dgm:pt>
    <dgm:pt modelId="{3D94BA46-0DF1-4AB0-823E-2934E75B9316}" type="pres">
      <dgm:prSet presAssocID="{F76DF376-3E01-41A8-A9F3-81FA93B025F6}" presName="sibTrans" presStyleCnt="0"/>
      <dgm:spPr/>
    </dgm:pt>
    <dgm:pt modelId="{C6FDB990-E20E-4A39-A706-F5519D27D961}" type="pres">
      <dgm:prSet presAssocID="{CAEAC70F-4EFD-421D-B6E2-C8119B664E15}" presName="compositeNode" presStyleCnt="0">
        <dgm:presLayoutVars>
          <dgm:bulletEnabled val="1"/>
        </dgm:presLayoutVars>
      </dgm:prSet>
      <dgm:spPr/>
    </dgm:pt>
    <dgm:pt modelId="{92D98996-3571-48DD-8A57-012720DE6762}" type="pres">
      <dgm:prSet presAssocID="{CAEAC70F-4EFD-421D-B6E2-C8119B664E15}" presName="bgRect" presStyleLbl="bgAccFollowNode1" presStyleIdx="2" presStyleCnt="6"/>
      <dgm:spPr/>
    </dgm:pt>
    <dgm:pt modelId="{AB3172BC-DEF1-45AB-B2DB-05F621FEAC3C}" type="pres">
      <dgm:prSet presAssocID="{577D9A44-FD85-4AE7-B8E0-515B705793D3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D3C91803-8FD1-4931-923B-2C274F1ADDB7}" type="pres">
      <dgm:prSet presAssocID="{CAEAC70F-4EFD-421D-B6E2-C8119B664E15}" presName="bottomLine" presStyleLbl="alignNode1" presStyleIdx="5" presStyleCnt="12">
        <dgm:presLayoutVars/>
      </dgm:prSet>
      <dgm:spPr/>
    </dgm:pt>
    <dgm:pt modelId="{04806522-FCD5-464E-96D2-D5F93248EA77}" type="pres">
      <dgm:prSet presAssocID="{CAEAC70F-4EFD-421D-B6E2-C8119B664E15}" presName="nodeText" presStyleLbl="bgAccFollowNode1" presStyleIdx="2" presStyleCnt="6">
        <dgm:presLayoutVars>
          <dgm:bulletEnabled val="1"/>
        </dgm:presLayoutVars>
      </dgm:prSet>
      <dgm:spPr/>
    </dgm:pt>
    <dgm:pt modelId="{51E1BBAD-E05D-4E02-8160-216D699777C8}" type="pres">
      <dgm:prSet presAssocID="{577D9A44-FD85-4AE7-B8E0-515B705793D3}" presName="sibTrans" presStyleCnt="0"/>
      <dgm:spPr/>
    </dgm:pt>
    <dgm:pt modelId="{18D9ACCC-DF04-43D5-B188-BF9FABD28446}" type="pres">
      <dgm:prSet presAssocID="{DFD9E634-4D06-45BA-AC7D-802B1534C2A6}" presName="compositeNode" presStyleCnt="0">
        <dgm:presLayoutVars>
          <dgm:bulletEnabled val="1"/>
        </dgm:presLayoutVars>
      </dgm:prSet>
      <dgm:spPr/>
    </dgm:pt>
    <dgm:pt modelId="{06BEA908-0949-4A35-85A9-0DFB9EA5D6F4}" type="pres">
      <dgm:prSet presAssocID="{DFD9E634-4D06-45BA-AC7D-802B1534C2A6}" presName="bgRect" presStyleLbl="bgAccFollowNode1" presStyleIdx="3" presStyleCnt="6"/>
      <dgm:spPr/>
    </dgm:pt>
    <dgm:pt modelId="{0ACEB17A-1377-41E7-A20F-13637E887626}" type="pres">
      <dgm:prSet presAssocID="{946CC0F5-C2EE-4FA4-881C-92783D057776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2B9606D3-F424-43A7-ABC9-7976F86017AE}" type="pres">
      <dgm:prSet presAssocID="{DFD9E634-4D06-45BA-AC7D-802B1534C2A6}" presName="bottomLine" presStyleLbl="alignNode1" presStyleIdx="7" presStyleCnt="12">
        <dgm:presLayoutVars/>
      </dgm:prSet>
      <dgm:spPr/>
    </dgm:pt>
    <dgm:pt modelId="{02D8C4DD-E394-435D-B910-7E858AEA34B1}" type="pres">
      <dgm:prSet presAssocID="{DFD9E634-4D06-45BA-AC7D-802B1534C2A6}" presName="nodeText" presStyleLbl="bgAccFollowNode1" presStyleIdx="3" presStyleCnt="6">
        <dgm:presLayoutVars>
          <dgm:bulletEnabled val="1"/>
        </dgm:presLayoutVars>
      </dgm:prSet>
      <dgm:spPr/>
    </dgm:pt>
    <dgm:pt modelId="{561EEAB1-9F55-429C-AB16-747D9EC89265}" type="pres">
      <dgm:prSet presAssocID="{946CC0F5-C2EE-4FA4-881C-92783D057776}" presName="sibTrans" presStyleCnt="0"/>
      <dgm:spPr/>
    </dgm:pt>
    <dgm:pt modelId="{67FE6D14-56A4-4B46-BCA5-47E2FF05CA79}" type="pres">
      <dgm:prSet presAssocID="{7BF5D6FE-C47C-4CBA-8B87-3C96548500CE}" presName="compositeNode" presStyleCnt="0">
        <dgm:presLayoutVars>
          <dgm:bulletEnabled val="1"/>
        </dgm:presLayoutVars>
      </dgm:prSet>
      <dgm:spPr/>
    </dgm:pt>
    <dgm:pt modelId="{9FAF9DEA-1797-42DD-871F-51FA4DDDE1C0}" type="pres">
      <dgm:prSet presAssocID="{7BF5D6FE-C47C-4CBA-8B87-3C96548500CE}" presName="bgRect" presStyleLbl="bgAccFollowNode1" presStyleIdx="4" presStyleCnt="6"/>
      <dgm:spPr/>
    </dgm:pt>
    <dgm:pt modelId="{C8F20754-18F5-4540-8F57-410E2F68C561}" type="pres">
      <dgm:prSet presAssocID="{CFAE1973-2E27-4A58-859F-27CF649B64DA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9C864D81-93F8-4A77-9957-B23EAB4AEF61}" type="pres">
      <dgm:prSet presAssocID="{7BF5D6FE-C47C-4CBA-8B87-3C96548500CE}" presName="bottomLine" presStyleLbl="alignNode1" presStyleIdx="9" presStyleCnt="12">
        <dgm:presLayoutVars/>
      </dgm:prSet>
      <dgm:spPr/>
    </dgm:pt>
    <dgm:pt modelId="{21971865-6F5E-431B-AF06-7020687EE87F}" type="pres">
      <dgm:prSet presAssocID="{7BF5D6FE-C47C-4CBA-8B87-3C96548500CE}" presName="nodeText" presStyleLbl="bgAccFollowNode1" presStyleIdx="4" presStyleCnt="6">
        <dgm:presLayoutVars>
          <dgm:bulletEnabled val="1"/>
        </dgm:presLayoutVars>
      </dgm:prSet>
      <dgm:spPr/>
    </dgm:pt>
    <dgm:pt modelId="{3FBD5E04-6447-4550-904D-BC49C8947B61}" type="pres">
      <dgm:prSet presAssocID="{CFAE1973-2E27-4A58-859F-27CF649B64DA}" presName="sibTrans" presStyleCnt="0"/>
      <dgm:spPr/>
    </dgm:pt>
    <dgm:pt modelId="{6FBC4731-88FA-40E3-8AD9-65F0F05F3F5F}" type="pres">
      <dgm:prSet presAssocID="{1E5C4A26-CFCB-4C3B-A453-7D7002C1509F}" presName="compositeNode" presStyleCnt="0">
        <dgm:presLayoutVars>
          <dgm:bulletEnabled val="1"/>
        </dgm:presLayoutVars>
      </dgm:prSet>
      <dgm:spPr/>
    </dgm:pt>
    <dgm:pt modelId="{ACDCB631-C6F4-4753-ADBD-539E77CD2946}" type="pres">
      <dgm:prSet presAssocID="{1E5C4A26-CFCB-4C3B-A453-7D7002C1509F}" presName="bgRect" presStyleLbl="bgAccFollowNode1" presStyleIdx="5" presStyleCnt="6"/>
      <dgm:spPr/>
    </dgm:pt>
    <dgm:pt modelId="{39609165-67B8-4223-94F9-6517F0E20CC4}" type="pres">
      <dgm:prSet presAssocID="{D08EDB9D-B4CE-4AE0-BEB8-A64E3616DC4B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1DC0C5BF-04BB-40D9-B92F-C15949FF4E49}" type="pres">
      <dgm:prSet presAssocID="{1E5C4A26-CFCB-4C3B-A453-7D7002C1509F}" presName="bottomLine" presStyleLbl="alignNode1" presStyleIdx="11" presStyleCnt="12">
        <dgm:presLayoutVars/>
      </dgm:prSet>
      <dgm:spPr/>
    </dgm:pt>
    <dgm:pt modelId="{8F714A06-3149-48EE-9258-BFCA57DF6A33}" type="pres">
      <dgm:prSet presAssocID="{1E5C4A26-CFCB-4C3B-A453-7D7002C1509F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C51FD205-CE40-481A-91A0-ED6733A0E52A}" srcId="{9C8C1BF7-DB20-4AF7-850F-37187B205A49}" destId="{7BF5D6FE-C47C-4CBA-8B87-3C96548500CE}" srcOrd="4" destOrd="0" parTransId="{8EA69466-BAC1-49F5-AC7C-3A18ECB2F2BE}" sibTransId="{CFAE1973-2E27-4A58-859F-27CF649B64DA}"/>
    <dgm:cxn modelId="{A2E28512-D5C2-486A-A859-F5E95F979EFE}" type="presOf" srcId="{DFD9E634-4D06-45BA-AC7D-802B1534C2A6}" destId="{06BEA908-0949-4A35-85A9-0DFB9EA5D6F4}" srcOrd="0" destOrd="0" presId="urn:microsoft.com/office/officeart/2016/7/layout/BasicLinearProcessNumbered"/>
    <dgm:cxn modelId="{765FAA1B-A601-406B-A94B-69E707F57C0A}" type="presOf" srcId="{F76DF376-3E01-41A8-A9F3-81FA93B025F6}" destId="{EC3FB485-9A95-4AF9-BAC4-868DF64B6BCB}" srcOrd="0" destOrd="0" presId="urn:microsoft.com/office/officeart/2016/7/layout/BasicLinearProcessNumbered"/>
    <dgm:cxn modelId="{7758CB21-CD68-4C15-B666-47F0081FB5DB}" type="presOf" srcId="{DFD9E634-4D06-45BA-AC7D-802B1534C2A6}" destId="{02D8C4DD-E394-435D-B910-7E858AEA34B1}" srcOrd="1" destOrd="0" presId="urn:microsoft.com/office/officeart/2016/7/layout/BasicLinearProcessNumbered"/>
    <dgm:cxn modelId="{DAFC132D-DF68-4FF0-8F29-B5817D283379}" type="presOf" srcId="{946CC0F5-C2EE-4FA4-881C-92783D057776}" destId="{0ACEB17A-1377-41E7-A20F-13637E887626}" srcOrd="0" destOrd="0" presId="urn:microsoft.com/office/officeart/2016/7/layout/BasicLinearProcessNumbered"/>
    <dgm:cxn modelId="{26215A30-8EA4-4D33-8EBE-39972796E607}" srcId="{9C8C1BF7-DB20-4AF7-850F-37187B205A49}" destId="{F6D653BA-D693-472E-9044-DAE05C02CFD0}" srcOrd="1" destOrd="0" parTransId="{688E3E12-17D8-4C4E-A217-21A7093AEF18}" sibTransId="{F76DF376-3E01-41A8-A9F3-81FA93B025F6}"/>
    <dgm:cxn modelId="{7E999235-6901-437C-9859-AB2D5EA2889C}" type="presOf" srcId="{7BF5D6FE-C47C-4CBA-8B87-3C96548500CE}" destId="{21971865-6F5E-431B-AF06-7020687EE87F}" srcOrd="1" destOrd="0" presId="urn:microsoft.com/office/officeart/2016/7/layout/BasicLinearProcessNumbered"/>
    <dgm:cxn modelId="{FC64EB38-4D53-4BE3-B0FA-AE9B580D0165}" type="presOf" srcId="{1E5C4A26-CFCB-4C3B-A453-7D7002C1509F}" destId="{8F714A06-3149-48EE-9258-BFCA57DF6A33}" srcOrd="1" destOrd="0" presId="urn:microsoft.com/office/officeart/2016/7/layout/BasicLinearProcessNumbered"/>
    <dgm:cxn modelId="{3E08B25C-EADA-40C4-B929-A711E1AD341D}" type="presOf" srcId="{CAEAC70F-4EFD-421D-B6E2-C8119B664E15}" destId="{04806522-FCD5-464E-96D2-D5F93248EA77}" srcOrd="1" destOrd="0" presId="urn:microsoft.com/office/officeart/2016/7/layout/BasicLinearProcessNumbered"/>
    <dgm:cxn modelId="{3CC7E747-2A5D-41BC-8277-D517AE9768FB}" srcId="{9C8C1BF7-DB20-4AF7-850F-37187B205A49}" destId="{CAEAC70F-4EFD-421D-B6E2-C8119B664E15}" srcOrd="2" destOrd="0" parTransId="{1FF72526-06C1-433D-86FE-1A4796F2B5E3}" sibTransId="{577D9A44-FD85-4AE7-B8E0-515B705793D3}"/>
    <dgm:cxn modelId="{E2CB8E4D-9EFB-4899-8A46-A78AFA52FD27}" type="presOf" srcId="{F6D653BA-D693-472E-9044-DAE05C02CFD0}" destId="{6ECE291F-585F-4FF5-BB9F-A24A68E26E4D}" srcOrd="1" destOrd="0" presId="urn:microsoft.com/office/officeart/2016/7/layout/BasicLinearProcessNumbered"/>
    <dgm:cxn modelId="{953FDC71-1E11-4880-BD2A-CA509AE6307B}" srcId="{9C8C1BF7-DB20-4AF7-850F-37187B205A49}" destId="{A2363C30-CDC1-4F6B-937B-1FD14E6EF9B1}" srcOrd="0" destOrd="0" parTransId="{2B8386DD-C07A-48A2-B754-E95A81EB334B}" sibTransId="{564C898D-BDFF-4880-B001-405387A45034}"/>
    <dgm:cxn modelId="{CA2F7D59-E4A0-4FD5-B92D-ECDBF5EA16F7}" type="presOf" srcId="{CFAE1973-2E27-4A58-859F-27CF649B64DA}" destId="{C8F20754-18F5-4540-8F57-410E2F68C561}" srcOrd="0" destOrd="0" presId="urn:microsoft.com/office/officeart/2016/7/layout/BasicLinearProcessNumbered"/>
    <dgm:cxn modelId="{61480A9D-93AF-4BA8-AA44-675F04B086CB}" srcId="{9C8C1BF7-DB20-4AF7-850F-37187B205A49}" destId="{DFD9E634-4D06-45BA-AC7D-802B1534C2A6}" srcOrd="3" destOrd="0" parTransId="{07F7CA75-FB51-4A5E-B47B-B355CC02C9CA}" sibTransId="{946CC0F5-C2EE-4FA4-881C-92783D057776}"/>
    <dgm:cxn modelId="{F5766AA0-48D0-4035-83E9-96808E6BB7C3}" type="presOf" srcId="{A2363C30-CDC1-4F6B-937B-1FD14E6EF9B1}" destId="{B4970941-70AF-4460-BE71-048B8119A3D8}" srcOrd="1" destOrd="0" presId="urn:microsoft.com/office/officeart/2016/7/layout/BasicLinearProcessNumbered"/>
    <dgm:cxn modelId="{594C4BA1-A32A-4DFC-BA46-45F5F3F06BAC}" type="presOf" srcId="{7BF5D6FE-C47C-4CBA-8B87-3C96548500CE}" destId="{9FAF9DEA-1797-42DD-871F-51FA4DDDE1C0}" srcOrd="0" destOrd="0" presId="urn:microsoft.com/office/officeart/2016/7/layout/BasicLinearProcessNumbered"/>
    <dgm:cxn modelId="{A5FD35AA-1ADD-4162-81CC-FE9929358CF3}" type="presOf" srcId="{D08EDB9D-B4CE-4AE0-BEB8-A64E3616DC4B}" destId="{39609165-67B8-4223-94F9-6517F0E20CC4}" srcOrd="0" destOrd="0" presId="urn:microsoft.com/office/officeart/2016/7/layout/BasicLinearProcessNumbered"/>
    <dgm:cxn modelId="{6EADE6AF-8808-4C48-98BB-782ED238EE43}" type="presOf" srcId="{577D9A44-FD85-4AE7-B8E0-515B705793D3}" destId="{AB3172BC-DEF1-45AB-B2DB-05F621FEAC3C}" srcOrd="0" destOrd="0" presId="urn:microsoft.com/office/officeart/2016/7/layout/BasicLinearProcessNumbered"/>
    <dgm:cxn modelId="{401801C5-E9E4-4937-9BEF-A117FE0DD386}" type="presOf" srcId="{9C8C1BF7-DB20-4AF7-850F-37187B205A49}" destId="{BE5B9758-A5FD-4A6B-A389-0E897905D078}" srcOrd="0" destOrd="0" presId="urn:microsoft.com/office/officeart/2016/7/layout/BasicLinearProcessNumbered"/>
    <dgm:cxn modelId="{115316D1-5C4B-473D-ACC0-A20A23E0AE25}" type="presOf" srcId="{564C898D-BDFF-4880-B001-405387A45034}" destId="{1CD294C6-F1A5-4406-BFEE-F4CEDA076DB1}" srcOrd="0" destOrd="0" presId="urn:microsoft.com/office/officeart/2016/7/layout/BasicLinearProcessNumbered"/>
    <dgm:cxn modelId="{A50DB2D2-87EB-4F4D-9F6C-5D2C6DC1DA47}" type="presOf" srcId="{CAEAC70F-4EFD-421D-B6E2-C8119B664E15}" destId="{92D98996-3571-48DD-8A57-012720DE6762}" srcOrd="0" destOrd="0" presId="urn:microsoft.com/office/officeart/2016/7/layout/BasicLinearProcessNumbered"/>
    <dgm:cxn modelId="{DFD5F8D7-B355-4F31-94F0-FDEECFB00978}" type="presOf" srcId="{A2363C30-CDC1-4F6B-937B-1FD14E6EF9B1}" destId="{83C29A66-73CE-4666-A370-E72BD67D4916}" srcOrd="0" destOrd="0" presId="urn:microsoft.com/office/officeart/2016/7/layout/BasicLinearProcessNumbered"/>
    <dgm:cxn modelId="{CB5AC6F5-56C6-489A-8389-4B815C839D30}" type="presOf" srcId="{F6D653BA-D693-472E-9044-DAE05C02CFD0}" destId="{5BF1BD86-5C8D-4C6D-8971-62387AB7854B}" srcOrd="0" destOrd="0" presId="urn:microsoft.com/office/officeart/2016/7/layout/BasicLinearProcessNumbered"/>
    <dgm:cxn modelId="{29C7B3F7-5798-4801-BCB2-984C860B7CB2}" type="presOf" srcId="{1E5C4A26-CFCB-4C3B-A453-7D7002C1509F}" destId="{ACDCB631-C6F4-4753-ADBD-539E77CD2946}" srcOrd="0" destOrd="0" presId="urn:microsoft.com/office/officeart/2016/7/layout/BasicLinearProcessNumbered"/>
    <dgm:cxn modelId="{7E28F4FE-8A22-4A1F-B791-A6156972B4DA}" srcId="{9C8C1BF7-DB20-4AF7-850F-37187B205A49}" destId="{1E5C4A26-CFCB-4C3B-A453-7D7002C1509F}" srcOrd="5" destOrd="0" parTransId="{11ACD692-03CA-44AB-B16D-52228BB5658C}" sibTransId="{D08EDB9D-B4CE-4AE0-BEB8-A64E3616DC4B}"/>
    <dgm:cxn modelId="{9A7A625D-AC56-434B-BDBC-11A35DCD5BEF}" type="presParOf" srcId="{BE5B9758-A5FD-4A6B-A389-0E897905D078}" destId="{D77E0824-1E05-41E5-A357-60AA577ED8B7}" srcOrd="0" destOrd="0" presId="urn:microsoft.com/office/officeart/2016/7/layout/BasicLinearProcessNumbered"/>
    <dgm:cxn modelId="{26E8E7BF-11BF-45C7-9E38-48765DB9A4BC}" type="presParOf" srcId="{D77E0824-1E05-41E5-A357-60AA577ED8B7}" destId="{83C29A66-73CE-4666-A370-E72BD67D4916}" srcOrd="0" destOrd="0" presId="urn:microsoft.com/office/officeart/2016/7/layout/BasicLinearProcessNumbered"/>
    <dgm:cxn modelId="{9B8B6AAE-9E0C-4C01-B5F8-EBC24D3C37D0}" type="presParOf" srcId="{D77E0824-1E05-41E5-A357-60AA577ED8B7}" destId="{1CD294C6-F1A5-4406-BFEE-F4CEDA076DB1}" srcOrd="1" destOrd="0" presId="urn:microsoft.com/office/officeart/2016/7/layout/BasicLinearProcessNumbered"/>
    <dgm:cxn modelId="{093D672E-DBE0-4A4F-963F-19468FF5890E}" type="presParOf" srcId="{D77E0824-1E05-41E5-A357-60AA577ED8B7}" destId="{7A5B85B2-C4E2-4C09-BECF-DD99422DC4B4}" srcOrd="2" destOrd="0" presId="urn:microsoft.com/office/officeart/2016/7/layout/BasicLinearProcessNumbered"/>
    <dgm:cxn modelId="{5E03F200-0418-408C-8BD5-74A19CD228F3}" type="presParOf" srcId="{D77E0824-1E05-41E5-A357-60AA577ED8B7}" destId="{B4970941-70AF-4460-BE71-048B8119A3D8}" srcOrd="3" destOrd="0" presId="urn:microsoft.com/office/officeart/2016/7/layout/BasicLinearProcessNumbered"/>
    <dgm:cxn modelId="{CE0793C3-C98C-4F3F-8BB6-3BC7E8AB7474}" type="presParOf" srcId="{BE5B9758-A5FD-4A6B-A389-0E897905D078}" destId="{AAE2EFD6-B4FC-45AF-8361-BC855BE42027}" srcOrd="1" destOrd="0" presId="urn:microsoft.com/office/officeart/2016/7/layout/BasicLinearProcessNumbered"/>
    <dgm:cxn modelId="{F0D7D3B2-626D-447D-8427-D43C06745DDE}" type="presParOf" srcId="{BE5B9758-A5FD-4A6B-A389-0E897905D078}" destId="{001271BB-3BB2-44F9-85E2-F04811101CDD}" srcOrd="2" destOrd="0" presId="urn:microsoft.com/office/officeart/2016/7/layout/BasicLinearProcessNumbered"/>
    <dgm:cxn modelId="{3685FD1E-B57D-4BB5-8DF9-9E87B54A60EC}" type="presParOf" srcId="{001271BB-3BB2-44F9-85E2-F04811101CDD}" destId="{5BF1BD86-5C8D-4C6D-8971-62387AB7854B}" srcOrd="0" destOrd="0" presId="urn:microsoft.com/office/officeart/2016/7/layout/BasicLinearProcessNumbered"/>
    <dgm:cxn modelId="{342389C7-E72B-47AE-B7C6-B6AD2650A675}" type="presParOf" srcId="{001271BB-3BB2-44F9-85E2-F04811101CDD}" destId="{EC3FB485-9A95-4AF9-BAC4-868DF64B6BCB}" srcOrd="1" destOrd="0" presId="urn:microsoft.com/office/officeart/2016/7/layout/BasicLinearProcessNumbered"/>
    <dgm:cxn modelId="{64C0A528-47E7-423C-A002-86CB3D21E9AB}" type="presParOf" srcId="{001271BB-3BB2-44F9-85E2-F04811101CDD}" destId="{F990D2AA-B610-439E-B719-CBE8B1E32876}" srcOrd="2" destOrd="0" presId="urn:microsoft.com/office/officeart/2016/7/layout/BasicLinearProcessNumbered"/>
    <dgm:cxn modelId="{9945C65B-A305-4CF8-89D1-ED95B1FD2BBC}" type="presParOf" srcId="{001271BB-3BB2-44F9-85E2-F04811101CDD}" destId="{6ECE291F-585F-4FF5-BB9F-A24A68E26E4D}" srcOrd="3" destOrd="0" presId="urn:microsoft.com/office/officeart/2016/7/layout/BasicLinearProcessNumbered"/>
    <dgm:cxn modelId="{4D720950-5C05-43E9-9A2D-4BE2BF7D9FCA}" type="presParOf" srcId="{BE5B9758-A5FD-4A6B-A389-0E897905D078}" destId="{3D94BA46-0DF1-4AB0-823E-2934E75B9316}" srcOrd="3" destOrd="0" presId="urn:microsoft.com/office/officeart/2016/7/layout/BasicLinearProcessNumbered"/>
    <dgm:cxn modelId="{89EA5F22-110D-45A9-B553-6EA08E8B3052}" type="presParOf" srcId="{BE5B9758-A5FD-4A6B-A389-0E897905D078}" destId="{C6FDB990-E20E-4A39-A706-F5519D27D961}" srcOrd="4" destOrd="0" presId="urn:microsoft.com/office/officeart/2016/7/layout/BasicLinearProcessNumbered"/>
    <dgm:cxn modelId="{53809B20-6A85-4159-BE4B-439BE5E22617}" type="presParOf" srcId="{C6FDB990-E20E-4A39-A706-F5519D27D961}" destId="{92D98996-3571-48DD-8A57-012720DE6762}" srcOrd="0" destOrd="0" presId="urn:microsoft.com/office/officeart/2016/7/layout/BasicLinearProcessNumbered"/>
    <dgm:cxn modelId="{13B7BB1C-6591-4AA1-83DF-DA559126281D}" type="presParOf" srcId="{C6FDB990-E20E-4A39-A706-F5519D27D961}" destId="{AB3172BC-DEF1-45AB-B2DB-05F621FEAC3C}" srcOrd="1" destOrd="0" presId="urn:microsoft.com/office/officeart/2016/7/layout/BasicLinearProcessNumbered"/>
    <dgm:cxn modelId="{674952FD-668A-4E21-A60A-35C6D105A215}" type="presParOf" srcId="{C6FDB990-E20E-4A39-A706-F5519D27D961}" destId="{D3C91803-8FD1-4931-923B-2C274F1ADDB7}" srcOrd="2" destOrd="0" presId="urn:microsoft.com/office/officeart/2016/7/layout/BasicLinearProcessNumbered"/>
    <dgm:cxn modelId="{C03DFCA2-4A5A-4BB7-9FB7-784867C08345}" type="presParOf" srcId="{C6FDB990-E20E-4A39-A706-F5519D27D961}" destId="{04806522-FCD5-464E-96D2-D5F93248EA77}" srcOrd="3" destOrd="0" presId="urn:microsoft.com/office/officeart/2016/7/layout/BasicLinearProcessNumbered"/>
    <dgm:cxn modelId="{94CA3287-560A-4174-8067-B9EFC3E677F3}" type="presParOf" srcId="{BE5B9758-A5FD-4A6B-A389-0E897905D078}" destId="{51E1BBAD-E05D-4E02-8160-216D699777C8}" srcOrd="5" destOrd="0" presId="urn:microsoft.com/office/officeart/2016/7/layout/BasicLinearProcessNumbered"/>
    <dgm:cxn modelId="{89841787-DEB5-44D0-A68D-043E88BB4657}" type="presParOf" srcId="{BE5B9758-A5FD-4A6B-A389-0E897905D078}" destId="{18D9ACCC-DF04-43D5-B188-BF9FABD28446}" srcOrd="6" destOrd="0" presId="urn:microsoft.com/office/officeart/2016/7/layout/BasicLinearProcessNumbered"/>
    <dgm:cxn modelId="{999FE509-B1F8-4D18-9F1A-6D9604EACF77}" type="presParOf" srcId="{18D9ACCC-DF04-43D5-B188-BF9FABD28446}" destId="{06BEA908-0949-4A35-85A9-0DFB9EA5D6F4}" srcOrd="0" destOrd="0" presId="urn:microsoft.com/office/officeart/2016/7/layout/BasicLinearProcessNumbered"/>
    <dgm:cxn modelId="{B8DD468C-BE3E-4F0F-BF23-9A260C05BBCB}" type="presParOf" srcId="{18D9ACCC-DF04-43D5-B188-BF9FABD28446}" destId="{0ACEB17A-1377-41E7-A20F-13637E887626}" srcOrd="1" destOrd="0" presId="urn:microsoft.com/office/officeart/2016/7/layout/BasicLinearProcessNumbered"/>
    <dgm:cxn modelId="{BAEBF6B2-481D-43B0-927B-D311A59654A9}" type="presParOf" srcId="{18D9ACCC-DF04-43D5-B188-BF9FABD28446}" destId="{2B9606D3-F424-43A7-ABC9-7976F86017AE}" srcOrd="2" destOrd="0" presId="urn:microsoft.com/office/officeart/2016/7/layout/BasicLinearProcessNumbered"/>
    <dgm:cxn modelId="{A2E3BA53-CF35-42C6-BB52-CB746F5401BE}" type="presParOf" srcId="{18D9ACCC-DF04-43D5-B188-BF9FABD28446}" destId="{02D8C4DD-E394-435D-B910-7E858AEA34B1}" srcOrd="3" destOrd="0" presId="urn:microsoft.com/office/officeart/2016/7/layout/BasicLinearProcessNumbered"/>
    <dgm:cxn modelId="{9E7ED2DA-F96D-44BD-9AD2-ACBCB98DBC32}" type="presParOf" srcId="{BE5B9758-A5FD-4A6B-A389-0E897905D078}" destId="{561EEAB1-9F55-429C-AB16-747D9EC89265}" srcOrd="7" destOrd="0" presId="urn:microsoft.com/office/officeart/2016/7/layout/BasicLinearProcessNumbered"/>
    <dgm:cxn modelId="{63CFB56C-BF6B-4850-8CC9-7CBC5DE5F30B}" type="presParOf" srcId="{BE5B9758-A5FD-4A6B-A389-0E897905D078}" destId="{67FE6D14-56A4-4B46-BCA5-47E2FF05CA79}" srcOrd="8" destOrd="0" presId="urn:microsoft.com/office/officeart/2016/7/layout/BasicLinearProcessNumbered"/>
    <dgm:cxn modelId="{A8E78083-FD9C-4BFA-9B5C-E2236136AC24}" type="presParOf" srcId="{67FE6D14-56A4-4B46-BCA5-47E2FF05CA79}" destId="{9FAF9DEA-1797-42DD-871F-51FA4DDDE1C0}" srcOrd="0" destOrd="0" presId="urn:microsoft.com/office/officeart/2016/7/layout/BasicLinearProcessNumbered"/>
    <dgm:cxn modelId="{46AEB0A0-21B5-4418-928A-5BB415993589}" type="presParOf" srcId="{67FE6D14-56A4-4B46-BCA5-47E2FF05CA79}" destId="{C8F20754-18F5-4540-8F57-410E2F68C561}" srcOrd="1" destOrd="0" presId="urn:microsoft.com/office/officeart/2016/7/layout/BasicLinearProcessNumbered"/>
    <dgm:cxn modelId="{01FF7DE6-7E51-40C2-8904-4E6AACB44D76}" type="presParOf" srcId="{67FE6D14-56A4-4B46-BCA5-47E2FF05CA79}" destId="{9C864D81-93F8-4A77-9957-B23EAB4AEF61}" srcOrd="2" destOrd="0" presId="urn:microsoft.com/office/officeart/2016/7/layout/BasicLinearProcessNumbered"/>
    <dgm:cxn modelId="{011380C4-0AAB-4CE5-A9E4-6012B97B132B}" type="presParOf" srcId="{67FE6D14-56A4-4B46-BCA5-47E2FF05CA79}" destId="{21971865-6F5E-431B-AF06-7020687EE87F}" srcOrd="3" destOrd="0" presId="urn:microsoft.com/office/officeart/2016/7/layout/BasicLinearProcessNumbered"/>
    <dgm:cxn modelId="{B0B46FFA-8DA6-40B3-B731-8AB3889E36D0}" type="presParOf" srcId="{BE5B9758-A5FD-4A6B-A389-0E897905D078}" destId="{3FBD5E04-6447-4550-904D-BC49C8947B61}" srcOrd="9" destOrd="0" presId="urn:microsoft.com/office/officeart/2016/7/layout/BasicLinearProcessNumbered"/>
    <dgm:cxn modelId="{DD6392F3-6453-4640-A80F-9A5BF2A1087B}" type="presParOf" srcId="{BE5B9758-A5FD-4A6B-A389-0E897905D078}" destId="{6FBC4731-88FA-40E3-8AD9-65F0F05F3F5F}" srcOrd="10" destOrd="0" presId="urn:microsoft.com/office/officeart/2016/7/layout/BasicLinearProcessNumbered"/>
    <dgm:cxn modelId="{45ECBE92-1E8E-4023-BD57-861D9E28BF2D}" type="presParOf" srcId="{6FBC4731-88FA-40E3-8AD9-65F0F05F3F5F}" destId="{ACDCB631-C6F4-4753-ADBD-539E77CD2946}" srcOrd="0" destOrd="0" presId="urn:microsoft.com/office/officeart/2016/7/layout/BasicLinearProcessNumbered"/>
    <dgm:cxn modelId="{A18CA838-A62B-466D-8C40-30863664DD9F}" type="presParOf" srcId="{6FBC4731-88FA-40E3-8AD9-65F0F05F3F5F}" destId="{39609165-67B8-4223-94F9-6517F0E20CC4}" srcOrd="1" destOrd="0" presId="urn:microsoft.com/office/officeart/2016/7/layout/BasicLinearProcessNumbered"/>
    <dgm:cxn modelId="{E54EEF4D-B355-4852-A753-D89A0BF2AE61}" type="presParOf" srcId="{6FBC4731-88FA-40E3-8AD9-65F0F05F3F5F}" destId="{1DC0C5BF-04BB-40D9-B92F-C15949FF4E49}" srcOrd="2" destOrd="0" presId="urn:microsoft.com/office/officeart/2016/7/layout/BasicLinearProcessNumbered"/>
    <dgm:cxn modelId="{C54FDC59-99A9-4091-9709-1983E94E58B8}" type="presParOf" srcId="{6FBC4731-88FA-40E3-8AD9-65F0F05F3F5F}" destId="{8F714A06-3149-48EE-9258-BFCA57DF6A3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8C1BF7-DB20-4AF7-850F-37187B205A4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363C30-CDC1-4F6B-937B-1FD14E6EF9B1}">
      <dgm:prSet/>
      <dgm:spPr/>
      <dgm:t>
        <a:bodyPr/>
        <a:lstStyle/>
        <a:p>
          <a:r>
            <a:rPr lang="en-AU"/>
            <a:t>Generate toy data / Load toy data</a:t>
          </a:r>
          <a:endParaRPr lang="en-US"/>
        </a:p>
      </dgm:t>
    </dgm:pt>
    <dgm:pt modelId="{2B8386DD-C07A-48A2-B754-E95A81EB334B}" type="parTrans" cxnId="{953FDC71-1E11-4880-BD2A-CA509AE6307B}">
      <dgm:prSet/>
      <dgm:spPr/>
      <dgm:t>
        <a:bodyPr/>
        <a:lstStyle/>
        <a:p>
          <a:endParaRPr lang="en-US"/>
        </a:p>
      </dgm:t>
    </dgm:pt>
    <dgm:pt modelId="{564C898D-BDFF-4880-B001-405387A45034}" type="sibTrans" cxnId="{953FDC71-1E11-4880-BD2A-CA509AE6307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6D653BA-D693-472E-9044-DAE05C02CFD0}">
      <dgm:prSet/>
      <dgm:spPr/>
      <dgm:t>
        <a:bodyPr/>
        <a:lstStyle/>
        <a:p>
          <a:r>
            <a:rPr lang="en-AU"/>
            <a:t>Generate a full GNN architecture</a:t>
          </a:r>
          <a:endParaRPr lang="en-US"/>
        </a:p>
      </dgm:t>
    </dgm:pt>
    <dgm:pt modelId="{688E3E12-17D8-4C4E-A217-21A7093AEF18}" type="parTrans" cxnId="{26215A30-8EA4-4D33-8EBE-39972796E607}">
      <dgm:prSet/>
      <dgm:spPr/>
      <dgm:t>
        <a:bodyPr/>
        <a:lstStyle/>
        <a:p>
          <a:endParaRPr lang="en-US"/>
        </a:p>
      </dgm:t>
    </dgm:pt>
    <dgm:pt modelId="{F76DF376-3E01-41A8-A9F3-81FA93B025F6}" type="sibTrans" cxnId="{26215A30-8EA4-4D33-8EBE-39972796E60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CAEAC70F-4EFD-421D-B6E2-C8119B664E15}">
      <dgm:prSet/>
      <dgm:spPr/>
      <dgm:t>
        <a:bodyPr/>
        <a:lstStyle/>
        <a:p>
          <a:r>
            <a:rPr lang="en-AU"/>
            <a:t>Train and evaluate the architecture</a:t>
          </a:r>
          <a:endParaRPr lang="en-US"/>
        </a:p>
      </dgm:t>
    </dgm:pt>
    <dgm:pt modelId="{1FF72526-06C1-433D-86FE-1A4796F2B5E3}" type="parTrans" cxnId="{3CC7E747-2A5D-41BC-8277-D517AE9768FB}">
      <dgm:prSet/>
      <dgm:spPr/>
      <dgm:t>
        <a:bodyPr/>
        <a:lstStyle/>
        <a:p>
          <a:endParaRPr lang="en-US"/>
        </a:p>
      </dgm:t>
    </dgm:pt>
    <dgm:pt modelId="{577D9A44-FD85-4AE7-B8E0-515B705793D3}" type="sibTrans" cxnId="{3CC7E747-2A5D-41BC-8277-D517AE9768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FD9E634-4D06-45BA-AC7D-802B1534C2A6}">
      <dgm:prSet/>
      <dgm:spPr/>
      <dgm:t>
        <a:bodyPr/>
        <a:lstStyle/>
        <a:p>
          <a:r>
            <a:rPr lang="en-AU"/>
            <a:t>Optimise the hyperparameters</a:t>
          </a:r>
          <a:endParaRPr lang="en-US"/>
        </a:p>
      </dgm:t>
    </dgm:pt>
    <dgm:pt modelId="{07F7CA75-FB51-4A5E-B47B-B355CC02C9CA}" type="parTrans" cxnId="{61480A9D-93AF-4BA8-AA44-675F04B086CB}">
      <dgm:prSet/>
      <dgm:spPr/>
      <dgm:t>
        <a:bodyPr/>
        <a:lstStyle/>
        <a:p>
          <a:endParaRPr lang="en-US"/>
        </a:p>
      </dgm:t>
    </dgm:pt>
    <dgm:pt modelId="{946CC0F5-C2EE-4FA4-881C-92783D057776}" type="sibTrans" cxnId="{61480A9D-93AF-4BA8-AA44-675F04B086C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BF5D6FE-C47C-4CBA-8B87-3C96548500CE}">
      <dgm:prSet custT="1"/>
      <dgm:spPr/>
      <dgm:t>
        <a:bodyPr/>
        <a:lstStyle/>
        <a:p>
          <a:r>
            <a:rPr lang="en-AU" sz="1400" dirty="0"/>
            <a:t>Compare between other architectures</a:t>
          </a:r>
          <a:endParaRPr lang="en-US" sz="1400" dirty="0"/>
        </a:p>
      </dgm:t>
    </dgm:pt>
    <dgm:pt modelId="{8EA69466-BAC1-49F5-AC7C-3A18ECB2F2BE}" type="parTrans" cxnId="{C51FD205-CE40-481A-91A0-ED6733A0E52A}">
      <dgm:prSet/>
      <dgm:spPr/>
      <dgm:t>
        <a:bodyPr/>
        <a:lstStyle/>
        <a:p>
          <a:endParaRPr lang="en-US"/>
        </a:p>
      </dgm:t>
    </dgm:pt>
    <dgm:pt modelId="{CFAE1973-2E27-4A58-859F-27CF649B64DA}" type="sibTrans" cxnId="{C51FD205-CE40-481A-91A0-ED6733A0E52A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E5C4A26-CFCB-4C3B-A453-7D7002C1509F}">
      <dgm:prSet custT="1"/>
      <dgm:spPr/>
      <dgm:t>
        <a:bodyPr/>
        <a:lstStyle/>
        <a:p>
          <a:r>
            <a:rPr lang="en-AU" sz="1050" dirty="0"/>
            <a:t>Keep track of the hyperparameters, model architecture, weights, metrics, performance, input/output data, … everything</a:t>
          </a:r>
          <a:endParaRPr lang="en-US" sz="1050" dirty="0"/>
        </a:p>
      </dgm:t>
    </dgm:pt>
    <dgm:pt modelId="{11ACD692-03CA-44AB-B16D-52228BB5658C}" type="parTrans" cxnId="{7E28F4FE-8A22-4A1F-B791-A6156972B4DA}">
      <dgm:prSet/>
      <dgm:spPr/>
      <dgm:t>
        <a:bodyPr/>
        <a:lstStyle/>
        <a:p>
          <a:endParaRPr lang="en-US"/>
        </a:p>
      </dgm:t>
    </dgm:pt>
    <dgm:pt modelId="{D08EDB9D-B4CE-4AE0-BEB8-A64E3616DC4B}" type="sibTrans" cxnId="{7E28F4FE-8A22-4A1F-B791-A6156972B4DA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BE5B9758-A5FD-4A6B-A389-0E897905D078}" type="pres">
      <dgm:prSet presAssocID="{9C8C1BF7-DB20-4AF7-850F-37187B205A49}" presName="Name0" presStyleCnt="0">
        <dgm:presLayoutVars>
          <dgm:animLvl val="lvl"/>
          <dgm:resizeHandles val="exact"/>
        </dgm:presLayoutVars>
      </dgm:prSet>
      <dgm:spPr/>
    </dgm:pt>
    <dgm:pt modelId="{D77E0824-1E05-41E5-A357-60AA577ED8B7}" type="pres">
      <dgm:prSet presAssocID="{A2363C30-CDC1-4F6B-937B-1FD14E6EF9B1}" presName="compositeNode" presStyleCnt="0">
        <dgm:presLayoutVars>
          <dgm:bulletEnabled val="1"/>
        </dgm:presLayoutVars>
      </dgm:prSet>
      <dgm:spPr/>
    </dgm:pt>
    <dgm:pt modelId="{83C29A66-73CE-4666-A370-E72BD67D4916}" type="pres">
      <dgm:prSet presAssocID="{A2363C30-CDC1-4F6B-937B-1FD14E6EF9B1}" presName="bgRect" presStyleLbl="bgAccFollowNode1" presStyleIdx="0" presStyleCnt="6"/>
      <dgm:spPr/>
    </dgm:pt>
    <dgm:pt modelId="{1CD294C6-F1A5-4406-BFEE-F4CEDA076DB1}" type="pres">
      <dgm:prSet presAssocID="{564C898D-BDFF-4880-B001-405387A45034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7A5B85B2-C4E2-4C09-BECF-DD99422DC4B4}" type="pres">
      <dgm:prSet presAssocID="{A2363C30-CDC1-4F6B-937B-1FD14E6EF9B1}" presName="bottomLine" presStyleLbl="alignNode1" presStyleIdx="1" presStyleCnt="12">
        <dgm:presLayoutVars/>
      </dgm:prSet>
      <dgm:spPr/>
    </dgm:pt>
    <dgm:pt modelId="{B4970941-70AF-4460-BE71-048B8119A3D8}" type="pres">
      <dgm:prSet presAssocID="{A2363C30-CDC1-4F6B-937B-1FD14E6EF9B1}" presName="nodeText" presStyleLbl="bgAccFollowNode1" presStyleIdx="0" presStyleCnt="6">
        <dgm:presLayoutVars>
          <dgm:bulletEnabled val="1"/>
        </dgm:presLayoutVars>
      </dgm:prSet>
      <dgm:spPr/>
    </dgm:pt>
    <dgm:pt modelId="{AAE2EFD6-B4FC-45AF-8361-BC855BE42027}" type="pres">
      <dgm:prSet presAssocID="{564C898D-BDFF-4880-B001-405387A45034}" presName="sibTrans" presStyleCnt="0"/>
      <dgm:spPr/>
    </dgm:pt>
    <dgm:pt modelId="{001271BB-3BB2-44F9-85E2-F04811101CDD}" type="pres">
      <dgm:prSet presAssocID="{F6D653BA-D693-472E-9044-DAE05C02CFD0}" presName="compositeNode" presStyleCnt="0">
        <dgm:presLayoutVars>
          <dgm:bulletEnabled val="1"/>
        </dgm:presLayoutVars>
      </dgm:prSet>
      <dgm:spPr/>
    </dgm:pt>
    <dgm:pt modelId="{5BF1BD86-5C8D-4C6D-8971-62387AB7854B}" type="pres">
      <dgm:prSet presAssocID="{F6D653BA-D693-472E-9044-DAE05C02CFD0}" presName="bgRect" presStyleLbl="bgAccFollowNode1" presStyleIdx="1" presStyleCnt="6"/>
      <dgm:spPr/>
    </dgm:pt>
    <dgm:pt modelId="{EC3FB485-9A95-4AF9-BAC4-868DF64B6BCB}" type="pres">
      <dgm:prSet presAssocID="{F76DF376-3E01-41A8-A9F3-81FA93B025F6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F990D2AA-B610-439E-B719-CBE8B1E32876}" type="pres">
      <dgm:prSet presAssocID="{F6D653BA-D693-472E-9044-DAE05C02CFD0}" presName="bottomLine" presStyleLbl="alignNode1" presStyleIdx="3" presStyleCnt="12">
        <dgm:presLayoutVars/>
      </dgm:prSet>
      <dgm:spPr/>
    </dgm:pt>
    <dgm:pt modelId="{6ECE291F-585F-4FF5-BB9F-A24A68E26E4D}" type="pres">
      <dgm:prSet presAssocID="{F6D653BA-D693-472E-9044-DAE05C02CFD0}" presName="nodeText" presStyleLbl="bgAccFollowNode1" presStyleIdx="1" presStyleCnt="6">
        <dgm:presLayoutVars>
          <dgm:bulletEnabled val="1"/>
        </dgm:presLayoutVars>
      </dgm:prSet>
      <dgm:spPr/>
    </dgm:pt>
    <dgm:pt modelId="{3D94BA46-0DF1-4AB0-823E-2934E75B9316}" type="pres">
      <dgm:prSet presAssocID="{F76DF376-3E01-41A8-A9F3-81FA93B025F6}" presName="sibTrans" presStyleCnt="0"/>
      <dgm:spPr/>
    </dgm:pt>
    <dgm:pt modelId="{C6FDB990-E20E-4A39-A706-F5519D27D961}" type="pres">
      <dgm:prSet presAssocID="{CAEAC70F-4EFD-421D-B6E2-C8119B664E15}" presName="compositeNode" presStyleCnt="0">
        <dgm:presLayoutVars>
          <dgm:bulletEnabled val="1"/>
        </dgm:presLayoutVars>
      </dgm:prSet>
      <dgm:spPr/>
    </dgm:pt>
    <dgm:pt modelId="{92D98996-3571-48DD-8A57-012720DE6762}" type="pres">
      <dgm:prSet presAssocID="{CAEAC70F-4EFD-421D-B6E2-C8119B664E15}" presName="bgRect" presStyleLbl="bgAccFollowNode1" presStyleIdx="2" presStyleCnt="6"/>
      <dgm:spPr/>
    </dgm:pt>
    <dgm:pt modelId="{AB3172BC-DEF1-45AB-B2DB-05F621FEAC3C}" type="pres">
      <dgm:prSet presAssocID="{577D9A44-FD85-4AE7-B8E0-515B705793D3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D3C91803-8FD1-4931-923B-2C274F1ADDB7}" type="pres">
      <dgm:prSet presAssocID="{CAEAC70F-4EFD-421D-B6E2-C8119B664E15}" presName="bottomLine" presStyleLbl="alignNode1" presStyleIdx="5" presStyleCnt="12">
        <dgm:presLayoutVars/>
      </dgm:prSet>
      <dgm:spPr/>
    </dgm:pt>
    <dgm:pt modelId="{04806522-FCD5-464E-96D2-D5F93248EA77}" type="pres">
      <dgm:prSet presAssocID="{CAEAC70F-4EFD-421D-B6E2-C8119B664E15}" presName="nodeText" presStyleLbl="bgAccFollowNode1" presStyleIdx="2" presStyleCnt="6">
        <dgm:presLayoutVars>
          <dgm:bulletEnabled val="1"/>
        </dgm:presLayoutVars>
      </dgm:prSet>
      <dgm:spPr/>
    </dgm:pt>
    <dgm:pt modelId="{51E1BBAD-E05D-4E02-8160-216D699777C8}" type="pres">
      <dgm:prSet presAssocID="{577D9A44-FD85-4AE7-B8E0-515B705793D3}" presName="sibTrans" presStyleCnt="0"/>
      <dgm:spPr/>
    </dgm:pt>
    <dgm:pt modelId="{18D9ACCC-DF04-43D5-B188-BF9FABD28446}" type="pres">
      <dgm:prSet presAssocID="{DFD9E634-4D06-45BA-AC7D-802B1534C2A6}" presName="compositeNode" presStyleCnt="0">
        <dgm:presLayoutVars>
          <dgm:bulletEnabled val="1"/>
        </dgm:presLayoutVars>
      </dgm:prSet>
      <dgm:spPr/>
    </dgm:pt>
    <dgm:pt modelId="{06BEA908-0949-4A35-85A9-0DFB9EA5D6F4}" type="pres">
      <dgm:prSet presAssocID="{DFD9E634-4D06-45BA-AC7D-802B1534C2A6}" presName="bgRect" presStyleLbl="bgAccFollowNode1" presStyleIdx="3" presStyleCnt="6"/>
      <dgm:spPr/>
    </dgm:pt>
    <dgm:pt modelId="{0ACEB17A-1377-41E7-A20F-13637E887626}" type="pres">
      <dgm:prSet presAssocID="{946CC0F5-C2EE-4FA4-881C-92783D057776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2B9606D3-F424-43A7-ABC9-7976F86017AE}" type="pres">
      <dgm:prSet presAssocID="{DFD9E634-4D06-45BA-AC7D-802B1534C2A6}" presName="bottomLine" presStyleLbl="alignNode1" presStyleIdx="7" presStyleCnt="12">
        <dgm:presLayoutVars/>
      </dgm:prSet>
      <dgm:spPr/>
    </dgm:pt>
    <dgm:pt modelId="{02D8C4DD-E394-435D-B910-7E858AEA34B1}" type="pres">
      <dgm:prSet presAssocID="{DFD9E634-4D06-45BA-AC7D-802B1534C2A6}" presName="nodeText" presStyleLbl="bgAccFollowNode1" presStyleIdx="3" presStyleCnt="6">
        <dgm:presLayoutVars>
          <dgm:bulletEnabled val="1"/>
        </dgm:presLayoutVars>
      </dgm:prSet>
      <dgm:spPr/>
    </dgm:pt>
    <dgm:pt modelId="{561EEAB1-9F55-429C-AB16-747D9EC89265}" type="pres">
      <dgm:prSet presAssocID="{946CC0F5-C2EE-4FA4-881C-92783D057776}" presName="sibTrans" presStyleCnt="0"/>
      <dgm:spPr/>
    </dgm:pt>
    <dgm:pt modelId="{67FE6D14-56A4-4B46-BCA5-47E2FF05CA79}" type="pres">
      <dgm:prSet presAssocID="{7BF5D6FE-C47C-4CBA-8B87-3C96548500CE}" presName="compositeNode" presStyleCnt="0">
        <dgm:presLayoutVars>
          <dgm:bulletEnabled val="1"/>
        </dgm:presLayoutVars>
      </dgm:prSet>
      <dgm:spPr/>
    </dgm:pt>
    <dgm:pt modelId="{9FAF9DEA-1797-42DD-871F-51FA4DDDE1C0}" type="pres">
      <dgm:prSet presAssocID="{7BF5D6FE-C47C-4CBA-8B87-3C96548500CE}" presName="bgRect" presStyleLbl="bgAccFollowNode1" presStyleIdx="4" presStyleCnt="6"/>
      <dgm:spPr/>
    </dgm:pt>
    <dgm:pt modelId="{C8F20754-18F5-4540-8F57-410E2F68C561}" type="pres">
      <dgm:prSet presAssocID="{CFAE1973-2E27-4A58-859F-27CF649B64DA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9C864D81-93F8-4A77-9957-B23EAB4AEF61}" type="pres">
      <dgm:prSet presAssocID="{7BF5D6FE-C47C-4CBA-8B87-3C96548500CE}" presName="bottomLine" presStyleLbl="alignNode1" presStyleIdx="9" presStyleCnt="12">
        <dgm:presLayoutVars/>
      </dgm:prSet>
      <dgm:spPr/>
    </dgm:pt>
    <dgm:pt modelId="{21971865-6F5E-431B-AF06-7020687EE87F}" type="pres">
      <dgm:prSet presAssocID="{7BF5D6FE-C47C-4CBA-8B87-3C96548500CE}" presName="nodeText" presStyleLbl="bgAccFollowNode1" presStyleIdx="4" presStyleCnt="6">
        <dgm:presLayoutVars>
          <dgm:bulletEnabled val="1"/>
        </dgm:presLayoutVars>
      </dgm:prSet>
      <dgm:spPr/>
    </dgm:pt>
    <dgm:pt modelId="{3FBD5E04-6447-4550-904D-BC49C8947B61}" type="pres">
      <dgm:prSet presAssocID="{CFAE1973-2E27-4A58-859F-27CF649B64DA}" presName="sibTrans" presStyleCnt="0"/>
      <dgm:spPr/>
    </dgm:pt>
    <dgm:pt modelId="{6FBC4731-88FA-40E3-8AD9-65F0F05F3F5F}" type="pres">
      <dgm:prSet presAssocID="{1E5C4A26-CFCB-4C3B-A453-7D7002C1509F}" presName="compositeNode" presStyleCnt="0">
        <dgm:presLayoutVars>
          <dgm:bulletEnabled val="1"/>
        </dgm:presLayoutVars>
      </dgm:prSet>
      <dgm:spPr/>
    </dgm:pt>
    <dgm:pt modelId="{ACDCB631-C6F4-4753-ADBD-539E77CD2946}" type="pres">
      <dgm:prSet presAssocID="{1E5C4A26-CFCB-4C3B-A453-7D7002C1509F}" presName="bgRect" presStyleLbl="bgAccFollowNode1" presStyleIdx="5" presStyleCnt="6"/>
      <dgm:spPr/>
    </dgm:pt>
    <dgm:pt modelId="{39609165-67B8-4223-94F9-6517F0E20CC4}" type="pres">
      <dgm:prSet presAssocID="{D08EDB9D-B4CE-4AE0-BEB8-A64E3616DC4B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1DC0C5BF-04BB-40D9-B92F-C15949FF4E49}" type="pres">
      <dgm:prSet presAssocID="{1E5C4A26-CFCB-4C3B-A453-7D7002C1509F}" presName="bottomLine" presStyleLbl="alignNode1" presStyleIdx="11" presStyleCnt="12">
        <dgm:presLayoutVars/>
      </dgm:prSet>
      <dgm:spPr/>
    </dgm:pt>
    <dgm:pt modelId="{8F714A06-3149-48EE-9258-BFCA57DF6A33}" type="pres">
      <dgm:prSet presAssocID="{1E5C4A26-CFCB-4C3B-A453-7D7002C1509F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C51FD205-CE40-481A-91A0-ED6733A0E52A}" srcId="{9C8C1BF7-DB20-4AF7-850F-37187B205A49}" destId="{7BF5D6FE-C47C-4CBA-8B87-3C96548500CE}" srcOrd="4" destOrd="0" parTransId="{8EA69466-BAC1-49F5-AC7C-3A18ECB2F2BE}" sibTransId="{CFAE1973-2E27-4A58-859F-27CF649B64DA}"/>
    <dgm:cxn modelId="{A2E28512-D5C2-486A-A859-F5E95F979EFE}" type="presOf" srcId="{DFD9E634-4D06-45BA-AC7D-802B1534C2A6}" destId="{06BEA908-0949-4A35-85A9-0DFB9EA5D6F4}" srcOrd="0" destOrd="0" presId="urn:microsoft.com/office/officeart/2016/7/layout/BasicLinearProcessNumbered"/>
    <dgm:cxn modelId="{765FAA1B-A601-406B-A94B-69E707F57C0A}" type="presOf" srcId="{F76DF376-3E01-41A8-A9F3-81FA93B025F6}" destId="{EC3FB485-9A95-4AF9-BAC4-868DF64B6BCB}" srcOrd="0" destOrd="0" presId="urn:microsoft.com/office/officeart/2016/7/layout/BasicLinearProcessNumbered"/>
    <dgm:cxn modelId="{7758CB21-CD68-4C15-B666-47F0081FB5DB}" type="presOf" srcId="{DFD9E634-4D06-45BA-AC7D-802B1534C2A6}" destId="{02D8C4DD-E394-435D-B910-7E858AEA34B1}" srcOrd="1" destOrd="0" presId="urn:microsoft.com/office/officeart/2016/7/layout/BasicLinearProcessNumbered"/>
    <dgm:cxn modelId="{DAFC132D-DF68-4FF0-8F29-B5817D283379}" type="presOf" srcId="{946CC0F5-C2EE-4FA4-881C-92783D057776}" destId="{0ACEB17A-1377-41E7-A20F-13637E887626}" srcOrd="0" destOrd="0" presId="urn:microsoft.com/office/officeart/2016/7/layout/BasicLinearProcessNumbered"/>
    <dgm:cxn modelId="{26215A30-8EA4-4D33-8EBE-39972796E607}" srcId="{9C8C1BF7-DB20-4AF7-850F-37187B205A49}" destId="{F6D653BA-D693-472E-9044-DAE05C02CFD0}" srcOrd="1" destOrd="0" parTransId="{688E3E12-17D8-4C4E-A217-21A7093AEF18}" sibTransId="{F76DF376-3E01-41A8-A9F3-81FA93B025F6}"/>
    <dgm:cxn modelId="{7E999235-6901-437C-9859-AB2D5EA2889C}" type="presOf" srcId="{7BF5D6FE-C47C-4CBA-8B87-3C96548500CE}" destId="{21971865-6F5E-431B-AF06-7020687EE87F}" srcOrd="1" destOrd="0" presId="urn:microsoft.com/office/officeart/2016/7/layout/BasicLinearProcessNumbered"/>
    <dgm:cxn modelId="{FC64EB38-4D53-4BE3-B0FA-AE9B580D0165}" type="presOf" srcId="{1E5C4A26-CFCB-4C3B-A453-7D7002C1509F}" destId="{8F714A06-3149-48EE-9258-BFCA57DF6A33}" srcOrd="1" destOrd="0" presId="urn:microsoft.com/office/officeart/2016/7/layout/BasicLinearProcessNumbered"/>
    <dgm:cxn modelId="{3E08B25C-EADA-40C4-B929-A711E1AD341D}" type="presOf" srcId="{CAEAC70F-4EFD-421D-B6E2-C8119B664E15}" destId="{04806522-FCD5-464E-96D2-D5F93248EA77}" srcOrd="1" destOrd="0" presId="urn:microsoft.com/office/officeart/2016/7/layout/BasicLinearProcessNumbered"/>
    <dgm:cxn modelId="{3CC7E747-2A5D-41BC-8277-D517AE9768FB}" srcId="{9C8C1BF7-DB20-4AF7-850F-37187B205A49}" destId="{CAEAC70F-4EFD-421D-B6E2-C8119B664E15}" srcOrd="2" destOrd="0" parTransId="{1FF72526-06C1-433D-86FE-1A4796F2B5E3}" sibTransId="{577D9A44-FD85-4AE7-B8E0-515B705793D3}"/>
    <dgm:cxn modelId="{E2CB8E4D-9EFB-4899-8A46-A78AFA52FD27}" type="presOf" srcId="{F6D653BA-D693-472E-9044-DAE05C02CFD0}" destId="{6ECE291F-585F-4FF5-BB9F-A24A68E26E4D}" srcOrd="1" destOrd="0" presId="urn:microsoft.com/office/officeart/2016/7/layout/BasicLinearProcessNumbered"/>
    <dgm:cxn modelId="{953FDC71-1E11-4880-BD2A-CA509AE6307B}" srcId="{9C8C1BF7-DB20-4AF7-850F-37187B205A49}" destId="{A2363C30-CDC1-4F6B-937B-1FD14E6EF9B1}" srcOrd="0" destOrd="0" parTransId="{2B8386DD-C07A-48A2-B754-E95A81EB334B}" sibTransId="{564C898D-BDFF-4880-B001-405387A45034}"/>
    <dgm:cxn modelId="{CA2F7D59-E4A0-4FD5-B92D-ECDBF5EA16F7}" type="presOf" srcId="{CFAE1973-2E27-4A58-859F-27CF649B64DA}" destId="{C8F20754-18F5-4540-8F57-410E2F68C561}" srcOrd="0" destOrd="0" presId="urn:microsoft.com/office/officeart/2016/7/layout/BasicLinearProcessNumbered"/>
    <dgm:cxn modelId="{61480A9D-93AF-4BA8-AA44-675F04B086CB}" srcId="{9C8C1BF7-DB20-4AF7-850F-37187B205A49}" destId="{DFD9E634-4D06-45BA-AC7D-802B1534C2A6}" srcOrd="3" destOrd="0" parTransId="{07F7CA75-FB51-4A5E-B47B-B355CC02C9CA}" sibTransId="{946CC0F5-C2EE-4FA4-881C-92783D057776}"/>
    <dgm:cxn modelId="{F5766AA0-48D0-4035-83E9-96808E6BB7C3}" type="presOf" srcId="{A2363C30-CDC1-4F6B-937B-1FD14E6EF9B1}" destId="{B4970941-70AF-4460-BE71-048B8119A3D8}" srcOrd="1" destOrd="0" presId="urn:microsoft.com/office/officeart/2016/7/layout/BasicLinearProcessNumbered"/>
    <dgm:cxn modelId="{594C4BA1-A32A-4DFC-BA46-45F5F3F06BAC}" type="presOf" srcId="{7BF5D6FE-C47C-4CBA-8B87-3C96548500CE}" destId="{9FAF9DEA-1797-42DD-871F-51FA4DDDE1C0}" srcOrd="0" destOrd="0" presId="urn:microsoft.com/office/officeart/2016/7/layout/BasicLinearProcessNumbered"/>
    <dgm:cxn modelId="{A5FD35AA-1ADD-4162-81CC-FE9929358CF3}" type="presOf" srcId="{D08EDB9D-B4CE-4AE0-BEB8-A64E3616DC4B}" destId="{39609165-67B8-4223-94F9-6517F0E20CC4}" srcOrd="0" destOrd="0" presId="urn:microsoft.com/office/officeart/2016/7/layout/BasicLinearProcessNumbered"/>
    <dgm:cxn modelId="{6EADE6AF-8808-4C48-98BB-782ED238EE43}" type="presOf" srcId="{577D9A44-FD85-4AE7-B8E0-515B705793D3}" destId="{AB3172BC-DEF1-45AB-B2DB-05F621FEAC3C}" srcOrd="0" destOrd="0" presId="urn:microsoft.com/office/officeart/2016/7/layout/BasicLinearProcessNumbered"/>
    <dgm:cxn modelId="{401801C5-E9E4-4937-9BEF-A117FE0DD386}" type="presOf" srcId="{9C8C1BF7-DB20-4AF7-850F-37187B205A49}" destId="{BE5B9758-A5FD-4A6B-A389-0E897905D078}" srcOrd="0" destOrd="0" presId="urn:microsoft.com/office/officeart/2016/7/layout/BasicLinearProcessNumbered"/>
    <dgm:cxn modelId="{115316D1-5C4B-473D-ACC0-A20A23E0AE25}" type="presOf" srcId="{564C898D-BDFF-4880-B001-405387A45034}" destId="{1CD294C6-F1A5-4406-BFEE-F4CEDA076DB1}" srcOrd="0" destOrd="0" presId="urn:microsoft.com/office/officeart/2016/7/layout/BasicLinearProcessNumbered"/>
    <dgm:cxn modelId="{A50DB2D2-87EB-4F4D-9F6C-5D2C6DC1DA47}" type="presOf" srcId="{CAEAC70F-4EFD-421D-B6E2-C8119B664E15}" destId="{92D98996-3571-48DD-8A57-012720DE6762}" srcOrd="0" destOrd="0" presId="urn:microsoft.com/office/officeart/2016/7/layout/BasicLinearProcessNumbered"/>
    <dgm:cxn modelId="{DFD5F8D7-B355-4F31-94F0-FDEECFB00978}" type="presOf" srcId="{A2363C30-CDC1-4F6B-937B-1FD14E6EF9B1}" destId="{83C29A66-73CE-4666-A370-E72BD67D4916}" srcOrd="0" destOrd="0" presId="urn:microsoft.com/office/officeart/2016/7/layout/BasicLinearProcessNumbered"/>
    <dgm:cxn modelId="{CB5AC6F5-56C6-489A-8389-4B815C839D30}" type="presOf" srcId="{F6D653BA-D693-472E-9044-DAE05C02CFD0}" destId="{5BF1BD86-5C8D-4C6D-8971-62387AB7854B}" srcOrd="0" destOrd="0" presId="urn:microsoft.com/office/officeart/2016/7/layout/BasicLinearProcessNumbered"/>
    <dgm:cxn modelId="{29C7B3F7-5798-4801-BCB2-984C860B7CB2}" type="presOf" srcId="{1E5C4A26-CFCB-4C3B-A453-7D7002C1509F}" destId="{ACDCB631-C6F4-4753-ADBD-539E77CD2946}" srcOrd="0" destOrd="0" presId="urn:microsoft.com/office/officeart/2016/7/layout/BasicLinearProcessNumbered"/>
    <dgm:cxn modelId="{7E28F4FE-8A22-4A1F-B791-A6156972B4DA}" srcId="{9C8C1BF7-DB20-4AF7-850F-37187B205A49}" destId="{1E5C4A26-CFCB-4C3B-A453-7D7002C1509F}" srcOrd="5" destOrd="0" parTransId="{11ACD692-03CA-44AB-B16D-52228BB5658C}" sibTransId="{D08EDB9D-B4CE-4AE0-BEB8-A64E3616DC4B}"/>
    <dgm:cxn modelId="{9A7A625D-AC56-434B-BDBC-11A35DCD5BEF}" type="presParOf" srcId="{BE5B9758-A5FD-4A6B-A389-0E897905D078}" destId="{D77E0824-1E05-41E5-A357-60AA577ED8B7}" srcOrd="0" destOrd="0" presId="urn:microsoft.com/office/officeart/2016/7/layout/BasicLinearProcessNumbered"/>
    <dgm:cxn modelId="{26E8E7BF-11BF-45C7-9E38-48765DB9A4BC}" type="presParOf" srcId="{D77E0824-1E05-41E5-A357-60AA577ED8B7}" destId="{83C29A66-73CE-4666-A370-E72BD67D4916}" srcOrd="0" destOrd="0" presId="urn:microsoft.com/office/officeart/2016/7/layout/BasicLinearProcessNumbered"/>
    <dgm:cxn modelId="{9B8B6AAE-9E0C-4C01-B5F8-EBC24D3C37D0}" type="presParOf" srcId="{D77E0824-1E05-41E5-A357-60AA577ED8B7}" destId="{1CD294C6-F1A5-4406-BFEE-F4CEDA076DB1}" srcOrd="1" destOrd="0" presId="urn:microsoft.com/office/officeart/2016/7/layout/BasicLinearProcessNumbered"/>
    <dgm:cxn modelId="{093D672E-DBE0-4A4F-963F-19468FF5890E}" type="presParOf" srcId="{D77E0824-1E05-41E5-A357-60AA577ED8B7}" destId="{7A5B85B2-C4E2-4C09-BECF-DD99422DC4B4}" srcOrd="2" destOrd="0" presId="urn:microsoft.com/office/officeart/2016/7/layout/BasicLinearProcessNumbered"/>
    <dgm:cxn modelId="{5E03F200-0418-408C-8BD5-74A19CD228F3}" type="presParOf" srcId="{D77E0824-1E05-41E5-A357-60AA577ED8B7}" destId="{B4970941-70AF-4460-BE71-048B8119A3D8}" srcOrd="3" destOrd="0" presId="urn:microsoft.com/office/officeart/2016/7/layout/BasicLinearProcessNumbered"/>
    <dgm:cxn modelId="{CE0793C3-C98C-4F3F-8BB6-3BC7E8AB7474}" type="presParOf" srcId="{BE5B9758-A5FD-4A6B-A389-0E897905D078}" destId="{AAE2EFD6-B4FC-45AF-8361-BC855BE42027}" srcOrd="1" destOrd="0" presId="urn:microsoft.com/office/officeart/2016/7/layout/BasicLinearProcessNumbered"/>
    <dgm:cxn modelId="{F0D7D3B2-626D-447D-8427-D43C06745DDE}" type="presParOf" srcId="{BE5B9758-A5FD-4A6B-A389-0E897905D078}" destId="{001271BB-3BB2-44F9-85E2-F04811101CDD}" srcOrd="2" destOrd="0" presId="urn:microsoft.com/office/officeart/2016/7/layout/BasicLinearProcessNumbered"/>
    <dgm:cxn modelId="{3685FD1E-B57D-4BB5-8DF9-9E87B54A60EC}" type="presParOf" srcId="{001271BB-3BB2-44F9-85E2-F04811101CDD}" destId="{5BF1BD86-5C8D-4C6D-8971-62387AB7854B}" srcOrd="0" destOrd="0" presId="urn:microsoft.com/office/officeart/2016/7/layout/BasicLinearProcessNumbered"/>
    <dgm:cxn modelId="{342389C7-E72B-47AE-B7C6-B6AD2650A675}" type="presParOf" srcId="{001271BB-3BB2-44F9-85E2-F04811101CDD}" destId="{EC3FB485-9A95-4AF9-BAC4-868DF64B6BCB}" srcOrd="1" destOrd="0" presId="urn:microsoft.com/office/officeart/2016/7/layout/BasicLinearProcessNumbered"/>
    <dgm:cxn modelId="{64C0A528-47E7-423C-A002-86CB3D21E9AB}" type="presParOf" srcId="{001271BB-3BB2-44F9-85E2-F04811101CDD}" destId="{F990D2AA-B610-439E-B719-CBE8B1E32876}" srcOrd="2" destOrd="0" presId="urn:microsoft.com/office/officeart/2016/7/layout/BasicLinearProcessNumbered"/>
    <dgm:cxn modelId="{9945C65B-A305-4CF8-89D1-ED95B1FD2BBC}" type="presParOf" srcId="{001271BB-3BB2-44F9-85E2-F04811101CDD}" destId="{6ECE291F-585F-4FF5-BB9F-A24A68E26E4D}" srcOrd="3" destOrd="0" presId="urn:microsoft.com/office/officeart/2016/7/layout/BasicLinearProcessNumbered"/>
    <dgm:cxn modelId="{4D720950-5C05-43E9-9A2D-4BE2BF7D9FCA}" type="presParOf" srcId="{BE5B9758-A5FD-4A6B-A389-0E897905D078}" destId="{3D94BA46-0DF1-4AB0-823E-2934E75B9316}" srcOrd="3" destOrd="0" presId="urn:microsoft.com/office/officeart/2016/7/layout/BasicLinearProcessNumbered"/>
    <dgm:cxn modelId="{89EA5F22-110D-45A9-B553-6EA08E8B3052}" type="presParOf" srcId="{BE5B9758-A5FD-4A6B-A389-0E897905D078}" destId="{C6FDB990-E20E-4A39-A706-F5519D27D961}" srcOrd="4" destOrd="0" presId="urn:microsoft.com/office/officeart/2016/7/layout/BasicLinearProcessNumbered"/>
    <dgm:cxn modelId="{53809B20-6A85-4159-BE4B-439BE5E22617}" type="presParOf" srcId="{C6FDB990-E20E-4A39-A706-F5519D27D961}" destId="{92D98996-3571-48DD-8A57-012720DE6762}" srcOrd="0" destOrd="0" presId="urn:microsoft.com/office/officeart/2016/7/layout/BasicLinearProcessNumbered"/>
    <dgm:cxn modelId="{13B7BB1C-6591-4AA1-83DF-DA559126281D}" type="presParOf" srcId="{C6FDB990-E20E-4A39-A706-F5519D27D961}" destId="{AB3172BC-DEF1-45AB-B2DB-05F621FEAC3C}" srcOrd="1" destOrd="0" presId="urn:microsoft.com/office/officeart/2016/7/layout/BasicLinearProcessNumbered"/>
    <dgm:cxn modelId="{674952FD-668A-4E21-A60A-35C6D105A215}" type="presParOf" srcId="{C6FDB990-E20E-4A39-A706-F5519D27D961}" destId="{D3C91803-8FD1-4931-923B-2C274F1ADDB7}" srcOrd="2" destOrd="0" presId="urn:microsoft.com/office/officeart/2016/7/layout/BasicLinearProcessNumbered"/>
    <dgm:cxn modelId="{C03DFCA2-4A5A-4BB7-9FB7-784867C08345}" type="presParOf" srcId="{C6FDB990-E20E-4A39-A706-F5519D27D961}" destId="{04806522-FCD5-464E-96D2-D5F93248EA77}" srcOrd="3" destOrd="0" presId="urn:microsoft.com/office/officeart/2016/7/layout/BasicLinearProcessNumbered"/>
    <dgm:cxn modelId="{94CA3287-560A-4174-8067-B9EFC3E677F3}" type="presParOf" srcId="{BE5B9758-A5FD-4A6B-A389-0E897905D078}" destId="{51E1BBAD-E05D-4E02-8160-216D699777C8}" srcOrd="5" destOrd="0" presId="urn:microsoft.com/office/officeart/2016/7/layout/BasicLinearProcessNumbered"/>
    <dgm:cxn modelId="{89841787-DEB5-44D0-A68D-043E88BB4657}" type="presParOf" srcId="{BE5B9758-A5FD-4A6B-A389-0E897905D078}" destId="{18D9ACCC-DF04-43D5-B188-BF9FABD28446}" srcOrd="6" destOrd="0" presId="urn:microsoft.com/office/officeart/2016/7/layout/BasicLinearProcessNumbered"/>
    <dgm:cxn modelId="{999FE509-B1F8-4D18-9F1A-6D9604EACF77}" type="presParOf" srcId="{18D9ACCC-DF04-43D5-B188-BF9FABD28446}" destId="{06BEA908-0949-4A35-85A9-0DFB9EA5D6F4}" srcOrd="0" destOrd="0" presId="urn:microsoft.com/office/officeart/2016/7/layout/BasicLinearProcessNumbered"/>
    <dgm:cxn modelId="{B8DD468C-BE3E-4F0F-BF23-9A260C05BBCB}" type="presParOf" srcId="{18D9ACCC-DF04-43D5-B188-BF9FABD28446}" destId="{0ACEB17A-1377-41E7-A20F-13637E887626}" srcOrd="1" destOrd="0" presId="urn:microsoft.com/office/officeart/2016/7/layout/BasicLinearProcessNumbered"/>
    <dgm:cxn modelId="{BAEBF6B2-481D-43B0-927B-D311A59654A9}" type="presParOf" srcId="{18D9ACCC-DF04-43D5-B188-BF9FABD28446}" destId="{2B9606D3-F424-43A7-ABC9-7976F86017AE}" srcOrd="2" destOrd="0" presId="urn:microsoft.com/office/officeart/2016/7/layout/BasicLinearProcessNumbered"/>
    <dgm:cxn modelId="{A2E3BA53-CF35-42C6-BB52-CB746F5401BE}" type="presParOf" srcId="{18D9ACCC-DF04-43D5-B188-BF9FABD28446}" destId="{02D8C4DD-E394-435D-B910-7E858AEA34B1}" srcOrd="3" destOrd="0" presId="urn:microsoft.com/office/officeart/2016/7/layout/BasicLinearProcessNumbered"/>
    <dgm:cxn modelId="{9E7ED2DA-F96D-44BD-9AD2-ACBCB98DBC32}" type="presParOf" srcId="{BE5B9758-A5FD-4A6B-A389-0E897905D078}" destId="{561EEAB1-9F55-429C-AB16-747D9EC89265}" srcOrd="7" destOrd="0" presId="urn:microsoft.com/office/officeart/2016/7/layout/BasicLinearProcessNumbered"/>
    <dgm:cxn modelId="{63CFB56C-BF6B-4850-8CC9-7CBC5DE5F30B}" type="presParOf" srcId="{BE5B9758-A5FD-4A6B-A389-0E897905D078}" destId="{67FE6D14-56A4-4B46-BCA5-47E2FF05CA79}" srcOrd="8" destOrd="0" presId="urn:microsoft.com/office/officeart/2016/7/layout/BasicLinearProcessNumbered"/>
    <dgm:cxn modelId="{A8E78083-FD9C-4BFA-9B5C-E2236136AC24}" type="presParOf" srcId="{67FE6D14-56A4-4B46-BCA5-47E2FF05CA79}" destId="{9FAF9DEA-1797-42DD-871F-51FA4DDDE1C0}" srcOrd="0" destOrd="0" presId="urn:microsoft.com/office/officeart/2016/7/layout/BasicLinearProcessNumbered"/>
    <dgm:cxn modelId="{46AEB0A0-21B5-4418-928A-5BB415993589}" type="presParOf" srcId="{67FE6D14-56A4-4B46-BCA5-47E2FF05CA79}" destId="{C8F20754-18F5-4540-8F57-410E2F68C561}" srcOrd="1" destOrd="0" presId="urn:microsoft.com/office/officeart/2016/7/layout/BasicLinearProcessNumbered"/>
    <dgm:cxn modelId="{01FF7DE6-7E51-40C2-8904-4E6AACB44D76}" type="presParOf" srcId="{67FE6D14-56A4-4B46-BCA5-47E2FF05CA79}" destId="{9C864D81-93F8-4A77-9957-B23EAB4AEF61}" srcOrd="2" destOrd="0" presId="urn:microsoft.com/office/officeart/2016/7/layout/BasicLinearProcessNumbered"/>
    <dgm:cxn modelId="{011380C4-0AAB-4CE5-A9E4-6012B97B132B}" type="presParOf" srcId="{67FE6D14-56A4-4B46-BCA5-47E2FF05CA79}" destId="{21971865-6F5E-431B-AF06-7020687EE87F}" srcOrd="3" destOrd="0" presId="urn:microsoft.com/office/officeart/2016/7/layout/BasicLinearProcessNumbered"/>
    <dgm:cxn modelId="{B0B46FFA-8DA6-40B3-B731-8AB3889E36D0}" type="presParOf" srcId="{BE5B9758-A5FD-4A6B-A389-0E897905D078}" destId="{3FBD5E04-6447-4550-904D-BC49C8947B61}" srcOrd="9" destOrd="0" presId="urn:microsoft.com/office/officeart/2016/7/layout/BasicLinearProcessNumbered"/>
    <dgm:cxn modelId="{DD6392F3-6453-4640-A80F-9A5BF2A1087B}" type="presParOf" srcId="{BE5B9758-A5FD-4A6B-A389-0E897905D078}" destId="{6FBC4731-88FA-40E3-8AD9-65F0F05F3F5F}" srcOrd="10" destOrd="0" presId="urn:microsoft.com/office/officeart/2016/7/layout/BasicLinearProcessNumbered"/>
    <dgm:cxn modelId="{45ECBE92-1E8E-4023-BD57-861D9E28BF2D}" type="presParOf" srcId="{6FBC4731-88FA-40E3-8AD9-65F0F05F3F5F}" destId="{ACDCB631-C6F4-4753-ADBD-539E77CD2946}" srcOrd="0" destOrd="0" presId="urn:microsoft.com/office/officeart/2016/7/layout/BasicLinearProcessNumbered"/>
    <dgm:cxn modelId="{A18CA838-A62B-466D-8C40-30863664DD9F}" type="presParOf" srcId="{6FBC4731-88FA-40E3-8AD9-65F0F05F3F5F}" destId="{39609165-67B8-4223-94F9-6517F0E20CC4}" srcOrd="1" destOrd="0" presId="urn:microsoft.com/office/officeart/2016/7/layout/BasicLinearProcessNumbered"/>
    <dgm:cxn modelId="{E54EEF4D-B355-4852-A753-D89A0BF2AE61}" type="presParOf" srcId="{6FBC4731-88FA-40E3-8AD9-65F0F05F3F5F}" destId="{1DC0C5BF-04BB-40D9-B92F-C15949FF4E49}" srcOrd="2" destOrd="0" presId="urn:microsoft.com/office/officeart/2016/7/layout/BasicLinearProcessNumbered"/>
    <dgm:cxn modelId="{C54FDC59-99A9-4091-9709-1983E94E58B8}" type="presParOf" srcId="{6FBC4731-88FA-40E3-8AD9-65F0F05F3F5F}" destId="{8F714A06-3149-48EE-9258-BFCA57DF6A3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8C1BF7-DB20-4AF7-850F-37187B205A4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2363C30-CDC1-4F6B-937B-1FD14E6EF9B1}">
      <dgm:prSet/>
      <dgm:spPr/>
      <dgm:t>
        <a:bodyPr/>
        <a:lstStyle/>
        <a:p>
          <a:r>
            <a:rPr lang="en-AU"/>
            <a:t>Generate toy data / Load toy data</a:t>
          </a:r>
          <a:endParaRPr lang="en-US"/>
        </a:p>
      </dgm:t>
    </dgm:pt>
    <dgm:pt modelId="{2B8386DD-C07A-48A2-B754-E95A81EB334B}" type="parTrans" cxnId="{953FDC71-1E11-4880-BD2A-CA509AE6307B}">
      <dgm:prSet/>
      <dgm:spPr/>
      <dgm:t>
        <a:bodyPr/>
        <a:lstStyle/>
        <a:p>
          <a:endParaRPr lang="en-US"/>
        </a:p>
      </dgm:t>
    </dgm:pt>
    <dgm:pt modelId="{564C898D-BDFF-4880-B001-405387A45034}" type="sibTrans" cxnId="{953FDC71-1E11-4880-BD2A-CA509AE6307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F6D653BA-D693-472E-9044-DAE05C02CFD0}">
      <dgm:prSet/>
      <dgm:spPr/>
      <dgm:t>
        <a:bodyPr/>
        <a:lstStyle/>
        <a:p>
          <a:r>
            <a:rPr lang="en-AU"/>
            <a:t>Generate a full GNN architecture</a:t>
          </a:r>
          <a:endParaRPr lang="en-US"/>
        </a:p>
      </dgm:t>
    </dgm:pt>
    <dgm:pt modelId="{688E3E12-17D8-4C4E-A217-21A7093AEF18}" type="parTrans" cxnId="{26215A30-8EA4-4D33-8EBE-39972796E607}">
      <dgm:prSet/>
      <dgm:spPr/>
      <dgm:t>
        <a:bodyPr/>
        <a:lstStyle/>
        <a:p>
          <a:endParaRPr lang="en-US"/>
        </a:p>
      </dgm:t>
    </dgm:pt>
    <dgm:pt modelId="{F76DF376-3E01-41A8-A9F3-81FA93B025F6}" type="sibTrans" cxnId="{26215A30-8EA4-4D33-8EBE-39972796E60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CAEAC70F-4EFD-421D-B6E2-C8119B664E15}">
      <dgm:prSet/>
      <dgm:spPr/>
      <dgm:t>
        <a:bodyPr/>
        <a:lstStyle/>
        <a:p>
          <a:r>
            <a:rPr lang="en-AU"/>
            <a:t>Train and evaluate the architecture</a:t>
          </a:r>
          <a:endParaRPr lang="en-US"/>
        </a:p>
      </dgm:t>
    </dgm:pt>
    <dgm:pt modelId="{1FF72526-06C1-433D-86FE-1A4796F2B5E3}" type="parTrans" cxnId="{3CC7E747-2A5D-41BC-8277-D517AE9768FB}">
      <dgm:prSet/>
      <dgm:spPr/>
      <dgm:t>
        <a:bodyPr/>
        <a:lstStyle/>
        <a:p>
          <a:endParaRPr lang="en-US"/>
        </a:p>
      </dgm:t>
    </dgm:pt>
    <dgm:pt modelId="{577D9A44-FD85-4AE7-B8E0-515B705793D3}" type="sibTrans" cxnId="{3CC7E747-2A5D-41BC-8277-D517AE9768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FD9E634-4D06-45BA-AC7D-802B1534C2A6}">
      <dgm:prSet/>
      <dgm:spPr/>
      <dgm:t>
        <a:bodyPr/>
        <a:lstStyle/>
        <a:p>
          <a:r>
            <a:rPr lang="en-AU"/>
            <a:t>Optimise the hyperparameters</a:t>
          </a:r>
          <a:endParaRPr lang="en-US"/>
        </a:p>
      </dgm:t>
    </dgm:pt>
    <dgm:pt modelId="{07F7CA75-FB51-4A5E-B47B-B355CC02C9CA}" type="parTrans" cxnId="{61480A9D-93AF-4BA8-AA44-675F04B086CB}">
      <dgm:prSet/>
      <dgm:spPr/>
      <dgm:t>
        <a:bodyPr/>
        <a:lstStyle/>
        <a:p>
          <a:endParaRPr lang="en-US"/>
        </a:p>
      </dgm:t>
    </dgm:pt>
    <dgm:pt modelId="{946CC0F5-C2EE-4FA4-881C-92783D057776}" type="sibTrans" cxnId="{61480A9D-93AF-4BA8-AA44-675F04B086C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BF5D6FE-C47C-4CBA-8B87-3C96548500CE}">
      <dgm:prSet custT="1"/>
      <dgm:spPr/>
      <dgm:t>
        <a:bodyPr/>
        <a:lstStyle/>
        <a:p>
          <a:r>
            <a:rPr lang="en-AU" sz="1400" dirty="0"/>
            <a:t>Compare between other architectures</a:t>
          </a:r>
          <a:endParaRPr lang="en-US" sz="1400" dirty="0"/>
        </a:p>
      </dgm:t>
    </dgm:pt>
    <dgm:pt modelId="{8EA69466-BAC1-49F5-AC7C-3A18ECB2F2BE}" type="parTrans" cxnId="{C51FD205-CE40-481A-91A0-ED6733A0E52A}">
      <dgm:prSet/>
      <dgm:spPr/>
      <dgm:t>
        <a:bodyPr/>
        <a:lstStyle/>
        <a:p>
          <a:endParaRPr lang="en-US"/>
        </a:p>
      </dgm:t>
    </dgm:pt>
    <dgm:pt modelId="{CFAE1973-2E27-4A58-859F-27CF649B64DA}" type="sibTrans" cxnId="{C51FD205-CE40-481A-91A0-ED6733A0E52A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E5C4A26-CFCB-4C3B-A453-7D7002C1509F}">
      <dgm:prSet custT="1"/>
      <dgm:spPr/>
      <dgm:t>
        <a:bodyPr/>
        <a:lstStyle/>
        <a:p>
          <a:r>
            <a:rPr lang="en-AU" sz="1050" dirty="0"/>
            <a:t>Keep track of the hyperparameters, model architecture, weights, metrics, performance, input/output data, … everything</a:t>
          </a:r>
          <a:endParaRPr lang="en-US" sz="1050" dirty="0"/>
        </a:p>
      </dgm:t>
    </dgm:pt>
    <dgm:pt modelId="{11ACD692-03CA-44AB-B16D-52228BB5658C}" type="parTrans" cxnId="{7E28F4FE-8A22-4A1F-B791-A6156972B4DA}">
      <dgm:prSet/>
      <dgm:spPr/>
      <dgm:t>
        <a:bodyPr/>
        <a:lstStyle/>
        <a:p>
          <a:endParaRPr lang="en-US"/>
        </a:p>
      </dgm:t>
    </dgm:pt>
    <dgm:pt modelId="{D08EDB9D-B4CE-4AE0-BEB8-A64E3616DC4B}" type="sibTrans" cxnId="{7E28F4FE-8A22-4A1F-B791-A6156972B4DA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BE5B9758-A5FD-4A6B-A389-0E897905D078}" type="pres">
      <dgm:prSet presAssocID="{9C8C1BF7-DB20-4AF7-850F-37187B205A49}" presName="Name0" presStyleCnt="0">
        <dgm:presLayoutVars>
          <dgm:animLvl val="lvl"/>
          <dgm:resizeHandles val="exact"/>
        </dgm:presLayoutVars>
      </dgm:prSet>
      <dgm:spPr/>
    </dgm:pt>
    <dgm:pt modelId="{D77E0824-1E05-41E5-A357-60AA577ED8B7}" type="pres">
      <dgm:prSet presAssocID="{A2363C30-CDC1-4F6B-937B-1FD14E6EF9B1}" presName="compositeNode" presStyleCnt="0">
        <dgm:presLayoutVars>
          <dgm:bulletEnabled val="1"/>
        </dgm:presLayoutVars>
      </dgm:prSet>
      <dgm:spPr/>
    </dgm:pt>
    <dgm:pt modelId="{83C29A66-73CE-4666-A370-E72BD67D4916}" type="pres">
      <dgm:prSet presAssocID="{A2363C30-CDC1-4F6B-937B-1FD14E6EF9B1}" presName="bgRect" presStyleLbl="bgAccFollowNode1" presStyleIdx="0" presStyleCnt="6"/>
      <dgm:spPr/>
    </dgm:pt>
    <dgm:pt modelId="{1CD294C6-F1A5-4406-BFEE-F4CEDA076DB1}" type="pres">
      <dgm:prSet presAssocID="{564C898D-BDFF-4880-B001-405387A45034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7A5B85B2-C4E2-4C09-BECF-DD99422DC4B4}" type="pres">
      <dgm:prSet presAssocID="{A2363C30-CDC1-4F6B-937B-1FD14E6EF9B1}" presName="bottomLine" presStyleLbl="alignNode1" presStyleIdx="1" presStyleCnt="12">
        <dgm:presLayoutVars/>
      </dgm:prSet>
      <dgm:spPr/>
    </dgm:pt>
    <dgm:pt modelId="{B4970941-70AF-4460-BE71-048B8119A3D8}" type="pres">
      <dgm:prSet presAssocID="{A2363C30-CDC1-4F6B-937B-1FD14E6EF9B1}" presName="nodeText" presStyleLbl="bgAccFollowNode1" presStyleIdx="0" presStyleCnt="6">
        <dgm:presLayoutVars>
          <dgm:bulletEnabled val="1"/>
        </dgm:presLayoutVars>
      </dgm:prSet>
      <dgm:spPr/>
    </dgm:pt>
    <dgm:pt modelId="{AAE2EFD6-B4FC-45AF-8361-BC855BE42027}" type="pres">
      <dgm:prSet presAssocID="{564C898D-BDFF-4880-B001-405387A45034}" presName="sibTrans" presStyleCnt="0"/>
      <dgm:spPr/>
    </dgm:pt>
    <dgm:pt modelId="{001271BB-3BB2-44F9-85E2-F04811101CDD}" type="pres">
      <dgm:prSet presAssocID="{F6D653BA-D693-472E-9044-DAE05C02CFD0}" presName="compositeNode" presStyleCnt="0">
        <dgm:presLayoutVars>
          <dgm:bulletEnabled val="1"/>
        </dgm:presLayoutVars>
      </dgm:prSet>
      <dgm:spPr/>
    </dgm:pt>
    <dgm:pt modelId="{5BF1BD86-5C8D-4C6D-8971-62387AB7854B}" type="pres">
      <dgm:prSet presAssocID="{F6D653BA-D693-472E-9044-DAE05C02CFD0}" presName="bgRect" presStyleLbl="bgAccFollowNode1" presStyleIdx="1" presStyleCnt="6"/>
      <dgm:spPr/>
    </dgm:pt>
    <dgm:pt modelId="{EC3FB485-9A95-4AF9-BAC4-868DF64B6BCB}" type="pres">
      <dgm:prSet presAssocID="{F76DF376-3E01-41A8-A9F3-81FA93B025F6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F990D2AA-B610-439E-B719-CBE8B1E32876}" type="pres">
      <dgm:prSet presAssocID="{F6D653BA-D693-472E-9044-DAE05C02CFD0}" presName="bottomLine" presStyleLbl="alignNode1" presStyleIdx="3" presStyleCnt="12">
        <dgm:presLayoutVars/>
      </dgm:prSet>
      <dgm:spPr/>
    </dgm:pt>
    <dgm:pt modelId="{6ECE291F-585F-4FF5-BB9F-A24A68E26E4D}" type="pres">
      <dgm:prSet presAssocID="{F6D653BA-D693-472E-9044-DAE05C02CFD0}" presName="nodeText" presStyleLbl="bgAccFollowNode1" presStyleIdx="1" presStyleCnt="6">
        <dgm:presLayoutVars>
          <dgm:bulletEnabled val="1"/>
        </dgm:presLayoutVars>
      </dgm:prSet>
      <dgm:spPr/>
    </dgm:pt>
    <dgm:pt modelId="{3D94BA46-0DF1-4AB0-823E-2934E75B9316}" type="pres">
      <dgm:prSet presAssocID="{F76DF376-3E01-41A8-A9F3-81FA93B025F6}" presName="sibTrans" presStyleCnt="0"/>
      <dgm:spPr/>
    </dgm:pt>
    <dgm:pt modelId="{C6FDB990-E20E-4A39-A706-F5519D27D961}" type="pres">
      <dgm:prSet presAssocID="{CAEAC70F-4EFD-421D-B6E2-C8119B664E15}" presName="compositeNode" presStyleCnt="0">
        <dgm:presLayoutVars>
          <dgm:bulletEnabled val="1"/>
        </dgm:presLayoutVars>
      </dgm:prSet>
      <dgm:spPr/>
    </dgm:pt>
    <dgm:pt modelId="{92D98996-3571-48DD-8A57-012720DE6762}" type="pres">
      <dgm:prSet presAssocID="{CAEAC70F-4EFD-421D-B6E2-C8119B664E15}" presName="bgRect" presStyleLbl="bgAccFollowNode1" presStyleIdx="2" presStyleCnt="6"/>
      <dgm:spPr/>
    </dgm:pt>
    <dgm:pt modelId="{AB3172BC-DEF1-45AB-B2DB-05F621FEAC3C}" type="pres">
      <dgm:prSet presAssocID="{577D9A44-FD85-4AE7-B8E0-515B705793D3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D3C91803-8FD1-4931-923B-2C274F1ADDB7}" type="pres">
      <dgm:prSet presAssocID="{CAEAC70F-4EFD-421D-B6E2-C8119B664E15}" presName="bottomLine" presStyleLbl="alignNode1" presStyleIdx="5" presStyleCnt="12">
        <dgm:presLayoutVars/>
      </dgm:prSet>
      <dgm:spPr/>
    </dgm:pt>
    <dgm:pt modelId="{04806522-FCD5-464E-96D2-D5F93248EA77}" type="pres">
      <dgm:prSet presAssocID="{CAEAC70F-4EFD-421D-B6E2-C8119B664E15}" presName="nodeText" presStyleLbl="bgAccFollowNode1" presStyleIdx="2" presStyleCnt="6">
        <dgm:presLayoutVars>
          <dgm:bulletEnabled val="1"/>
        </dgm:presLayoutVars>
      </dgm:prSet>
      <dgm:spPr/>
    </dgm:pt>
    <dgm:pt modelId="{51E1BBAD-E05D-4E02-8160-216D699777C8}" type="pres">
      <dgm:prSet presAssocID="{577D9A44-FD85-4AE7-B8E0-515B705793D3}" presName="sibTrans" presStyleCnt="0"/>
      <dgm:spPr/>
    </dgm:pt>
    <dgm:pt modelId="{18D9ACCC-DF04-43D5-B188-BF9FABD28446}" type="pres">
      <dgm:prSet presAssocID="{DFD9E634-4D06-45BA-AC7D-802B1534C2A6}" presName="compositeNode" presStyleCnt="0">
        <dgm:presLayoutVars>
          <dgm:bulletEnabled val="1"/>
        </dgm:presLayoutVars>
      </dgm:prSet>
      <dgm:spPr/>
    </dgm:pt>
    <dgm:pt modelId="{06BEA908-0949-4A35-85A9-0DFB9EA5D6F4}" type="pres">
      <dgm:prSet presAssocID="{DFD9E634-4D06-45BA-AC7D-802B1534C2A6}" presName="bgRect" presStyleLbl="bgAccFollowNode1" presStyleIdx="3" presStyleCnt="6"/>
      <dgm:spPr/>
    </dgm:pt>
    <dgm:pt modelId="{0ACEB17A-1377-41E7-A20F-13637E887626}" type="pres">
      <dgm:prSet presAssocID="{946CC0F5-C2EE-4FA4-881C-92783D057776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2B9606D3-F424-43A7-ABC9-7976F86017AE}" type="pres">
      <dgm:prSet presAssocID="{DFD9E634-4D06-45BA-AC7D-802B1534C2A6}" presName="bottomLine" presStyleLbl="alignNode1" presStyleIdx="7" presStyleCnt="12">
        <dgm:presLayoutVars/>
      </dgm:prSet>
      <dgm:spPr/>
    </dgm:pt>
    <dgm:pt modelId="{02D8C4DD-E394-435D-B910-7E858AEA34B1}" type="pres">
      <dgm:prSet presAssocID="{DFD9E634-4D06-45BA-AC7D-802B1534C2A6}" presName="nodeText" presStyleLbl="bgAccFollowNode1" presStyleIdx="3" presStyleCnt="6">
        <dgm:presLayoutVars>
          <dgm:bulletEnabled val="1"/>
        </dgm:presLayoutVars>
      </dgm:prSet>
      <dgm:spPr/>
    </dgm:pt>
    <dgm:pt modelId="{561EEAB1-9F55-429C-AB16-747D9EC89265}" type="pres">
      <dgm:prSet presAssocID="{946CC0F5-C2EE-4FA4-881C-92783D057776}" presName="sibTrans" presStyleCnt="0"/>
      <dgm:spPr/>
    </dgm:pt>
    <dgm:pt modelId="{67FE6D14-56A4-4B46-BCA5-47E2FF05CA79}" type="pres">
      <dgm:prSet presAssocID="{7BF5D6FE-C47C-4CBA-8B87-3C96548500CE}" presName="compositeNode" presStyleCnt="0">
        <dgm:presLayoutVars>
          <dgm:bulletEnabled val="1"/>
        </dgm:presLayoutVars>
      </dgm:prSet>
      <dgm:spPr/>
    </dgm:pt>
    <dgm:pt modelId="{9FAF9DEA-1797-42DD-871F-51FA4DDDE1C0}" type="pres">
      <dgm:prSet presAssocID="{7BF5D6FE-C47C-4CBA-8B87-3C96548500CE}" presName="bgRect" presStyleLbl="bgAccFollowNode1" presStyleIdx="4" presStyleCnt="6"/>
      <dgm:spPr/>
    </dgm:pt>
    <dgm:pt modelId="{C8F20754-18F5-4540-8F57-410E2F68C561}" type="pres">
      <dgm:prSet presAssocID="{CFAE1973-2E27-4A58-859F-27CF649B64DA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9C864D81-93F8-4A77-9957-B23EAB4AEF61}" type="pres">
      <dgm:prSet presAssocID="{7BF5D6FE-C47C-4CBA-8B87-3C96548500CE}" presName="bottomLine" presStyleLbl="alignNode1" presStyleIdx="9" presStyleCnt="12">
        <dgm:presLayoutVars/>
      </dgm:prSet>
      <dgm:spPr/>
    </dgm:pt>
    <dgm:pt modelId="{21971865-6F5E-431B-AF06-7020687EE87F}" type="pres">
      <dgm:prSet presAssocID="{7BF5D6FE-C47C-4CBA-8B87-3C96548500CE}" presName="nodeText" presStyleLbl="bgAccFollowNode1" presStyleIdx="4" presStyleCnt="6">
        <dgm:presLayoutVars>
          <dgm:bulletEnabled val="1"/>
        </dgm:presLayoutVars>
      </dgm:prSet>
      <dgm:spPr/>
    </dgm:pt>
    <dgm:pt modelId="{3FBD5E04-6447-4550-904D-BC49C8947B61}" type="pres">
      <dgm:prSet presAssocID="{CFAE1973-2E27-4A58-859F-27CF649B64DA}" presName="sibTrans" presStyleCnt="0"/>
      <dgm:spPr/>
    </dgm:pt>
    <dgm:pt modelId="{6FBC4731-88FA-40E3-8AD9-65F0F05F3F5F}" type="pres">
      <dgm:prSet presAssocID="{1E5C4A26-CFCB-4C3B-A453-7D7002C1509F}" presName="compositeNode" presStyleCnt="0">
        <dgm:presLayoutVars>
          <dgm:bulletEnabled val="1"/>
        </dgm:presLayoutVars>
      </dgm:prSet>
      <dgm:spPr/>
    </dgm:pt>
    <dgm:pt modelId="{ACDCB631-C6F4-4753-ADBD-539E77CD2946}" type="pres">
      <dgm:prSet presAssocID="{1E5C4A26-CFCB-4C3B-A453-7D7002C1509F}" presName="bgRect" presStyleLbl="bgAccFollowNode1" presStyleIdx="5" presStyleCnt="6"/>
      <dgm:spPr/>
    </dgm:pt>
    <dgm:pt modelId="{39609165-67B8-4223-94F9-6517F0E20CC4}" type="pres">
      <dgm:prSet presAssocID="{D08EDB9D-B4CE-4AE0-BEB8-A64E3616DC4B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1DC0C5BF-04BB-40D9-B92F-C15949FF4E49}" type="pres">
      <dgm:prSet presAssocID="{1E5C4A26-CFCB-4C3B-A453-7D7002C1509F}" presName="bottomLine" presStyleLbl="alignNode1" presStyleIdx="11" presStyleCnt="12">
        <dgm:presLayoutVars/>
      </dgm:prSet>
      <dgm:spPr/>
    </dgm:pt>
    <dgm:pt modelId="{8F714A06-3149-48EE-9258-BFCA57DF6A33}" type="pres">
      <dgm:prSet presAssocID="{1E5C4A26-CFCB-4C3B-A453-7D7002C1509F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C51FD205-CE40-481A-91A0-ED6733A0E52A}" srcId="{9C8C1BF7-DB20-4AF7-850F-37187B205A49}" destId="{7BF5D6FE-C47C-4CBA-8B87-3C96548500CE}" srcOrd="4" destOrd="0" parTransId="{8EA69466-BAC1-49F5-AC7C-3A18ECB2F2BE}" sibTransId="{CFAE1973-2E27-4A58-859F-27CF649B64DA}"/>
    <dgm:cxn modelId="{A2E28512-D5C2-486A-A859-F5E95F979EFE}" type="presOf" srcId="{DFD9E634-4D06-45BA-AC7D-802B1534C2A6}" destId="{06BEA908-0949-4A35-85A9-0DFB9EA5D6F4}" srcOrd="0" destOrd="0" presId="urn:microsoft.com/office/officeart/2016/7/layout/BasicLinearProcessNumbered"/>
    <dgm:cxn modelId="{765FAA1B-A601-406B-A94B-69E707F57C0A}" type="presOf" srcId="{F76DF376-3E01-41A8-A9F3-81FA93B025F6}" destId="{EC3FB485-9A95-4AF9-BAC4-868DF64B6BCB}" srcOrd="0" destOrd="0" presId="urn:microsoft.com/office/officeart/2016/7/layout/BasicLinearProcessNumbered"/>
    <dgm:cxn modelId="{7758CB21-CD68-4C15-B666-47F0081FB5DB}" type="presOf" srcId="{DFD9E634-4D06-45BA-AC7D-802B1534C2A6}" destId="{02D8C4DD-E394-435D-B910-7E858AEA34B1}" srcOrd="1" destOrd="0" presId="urn:microsoft.com/office/officeart/2016/7/layout/BasicLinearProcessNumbered"/>
    <dgm:cxn modelId="{DAFC132D-DF68-4FF0-8F29-B5817D283379}" type="presOf" srcId="{946CC0F5-C2EE-4FA4-881C-92783D057776}" destId="{0ACEB17A-1377-41E7-A20F-13637E887626}" srcOrd="0" destOrd="0" presId="urn:microsoft.com/office/officeart/2016/7/layout/BasicLinearProcessNumbered"/>
    <dgm:cxn modelId="{26215A30-8EA4-4D33-8EBE-39972796E607}" srcId="{9C8C1BF7-DB20-4AF7-850F-37187B205A49}" destId="{F6D653BA-D693-472E-9044-DAE05C02CFD0}" srcOrd="1" destOrd="0" parTransId="{688E3E12-17D8-4C4E-A217-21A7093AEF18}" sibTransId="{F76DF376-3E01-41A8-A9F3-81FA93B025F6}"/>
    <dgm:cxn modelId="{7E999235-6901-437C-9859-AB2D5EA2889C}" type="presOf" srcId="{7BF5D6FE-C47C-4CBA-8B87-3C96548500CE}" destId="{21971865-6F5E-431B-AF06-7020687EE87F}" srcOrd="1" destOrd="0" presId="urn:microsoft.com/office/officeart/2016/7/layout/BasicLinearProcessNumbered"/>
    <dgm:cxn modelId="{FC64EB38-4D53-4BE3-B0FA-AE9B580D0165}" type="presOf" srcId="{1E5C4A26-CFCB-4C3B-A453-7D7002C1509F}" destId="{8F714A06-3149-48EE-9258-BFCA57DF6A33}" srcOrd="1" destOrd="0" presId="urn:microsoft.com/office/officeart/2016/7/layout/BasicLinearProcessNumbered"/>
    <dgm:cxn modelId="{3E08B25C-EADA-40C4-B929-A711E1AD341D}" type="presOf" srcId="{CAEAC70F-4EFD-421D-B6E2-C8119B664E15}" destId="{04806522-FCD5-464E-96D2-D5F93248EA77}" srcOrd="1" destOrd="0" presId="urn:microsoft.com/office/officeart/2016/7/layout/BasicLinearProcessNumbered"/>
    <dgm:cxn modelId="{3CC7E747-2A5D-41BC-8277-D517AE9768FB}" srcId="{9C8C1BF7-DB20-4AF7-850F-37187B205A49}" destId="{CAEAC70F-4EFD-421D-B6E2-C8119B664E15}" srcOrd="2" destOrd="0" parTransId="{1FF72526-06C1-433D-86FE-1A4796F2B5E3}" sibTransId="{577D9A44-FD85-4AE7-B8E0-515B705793D3}"/>
    <dgm:cxn modelId="{E2CB8E4D-9EFB-4899-8A46-A78AFA52FD27}" type="presOf" srcId="{F6D653BA-D693-472E-9044-DAE05C02CFD0}" destId="{6ECE291F-585F-4FF5-BB9F-A24A68E26E4D}" srcOrd="1" destOrd="0" presId="urn:microsoft.com/office/officeart/2016/7/layout/BasicLinearProcessNumbered"/>
    <dgm:cxn modelId="{953FDC71-1E11-4880-BD2A-CA509AE6307B}" srcId="{9C8C1BF7-DB20-4AF7-850F-37187B205A49}" destId="{A2363C30-CDC1-4F6B-937B-1FD14E6EF9B1}" srcOrd="0" destOrd="0" parTransId="{2B8386DD-C07A-48A2-B754-E95A81EB334B}" sibTransId="{564C898D-BDFF-4880-B001-405387A45034}"/>
    <dgm:cxn modelId="{CA2F7D59-E4A0-4FD5-B92D-ECDBF5EA16F7}" type="presOf" srcId="{CFAE1973-2E27-4A58-859F-27CF649B64DA}" destId="{C8F20754-18F5-4540-8F57-410E2F68C561}" srcOrd="0" destOrd="0" presId="urn:microsoft.com/office/officeart/2016/7/layout/BasicLinearProcessNumbered"/>
    <dgm:cxn modelId="{61480A9D-93AF-4BA8-AA44-675F04B086CB}" srcId="{9C8C1BF7-DB20-4AF7-850F-37187B205A49}" destId="{DFD9E634-4D06-45BA-AC7D-802B1534C2A6}" srcOrd="3" destOrd="0" parTransId="{07F7CA75-FB51-4A5E-B47B-B355CC02C9CA}" sibTransId="{946CC0F5-C2EE-4FA4-881C-92783D057776}"/>
    <dgm:cxn modelId="{F5766AA0-48D0-4035-83E9-96808E6BB7C3}" type="presOf" srcId="{A2363C30-CDC1-4F6B-937B-1FD14E6EF9B1}" destId="{B4970941-70AF-4460-BE71-048B8119A3D8}" srcOrd="1" destOrd="0" presId="urn:microsoft.com/office/officeart/2016/7/layout/BasicLinearProcessNumbered"/>
    <dgm:cxn modelId="{594C4BA1-A32A-4DFC-BA46-45F5F3F06BAC}" type="presOf" srcId="{7BF5D6FE-C47C-4CBA-8B87-3C96548500CE}" destId="{9FAF9DEA-1797-42DD-871F-51FA4DDDE1C0}" srcOrd="0" destOrd="0" presId="urn:microsoft.com/office/officeart/2016/7/layout/BasicLinearProcessNumbered"/>
    <dgm:cxn modelId="{A5FD35AA-1ADD-4162-81CC-FE9929358CF3}" type="presOf" srcId="{D08EDB9D-B4CE-4AE0-BEB8-A64E3616DC4B}" destId="{39609165-67B8-4223-94F9-6517F0E20CC4}" srcOrd="0" destOrd="0" presId="urn:microsoft.com/office/officeart/2016/7/layout/BasicLinearProcessNumbered"/>
    <dgm:cxn modelId="{6EADE6AF-8808-4C48-98BB-782ED238EE43}" type="presOf" srcId="{577D9A44-FD85-4AE7-B8E0-515B705793D3}" destId="{AB3172BC-DEF1-45AB-B2DB-05F621FEAC3C}" srcOrd="0" destOrd="0" presId="urn:microsoft.com/office/officeart/2016/7/layout/BasicLinearProcessNumbered"/>
    <dgm:cxn modelId="{401801C5-E9E4-4937-9BEF-A117FE0DD386}" type="presOf" srcId="{9C8C1BF7-DB20-4AF7-850F-37187B205A49}" destId="{BE5B9758-A5FD-4A6B-A389-0E897905D078}" srcOrd="0" destOrd="0" presId="urn:microsoft.com/office/officeart/2016/7/layout/BasicLinearProcessNumbered"/>
    <dgm:cxn modelId="{115316D1-5C4B-473D-ACC0-A20A23E0AE25}" type="presOf" srcId="{564C898D-BDFF-4880-B001-405387A45034}" destId="{1CD294C6-F1A5-4406-BFEE-F4CEDA076DB1}" srcOrd="0" destOrd="0" presId="urn:microsoft.com/office/officeart/2016/7/layout/BasicLinearProcessNumbered"/>
    <dgm:cxn modelId="{A50DB2D2-87EB-4F4D-9F6C-5D2C6DC1DA47}" type="presOf" srcId="{CAEAC70F-4EFD-421D-B6E2-C8119B664E15}" destId="{92D98996-3571-48DD-8A57-012720DE6762}" srcOrd="0" destOrd="0" presId="urn:microsoft.com/office/officeart/2016/7/layout/BasicLinearProcessNumbered"/>
    <dgm:cxn modelId="{DFD5F8D7-B355-4F31-94F0-FDEECFB00978}" type="presOf" srcId="{A2363C30-CDC1-4F6B-937B-1FD14E6EF9B1}" destId="{83C29A66-73CE-4666-A370-E72BD67D4916}" srcOrd="0" destOrd="0" presId="urn:microsoft.com/office/officeart/2016/7/layout/BasicLinearProcessNumbered"/>
    <dgm:cxn modelId="{CB5AC6F5-56C6-489A-8389-4B815C839D30}" type="presOf" srcId="{F6D653BA-D693-472E-9044-DAE05C02CFD0}" destId="{5BF1BD86-5C8D-4C6D-8971-62387AB7854B}" srcOrd="0" destOrd="0" presId="urn:microsoft.com/office/officeart/2016/7/layout/BasicLinearProcessNumbered"/>
    <dgm:cxn modelId="{29C7B3F7-5798-4801-BCB2-984C860B7CB2}" type="presOf" srcId="{1E5C4A26-CFCB-4C3B-A453-7D7002C1509F}" destId="{ACDCB631-C6F4-4753-ADBD-539E77CD2946}" srcOrd="0" destOrd="0" presId="urn:microsoft.com/office/officeart/2016/7/layout/BasicLinearProcessNumbered"/>
    <dgm:cxn modelId="{7E28F4FE-8A22-4A1F-B791-A6156972B4DA}" srcId="{9C8C1BF7-DB20-4AF7-850F-37187B205A49}" destId="{1E5C4A26-CFCB-4C3B-A453-7D7002C1509F}" srcOrd="5" destOrd="0" parTransId="{11ACD692-03CA-44AB-B16D-52228BB5658C}" sibTransId="{D08EDB9D-B4CE-4AE0-BEB8-A64E3616DC4B}"/>
    <dgm:cxn modelId="{9A7A625D-AC56-434B-BDBC-11A35DCD5BEF}" type="presParOf" srcId="{BE5B9758-A5FD-4A6B-A389-0E897905D078}" destId="{D77E0824-1E05-41E5-A357-60AA577ED8B7}" srcOrd="0" destOrd="0" presId="urn:microsoft.com/office/officeart/2016/7/layout/BasicLinearProcessNumbered"/>
    <dgm:cxn modelId="{26E8E7BF-11BF-45C7-9E38-48765DB9A4BC}" type="presParOf" srcId="{D77E0824-1E05-41E5-A357-60AA577ED8B7}" destId="{83C29A66-73CE-4666-A370-E72BD67D4916}" srcOrd="0" destOrd="0" presId="urn:microsoft.com/office/officeart/2016/7/layout/BasicLinearProcessNumbered"/>
    <dgm:cxn modelId="{9B8B6AAE-9E0C-4C01-B5F8-EBC24D3C37D0}" type="presParOf" srcId="{D77E0824-1E05-41E5-A357-60AA577ED8B7}" destId="{1CD294C6-F1A5-4406-BFEE-F4CEDA076DB1}" srcOrd="1" destOrd="0" presId="urn:microsoft.com/office/officeart/2016/7/layout/BasicLinearProcessNumbered"/>
    <dgm:cxn modelId="{093D672E-DBE0-4A4F-963F-19468FF5890E}" type="presParOf" srcId="{D77E0824-1E05-41E5-A357-60AA577ED8B7}" destId="{7A5B85B2-C4E2-4C09-BECF-DD99422DC4B4}" srcOrd="2" destOrd="0" presId="urn:microsoft.com/office/officeart/2016/7/layout/BasicLinearProcessNumbered"/>
    <dgm:cxn modelId="{5E03F200-0418-408C-8BD5-74A19CD228F3}" type="presParOf" srcId="{D77E0824-1E05-41E5-A357-60AA577ED8B7}" destId="{B4970941-70AF-4460-BE71-048B8119A3D8}" srcOrd="3" destOrd="0" presId="urn:microsoft.com/office/officeart/2016/7/layout/BasicLinearProcessNumbered"/>
    <dgm:cxn modelId="{CE0793C3-C98C-4F3F-8BB6-3BC7E8AB7474}" type="presParOf" srcId="{BE5B9758-A5FD-4A6B-A389-0E897905D078}" destId="{AAE2EFD6-B4FC-45AF-8361-BC855BE42027}" srcOrd="1" destOrd="0" presId="urn:microsoft.com/office/officeart/2016/7/layout/BasicLinearProcessNumbered"/>
    <dgm:cxn modelId="{F0D7D3B2-626D-447D-8427-D43C06745DDE}" type="presParOf" srcId="{BE5B9758-A5FD-4A6B-A389-0E897905D078}" destId="{001271BB-3BB2-44F9-85E2-F04811101CDD}" srcOrd="2" destOrd="0" presId="urn:microsoft.com/office/officeart/2016/7/layout/BasicLinearProcessNumbered"/>
    <dgm:cxn modelId="{3685FD1E-B57D-4BB5-8DF9-9E87B54A60EC}" type="presParOf" srcId="{001271BB-3BB2-44F9-85E2-F04811101CDD}" destId="{5BF1BD86-5C8D-4C6D-8971-62387AB7854B}" srcOrd="0" destOrd="0" presId="urn:microsoft.com/office/officeart/2016/7/layout/BasicLinearProcessNumbered"/>
    <dgm:cxn modelId="{342389C7-E72B-47AE-B7C6-B6AD2650A675}" type="presParOf" srcId="{001271BB-3BB2-44F9-85E2-F04811101CDD}" destId="{EC3FB485-9A95-4AF9-BAC4-868DF64B6BCB}" srcOrd="1" destOrd="0" presId="urn:microsoft.com/office/officeart/2016/7/layout/BasicLinearProcessNumbered"/>
    <dgm:cxn modelId="{64C0A528-47E7-423C-A002-86CB3D21E9AB}" type="presParOf" srcId="{001271BB-3BB2-44F9-85E2-F04811101CDD}" destId="{F990D2AA-B610-439E-B719-CBE8B1E32876}" srcOrd="2" destOrd="0" presId="urn:microsoft.com/office/officeart/2016/7/layout/BasicLinearProcessNumbered"/>
    <dgm:cxn modelId="{9945C65B-A305-4CF8-89D1-ED95B1FD2BBC}" type="presParOf" srcId="{001271BB-3BB2-44F9-85E2-F04811101CDD}" destId="{6ECE291F-585F-4FF5-BB9F-A24A68E26E4D}" srcOrd="3" destOrd="0" presId="urn:microsoft.com/office/officeart/2016/7/layout/BasicLinearProcessNumbered"/>
    <dgm:cxn modelId="{4D720950-5C05-43E9-9A2D-4BE2BF7D9FCA}" type="presParOf" srcId="{BE5B9758-A5FD-4A6B-A389-0E897905D078}" destId="{3D94BA46-0DF1-4AB0-823E-2934E75B9316}" srcOrd="3" destOrd="0" presId="urn:microsoft.com/office/officeart/2016/7/layout/BasicLinearProcessNumbered"/>
    <dgm:cxn modelId="{89EA5F22-110D-45A9-B553-6EA08E8B3052}" type="presParOf" srcId="{BE5B9758-A5FD-4A6B-A389-0E897905D078}" destId="{C6FDB990-E20E-4A39-A706-F5519D27D961}" srcOrd="4" destOrd="0" presId="urn:microsoft.com/office/officeart/2016/7/layout/BasicLinearProcessNumbered"/>
    <dgm:cxn modelId="{53809B20-6A85-4159-BE4B-439BE5E22617}" type="presParOf" srcId="{C6FDB990-E20E-4A39-A706-F5519D27D961}" destId="{92D98996-3571-48DD-8A57-012720DE6762}" srcOrd="0" destOrd="0" presId="urn:microsoft.com/office/officeart/2016/7/layout/BasicLinearProcessNumbered"/>
    <dgm:cxn modelId="{13B7BB1C-6591-4AA1-83DF-DA559126281D}" type="presParOf" srcId="{C6FDB990-E20E-4A39-A706-F5519D27D961}" destId="{AB3172BC-DEF1-45AB-B2DB-05F621FEAC3C}" srcOrd="1" destOrd="0" presId="urn:microsoft.com/office/officeart/2016/7/layout/BasicLinearProcessNumbered"/>
    <dgm:cxn modelId="{674952FD-668A-4E21-A60A-35C6D105A215}" type="presParOf" srcId="{C6FDB990-E20E-4A39-A706-F5519D27D961}" destId="{D3C91803-8FD1-4931-923B-2C274F1ADDB7}" srcOrd="2" destOrd="0" presId="urn:microsoft.com/office/officeart/2016/7/layout/BasicLinearProcessNumbered"/>
    <dgm:cxn modelId="{C03DFCA2-4A5A-4BB7-9FB7-784867C08345}" type="presParOf" srcId="{C6FDB990-E20E-4A39-A706-F5519D27D961}" destId="{04806522-FCD5-464E-96D2-D5F93248EA77}" srcOrd="3" destOrd="0" presId="urn:microsoft.com/office/officeart/2016/7/layout/BasicLinearProcessNumbered"/>
    <dgm:cxn modelId="{94CA3287-560A-4174-8067-B9EFC3E677F3}" type="presParOf" srcId="{BE5B9758-A5FD-4A6B-A389-0E897905D078}" destId="{51E1BBAD-E05D-4E02-8160-216D699777C8}" srcOrd="5" destOrd="0" presId="urn:microsoft.com/office/officeart/2016/7/layout/BasicLinearProcessNumbered"/>
    <dgm:cxn modelId="{89841787-DEB5-44D0-A68D-043E88BB4657}" type="presParOf" srcId="{BE5B9758-A5FD-4A6B-A389-0E897905D078}" destId="{18D9ACCC-DF04-43D5-B188-BF9FABD28446}" srcOrd="6" destOrd="0" presId="urn:microsoft.com/office/officeart/2016/7/layout/BasicLinearProcessNumbered"/>
    <dgm:cxn modelId="{999FE509-B1F8-4D18-9F1A-6D9604EACF77}" type="presParOf" srcId="{18D9ACCC-DF04-43D5-B188-BF9FABD28446}" destId="{06BEA908-0949-4A35-85A9-0DFB9EA5D6F4}" srcOrd="0" destOrd="0" presId="urn:microsoft.com/office/officeart/2016/7/layout/BasicLinearProcessNumbered"/>
    <dgm:cxn modelId="{B8DD468C-BE3E-4F0F-BF23-9A260C05BBCB}" type="presParOf" srcId="{18D9ACCC-DF04-43D5-B188-BF9FABD28446}" destId="{0ACEB17A-1377-41E7-A20F-13637E887626}" srcOrd="1" destOrd="0" presId="urn:microsoft.com/office/officeart/2016/7/layout/BasicLinearProcessNumbered"/>
    <dgm:cxn modelId="{BAEBF6B2-481D-43B0-927B-D311A59654A9}" type="presParOf" srcId="{18D9ACCC-DF04-43D5-B188-BF9FABD28446}" destId="{2B9606D3-F424-43A7-ABC9-7976F86017AE}" srcOrd="2" destOrd="0" presId="urn:microsoft.com/office/officeart/2016/7/layout/BasicLinearProcessNumbered"/>
    <dgm:cxn modelId="{A2E3BA53-CF35-42C6-BB52-CB746F5401BE}" type="presParOf" srcId="{18D9ACCC-DF04-43D5-B188-BF9FABD28446}" destId="{02D8C4DD-E394-435D-B910-7E858AEA34B1}" srcOrd="3" destOrd="0" presId="urn:microsoft.com/office/officeart/2016/7/layout/BasicLinearProcessNumbered"/>
    <dgm:cxn modelId="{9E7ED2DA-F96D-44BD-9AD2-ACBCB98DBC32}" type="presParOf" srcId="{BE5B9758-A5FD-4A6B-A389-0E897905D078}" destId="{561EEAB1-9F55-429C-AB16-747D9EC89265}" srcOrd="7" destOrd="0" presId="urn:microsoft.com/office/officeart/2016/7/layout/BasicLinearProcessNumbered"/>
    <dgm:cxn modelId="{63CFB56C-BF6B-4850-8CC9-7CBC5DE5F30B}" type="presParOf" srcId="{BE5B9758-A5FD-4A6B-A389-0E897905D078}" destId="{67FE6D14-56A4-4B46-BCA5-47E2FF05CA79}" srcOrd="8" destOrd="0" presId="urn:microsoft.com/office/officeart/2016/7/layout/BasicLinearProcessNumbered"/>
    <dgm:cxn modelId="{A8E78083-FD9C-4BFA-9B5C-E2236136AC24}" type="presParOf" srcId="{67FE6D14-56A4-4B46-BCA5-47E2FF05CA79}" destId="{9FAF9DEA-1797-42DD-871F-51FA4DDDE1C0}" srcOrd="0" destOrd="0" presId="urn:microsoft.com/office/officeart/2016/7/layout/BasicLinearProcessNumbered"/>
    <dgm:cxn modelId="{46AEB0A0-21B5-4418-928A-5BB415993589}" type="presParOf" srcId="{67FE6D14-56A4-4B46-BCA5-47E2FF05CA79}" destId="{C8F20754-18F5-4540-8F57-410E2F68C561}" srcOrd="1" destOrd="0" presId="urn:microsoft.com/office/officeart/2016/7/layout/BasicLinearProcessNumbered"/>
    <dgm:cxn modelId="{01FF7DE6-7E51-40C2-8904-4E6AACB44D76}" type="presParOf" srcId="{67FE6D14-56A4-4B46-BCA5-47E2FF05CA79}" destId="{9C864D81-93F8-4A77-9957-B23EAB4AEF61}" srcOrd="2" destOrd="0" presId="urn:microsoft.com/office/officeart/2016/7/layout/BasicLinearProcessNumbered"/>
    <dgm:cxn modelId="{011380C4-0AAB-4CE5-A9E4-6012B97B132B}" type="presParOf" srcId="{67FE6D14-56A4-4B46-BCA5-47E2FF05CA79}" destId="{21971865-6F5E-431B-AF06-7020687EE87F}" srcOrd="3" destOrd="0" presId="urn:microsoft.com/office/officeart/2016/7/layout/BasicLinearProcessNumbered"/>
    <dgm:cxn modelId="{B0B46FFA-8DA6-40B3-B731-8AB3889E36D0}" type="presParOf" srcId="{BE5B9758-A5FD-4A6B-A389-0E897905D078}" destId="{3FBD5E04-6447-4550-904D-BC49C8947B61}" srcOrd="9" destOrd="0" presId="urn:microsoft.com/office/officeart/2016/7/layout/BasicLinearProcessNumbered"/>
    <dgm:cxn modelId="{DD6392F3-6453-4640-A80F-9A5BF2A1087B}" type="presParOf" srcId="{BE5B9758-A5FD-4A6B-A389-0E897905D078}" destId="{6FBC4731-88FA-40E3-8AD9-65F0F05F3F5F}" srcOrd="10" destOrd="0" presId="urn:microsoft.com/office/officeart/2016/7/layout/BasicLinearProcessNumbered"/>
    <dgm:cxn modelId="{45ECBE92-1E8E-4023-BD57-861D9E28BF2D}" type="presParOf" srcId="{6FBC4731-88FA-40E3-8AD9-65F0F05F3F5F}" destId="{ACDCB631-C6F4-4753-ADBD-539E77CD2946}" srcOrd="0" destOrd="0" presId="urn:microsoft.com/office/officeart/2016/7/layout/BasicLinearProcessNumbered"/>
    <dgm:cxn modelId="{A18CA838-A62B-466D-8C40-30863664DD9F}" type="presParOf" srcId="{6FBC4731-88FA-40E3-8AD9-65F0F05F3F5F}" destId="{39609165-67B8-4223-94F9-6517F0E20CC4}" srcOrd="1" destOrd="0" presId="urn:microsoft.com/office/officeart/2016/7/layout/BasicLinearProcessNumbered"/>
    <dgm:cxn modelId="{E54EEF4D-B355-4852-A753-D89A0BF2AE61}" type="presParOf" srcId="{6FBC4731-88FA-40E3-8AD9-65F0F05F3F5F}" destId="{1DC0C5BF-04BB-40D9-B92F-C15949FF4E49}" srcOrd="2" destOrd="0" presId="urn:microsoft.com/office/officeart/2016/7/layout/BasicLinearProcessNumbered"/>
    <dgm:cxn modelId="{C54FDC59-99A9-4091-9709-1983E94E58B8}" type="presParOf" srcId="{6FBC4731-88FA-40E3-8AD9-65F0F05F3F5F}" destId="{8F714A06-3149-48EE-9258-BFCA57DF6A3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7AD3B7-04BD-4B13-8EE5-812708A253C9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85F848A-BEF1-4852-85B6-5E8BA75D7752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 err="1">
              <a:latin typeface="Consolas" panose="020B0609020204030204" pitchFamily="49" charset="0"/>
            </a:rPr>
            <a:t>dvc</a:t>
          </a:r>
          <a:r>
            <a:rPr lang="en-AU" dirty="0">
              <a:latin typeface="Consolas" panose="020B0609020204030204" pitchFamily="49" charset="0"/>
            </a:rPr>
            <a:t> run:</a:t>
          </a:r>
          <a:br>
            <a:rPr lang="en-AU" dirty="0">
              <a:latin typeface="Consolas" panose="020B0609020204030204" pitchFamily="49" charset="0"/>
            </a:rPr>
          </a:br>
          <a:r>
            <a:rPr lang="en-AU" dirty="0" err="1">
              <a:latin typeface="Consolas" panose="020B0609020204030204" pitchFamily="49" charset="0"/>
            </a:rPr>
            <a:t>wandb</a:t>
          </a:r>
          <a:r>
            <a:rPr lang="en-AU" dirty="0">
              <a:latin typeface="Consolas" panose="020B0609020204030204" pitchFamily="49" charset="0"/>
            </a:rPr>
            <a:t> run sweep</a:t>
          </a:r>
        </a:p>
      </dgm:t>
    </dgm:pt>
    <dgm:pt modelId="{155474A4-B782-4A45-84E0-2F45440FDADC}" type="parTrans" cxnId="{DF0980C7-546A-4157-A219-1697792B1C82}">
      <dgm:prSet/>
      <dgm:spPr/>
      <dgm:t>
        <a:bodyPr/>
        <a:lstStyle/>
        <a:p>
          <a:endParaRPr lang="en-AU"/>
        </a:p>
      </dgm:t>
    </dgm:pt>
    <dgm:pt modelId="{DA04652F-F817-427E-8528-84E2FEB5F9A2}" type="sibTrans" cxnId="{DF0980C7-546A-4157-A219-1697792B1C82}">
      <dgm:prSet/>
      <dgm:spPr/>
      <dgm:t>
        <a:bodyPr/>
        <a:lstStyle/>
        <a:p>
          <a:endParaRPr lang="en-AU"/>
        </a:p>
      </dgm:t>
    </dgm:pt>
    <dgm:pt modelId="{225F37E6-EE8E-42F9-BDD7-EC325F4E580C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AU" sz="900" dirty="0"/>
            <a:t>DVC wraps W&amp;B</a:t>
          </a:r>
        </a:p>
      </dgm:t>
    </dgm:pt>
    <dgm:pt modelId="{67592C8F-04B6-4AEF-9BFD-79AD2D07F7AB}" type="parTrans" cxnId="{28410BC1-F67C-4B79-AD2E-0A47E36F8F06}">
      <dgm:prSet/>
      <dgm:spPr/>
      <dgm:t>
        <a:bodyPr/>
        <a:lstStyle/>
        <a:p>
          <a:endParaRPr lang="en-AU"/>
        </a:p>
      </dgm:t>
    </dgm:pt>
    <dgm:pt modelId="{E7A05CFD-0922-43C8-BC0A-DB769BBC5B72}" type="sibTrans" cxnId="{28410BC1-F67C-4B79-AD2E-0A47E36F8F06}">
      <dgm:prSet/>
      <dgm:spPr/>
      <dgm:t>
        <a:bodyPr/>
        <a:lstStyle/>
        <a:p>
          <a:endParaRPr lang="en-AU"/>
        </a:p>
      </dgm:t>
    </dgm:pt>
    <dgm:pt modelId="{242F61F4-8F6B-4C61-BAC2-8E029DF639E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/>
            <a:t>git commit</a:t>
          </a:r>
        </a:p>
        <a:p>
          <a:r>
            <a:rPr lang="en-AU" dirty="0" err="1"/>
            <a:t>dvc</a:t>
          </a:r>
          <a:r>
            <a:rPr lang="en-AU" dirty="0"/>
            <a:t> push</a:t>
          </a:r>
        </a:p>
      </dgm:t>
    </dgm:pt>
    <dgm:pt modelId="{E99D9A53-9EBD-447D-8BF9-5FF0F98786B2}" type="parTrans" cxnId="{015947AB-F0B4-4AF4-9421-9C5BA485968D}">
      <dgm:prSet/>
      <dgm:spPr/>
      <dgm:t>
        <a:bodyPr/>
        <a:lstStyle/>
        <a:p>
          <a:endParaRPr lang="en-AU"/>
        </a:p>
      </dgm:t>
    </dgm:pt>
    <dgm:pt modelId="{142F4FB6-DC96-48D4-9361-134A078B0C93}" type="sibTrans" cxnId="{015947AB-F0B4-4AF4-9421-9C5BA485968D}">
      <dgm:prSet/>
      <dgm:spPr/>
      <dgm:t>
        <a:bodyPr/>
        <a:lstStyle/>
        <a:p>
          <a:endParaRPr lang="en-AU"/>
        </a:p>
      </dgm:t>
    </dgm:pt>
    <dgm:pt modelId="{BB3D7F17-80AA-4A70-AE63-0E6D03F2A4DE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AU" sz="1000" dirty="0"/>
            <a:t>Sends all model/</a:t>
          </a:r>
          <a:br>
            <a:rPr lang="en-AU" sz="1000" dirty="0"/>
          </a:br>
          <a:r>
            <a:rPr lang="en-AU" sz="1000" dirty="0"/>
            <a:t>pipeline info to Google Drive</a:t>
          </a:r>
        </a:p>
      </dgm:t>
    </dgm:pt>
    <dgm:pt modelId="{3FDD2B13-C198-4866-AC3D-5B4D93F76E2B}" type="parTrans" cxnId="{E7ADBD74-68A3-4932-9B3D-99A7EE8B5CBA}">
      <dgm:prSet/>
      <dgm:spPr/>
      <dgm:t>
        <a:bodyPr/>
        <a:lstStyle/>
        <a:p>
          <a:endParaRPr lang="en-AU"/>
        </a:p>
      </dgm:t>
    </dgm:pt>
    <dgm:pt modelId="{8AE59CEA-B231-4A78-82B6-8E848B2B09BA}" type="sibTrans" cxnId="{E7ADBD74-68A3-4932-9B3D-99A7EE8B5CBA}">
      <dgm:prSet/>
      <dgm:spPr/>
      <dgm:t>
        <a:bodyPr/>
        <a:lstStyle/>
        <a:p>
          <a:endParaRPr lang="en-AU"/>
        </a:p>
      </dgm:t>
    </dgm:pt>
    <dgm:pt modelId="{94A6E183-FC48-4A02-90AE-5EECF0618395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/>
            <a:t>Checkout with DVC, inspect in W&amp;B</a:t>
          </a:r>
        </a:p>
      </dgm:t>
    </dgm:pt>
    <dgm:pt modelId="{D829A240-95BE-4220-B4D0-3D40BDA9F400}" type="parTrans" cxnId="{BA90A37B-8DAD-43E8-B2B5-677FD3DAEF48}">
      <dgm:prSet/>
      <dgm:spPr/>
      <dgm:t>
        <a:bodyPr/>
        <a:lstStyle/>
        <a:p>
          <a:endParaRPr lang="en-AU"/>
        </a:p>
      </dgm:t>
    </dgm:pt>
    <dgm:pt modelId="{FD592BA3-38AF-4B05-BA0D-8B4F25C08B0E}" type="sibTrans" cxnId="{BA90A37B-8DAD-43E8-B2B5-677FD3DAEF48}">
      <dgm:prSet/>
      <dgm:spPr/>
      <dgm:t>
        <a:bodyPr/>
        <a:lstStyle/>
        <a:p>
          <a:endParaRPr lang="en-AU"/>
        </a:p>
      </dgm:t>
    </dgm:pt>
    <dgm:pt modelId="{C9E527C9-EB55-4DB6-97DE-4004A4967F3B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AU" sz="1000" dirty="0"/>
            <a:t>Model versions controlled and visualisable</a:t>
          </a:r>
        </a:p>
      </dgm:t>
    </dgm:pt>
    <dgm:pt modelId="{05434A31-6907-49E2-A69E-0E408EB5A2D6}" type="parTrans" cxnId="{2EB6DD64-4FC5-48D2-900F-C19243CDCC41}">
      <dgm:prSet/>
      <dgm:spPr/>
      <dgm:t>
        <a:bodyPr/>
        <a:lstStyle/>
        <a:p>
          <a:endParaRPr lang="en-AU"/>
        </a:p>
      </dgm:t>
    </dgm:pt>
    <dgm:pt modelId="{0A738E7B-D6DD-4BC0-A328-BBECE400E1E0}" type="sibTrans" cxnId="{2EB6DD64-4FC5-48D2-900F-C19243CDCC41}">
      <dgm:prSet/>
      <dgm:spPr/>
      <dgm:t>
        <a:bodyPr/>
        <a:lstStyle/>
        <a:p>
          <a:endParaRPr lang="en-AU"/>
        </a:p>
      </dgm:t>
    </dgm:pt>
    <dgm:pt modelId="{3530BC39-19A7-4E3F-B2D5-5F5F883B232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/>
            <a:t>Define architecture</a:t>
          </a:r>
        </a:p>
      </dgm:t>
    </dgm:pt>
    <dgm:pt modelId="{DFA87680-E86E-4B1B-A590-731E53224F49}" type="parTrans" cxnId="{8CDEB448-8437-4524-BB9D-7C1D123F8CB8}">
      <dgm:prSet/>
      <dgm:spPr/>
      <dgm:t>
        <a:bodyPr/>
        <a:lstStyle/>
        <a:p>
          <a:endParaRPr lang="en-AU"/>
        </a:p>
      </dgm:t>
    </dgm:pt>
    <dgm:pt modelId="{7B5543C7-4E47-443E-A725-ECD9FD79DC40}" type="sibTrans" cxnId="{8CDEB448-8437-4524-BB9D-7C1D123F8CB8}">
      <dgm:prSet/>
      <dgm:spPr/>
      <dgm:t>
        <a:bodyPr/>
        <a:lstStyle/>
        <a:p>
          <a:endParaRPr lang="en-AU"/>
        </a:p>
      </dgm:t>
    </dgm:pt>
    <dgm:pt modelId="{F7C48ABD-5102-4915-B788-6780C2259D72}">
      <dgm:prSet phldrT="[Text]" custT="1"/>
      <dgm:spPr/>
      <dgm:t>
        <a:bodyPr/>
        <a:lstStyle/>
        <a:p>
          <a:r>
            <a:rPr lang="en-AU" sz="1000" dirty="0"/>
            <a:t>Hand engineer, (or)</a:t>
          </a:r>
        </a:p>
      </dgm:t>
    </dgm:pt>
    <dgm:pt modelId="{E1352325-7FBA-4813-82BD-43F4382C4BF0}" type="parTrans" cxnId="{65FBB646-F515-4F4D-A419-8B411A86E437}">
      <dgm:prSet/>
      <dgm:spPr/>
      <dgm:t>
        <a:bodyPr/>
        <a:lstStyle/>
        <a:p>
          <a:endParaRPr lang="en-AU"/>
        </a:p>
      </dgm:t>
    </dgm:pt>
    <dgm:pt modelId="{9DD88CEE-72EC-49F4-8A2E-349E182E2DB7}" type="sibTrans" cxnId="{65FBB646-F515-4F4D-A419-8B411A86E437}">
      <dgm:prSet/>
      <dgm:spPr/>
      <dgm:t>
        <a:bodyPr/>
        <a:lstStyle/>
        <a:p>
          <a:endParaRPr lang="en-AU"/>
        </a:p>
      </dgm:t>
    </dgm:pt>
    <dgm:pt modelId="{B1741C3F-5870-4D5A-A6E8-481BDE134F7F}">
      <dgm:prSet phldrT="[Text]" custT="1"/>
      <dgm:spPr/>
      <dgm:t>
        <a:bodyPr/>
        <a:lstStyle/>
        <a:p>
          <a:r>
            <a:rPr lang="en-AU" sz="1000" dirty="0"/>
            <a:t>Naïve layer builder</a:t>
          </a:r>
        </a:p>
      </dgm:t>
    </dgm:pt>
    <dgm:pt modelId="{13F1A8C2-6A54-4BD1-B8B8-89353251D00E}" type="parTrans" cxnId="{522749F5-3961-4475-95CC-B35BA9F7B1B6}">
      <dgm:prSet/>
      <dgm:spPr/>
      <dgm:t>
        <a:bodyPr/>
        <a:lstStyle/>
        <a:p>
          <a:endParaRPr lang="en-AU"/>
        </a:p>
      </dgm:t>
    </dgm:pt>
    <dgm:pt modelId="{6BDBC91F-F9C8-45C6-95EB-13A1A1401419}" type="sibTrans" cxnId="{522749F5-3961-4475-95CC-B35BA9F7B1B6}">
      <dgm:prSet/>
      <dgm:spPr/>
      <dgm:t>
        <a:bodyPr/>
        <a:lstStyle/>
        <a:p>
          <a:endParaRPr lang="en-AU"/>
        </a:p>
      </dgm:t>
    </dgm:pt>
    <dgm:pt modelId="{509BD99E-6DC6-4B5B-91E2-B4CBEF587C7A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AU" sz="900" dirty="0"/>
            <a:t>W&amp;B HPO wraps </a:t>
          </a:r>
          <a:r>
            <a:rPr lang="en-AU" sz="900" dirty="0" err="1"/>
            <a:t>PyTorch</a:t>
          </a:r>
          <a:r>
            <a:rPr lang="en-AU" sz="900" dirty="0"/>
            <a:t> train/eval</a:t>
          </a:r>
        </a:p>
      </dgm:t>
    </dgm:pt>
    <dgm:pt modelId="{955B4F2F-B4AD-447A-8363-DA59372A4F83}" type="parTrans" cxnId="{E6CC92E3-9903-4E02-8EBB-A623F8F521BC}">
      <dgm:prSet/>
      <dgm:spPr/>
      <dgm:t>
        <a:bodyPr/>
        <a:lstStyle/>
        <a:p>
          <a:endParaRPr lang="en-AU"/>
        </a:p>
      </dgm:t>
    </dgm:pt>
    <dgm:pt modelId="{917CE2C9-5E82-4D36-B3E7-FF8EF35867DB}" type="sibTrans" cxnId="{E6CC92E3-9903-4E02-8EBB-A623F8F521BC}">
      <dgm:prSet/>
      <dgm:spPr/>
      <dgm:t>
        <a:bodyPr/>
        <a:lstStyle/>
        <a:p>
          <a:endParaRPr lang="en-AU"/>
        </a:p>
      </dgm:t>
    </dgm:pt>
    <dgm:pt modelId="{0384A11E-78C1-4D58-81F2-4298CEBDE25F}" type="pres">
      <dgm:prSet presAssocID="{CB7AD3B7-04BD-4B13-8EE5-812708A253C9}" presName="theList" presStyleCnt="0">
        <dgm:presLayoutVars>
          <dgm:dir/>
          <dgm:animLvl val="lvl"/>
          <dgm:resizeHandles val="exact"/>
        </dgm:presLayoutVars>
      </dgm:prSet>
      <dgm:spPr/>
    </dgm:pt>
    <dgm:pt modelId="{9F21F04B-9404-438C-A9C6-0C2A26056495}" type="pres">
      <dgm:prSet presAssocID="{3530BC39-19A7-4E3F-B2D5-5F5F883B2326}" presName="compNode" presStyleCnt="0"/>
      <dgm:spPr/>
    </dgm:pt>
    <dgm:pt modelId="{C7AE82E0-F6FE-4F7E-BD30-1DA6A824AB07}" type="pres">
      <dgm:prSet presAssocID="{3530BC39-19A7-4E3F-B2D5-5F5F883B2326}" presName="noGeometry" presStyleCnt="0"/>
      <dgm:spPr/>
    </dgm:pt>
    <dgm:pt modelId="{380CB93A-DCD8-4451-9C7D-F65EFDD8C3ED}" type="pres">
      <dgm:prSet presAssocID="{3530BC39-19A7-4E3F-B2D5-5F5F883B2326}" presName="childTextVisible" presStyleLbl="bgAccFollowNode1" presStyleIdx="0" presStyleCnt="4">
        <dgm:presLayoutVars>
          <dgm:bulletEnabled val="1"/>
        </dgm:presLayoutVars>
      </dgm:prSet>
      <dgm:spPr/>
    </dgm:pt>
    <dgm:pt modelId="{FFE2F7C9-E77D-46C1-8AF1-EE0570257F9D}" type="pres">
      <dgm:prSet presAssocID="{3530BC39-19A7-4E3F-B2D5-5F5F883B2326}" presName="childTextHidden" presStyleLbl="bgAccFollowNode1" presStyleIdx="0" presStyleCnt="4"/>
      <dgm:spPr/>
    </dgm:pt>
    <dgm:pt modelId="{A9329107-6481-4987-A37D-F5F33139E871}" type="pres">
      <dgm:prSet presAssocID="{3530BC39-19A7-4E3F-B2D5-5F5F883B232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17EF886C-9874-46AA-9073-BCFC20D4EB2E}" type="pres">
      <dgm:prSet presAssocID="{3530BC39-19A7-4E3F-B2D5-5F5F883B2326}" presName="aSpace" presStyleCnt="0"/>
      <dgm:spPr/>
    </dgm:pt>
    <dgm:pt modelId="{74553776-2664-4D79-84E6-FEEA60178F8E}" type="pres">
      <dgm:prSet presAssocID="{685F848A-BEF1-4852-85B6-5E8BA75D7752}" presName="compNode" presStyleCnt="0"/>
      <dgm:spPr/>
    </dgm:pt>
    <dgm:pt modelId="{8AB55181-F55E-43A5-ACFC-3683619B2AAC}" type="pres">
      <dgm:prSet presAssocID="{685F848A-BEF1-4852-85B6-5E8BA75D7752}" presName="noGeometry" presStyleCnt="0"/>
      <dgm:spPr/>
    </dgm:pt>
    <dgm:pt modelId="{AD1613FC-6E6F-42BB-B1AA-722505EA3576}" type="pres">
      <dgm:prSet presAssocID="{685F848A-BEF1-4852-85B6-5E8BA75D7752}" presName="childTextVisible" presStyleLbl="bgAccFollowNode1" presStyleIdx="1" presStyleCnt="4">
        <dgm:presLayoutVars>
          <dgm:bulletEnabled val="1"/>
        </dgm:presLayoutVars>
      </dgm:prSet>
      <dgm:spPr/>
    </dgm:pt>
    <dgm:pt modelId="{D375A3D6-EB93-452F-8FA8-3263A1DDC96F}" type="pres">
      <dgm:prSet presAssocID="{685F848A-BEF1-4852-85B6-5E8BA75D7752}" presName="childTextHidden" presStyleLbl="bgAccFollowNode1" presStyleIdx="1" presStyleCnt="4"/>
      <dgm:spPr/>
    </dgm:pt>
    <dgm:pt modelId="{E0219CA3-6101-43F6-B13E-B52DB04564EB}" type="pres">
      <dgm:prSet presAssocID="{685F848A-BEF1-4852-85B6-5E8BA75D775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FD750C8-CEF9-41CB-8BAF-D7DD33545383}" type="pres">
      <dgm:prSet presAssocID="{685F848A-BEF1-4852-85B6-5E8BA75D7752}" presName="aSpace" presStyleCnt="0"/>
      <dgm:spPr/>
    </dgm:pt>
    <dgm:pt modelId="{1BFCDDD1-DAC6-45AC-A110-346F480F1DF9}" type="pres">
      <dgm:prSet presAssocID="{242F61F4-8F6B-4C61-BAC2-8E029DF639E2}" presName="compNode" presStyleCnt="0"/>
      <dgm:spPr/>
    </dgm:pt>
    <dgm:pt modelId="{457ABA80-E2B1-401A-8959-A2B53C4476EE}" type="pres">
      <dgm:prSet presAssocID="{242F61F4-8F6B-4C61-BAC2-8E029DF639E2}" presName="noGeometry" presStyleCnt="0"/>
      <dgm:spPr/>
    </dgm:pt>
    <dgm:pt modelId="{EBAF39DA-5931-4070-8CC3-758E2EA1DDEA}" type="pres">
      <dgm:prSet presAssocID="{242F61F4-8F6B-4C61-BAC2-8E029DF639E2}" presName="childTextVisible" presStyleLbl="bgAccFollowNode1" presStyleIdx="2" presStyleCnt="4">
        <dgm:presLayoutVars>
          <dgm:bulletEnabled val="1"/>
        </dgm:presLayoutVars>
      </dgm:prSet>
      <dgm:spPr/>
    </dgm:pt>
    <dgm:pt modelId="{D236F532-C48B-4D0C-BF6E-3316CDC8A801}" type="pres">
      <dgm:prSet presAssocID="{242F61F4-8F6B-4C61-BAC2-8E029DF639E2}" presName="childTextHidden" presStyleLbl="bgAccFollowNode1" presStyleIdx="2" presStyleCnt="4"/>
      <dgm:spPr/>
    </dgm:pt>
    <dgm:pt modelId="{CA41E08B-D835-414C-B2D8-663E817C116E}" type="pres">
      <dgm:prSet presAssocID="{242F61F4-8F6B-4C61-BAC2-8E029DF639E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DB66779-23BD-4E8F-BA51-83D54F0C28CF}" type="pres">
      <dgm:prSet presAssocID="{242F61F4-8F6B-4C61-BAC2-8E029DF639E2}" presName="aSpace" presStyleCnt="0"/>
      <dgm:spPr/>
    </dgm:pt>
    <dgm:pt modelId="{1DC4B92A-B7D2-47B1-8148-C26BD0503A8E}" type="pres">
      <dgm:prSet presAssocID="{94A6E183-FC48-4A02-90AE-5EECF0618395}" presName="compNode" presStyleCnt="0"/>
      <dgm:spPr/>
    </dgm:pt>
    <dgm:pt modelId="{1292B8D2-AEE9-4EA6-A5A4-576FDBB3C553}" type="pres">
      <dgm:prSet presAssocID="{94A6E183-FC48-4A02-90AE-5EECF0618395}" presName="noGeometry" presStyleCnt="0"/>
      <dgm:spPr/>
    </dgm:pt>
    <dgm:pt modelId="{021818A6-14B0-4674-847E-88CE0D46964C}" type="pres">
      <dgm:prSet presAssocID="{94A6E183-FC48-4A02-90AE-5EECF0618395}" presName="childTextVisible" presStyleLbl="bgAccFollowNode1" presStyleIdx="3" presStyleCnt="4">
        <dgm:presLayoutVars>
          <dgm:bulletEnabled val="1"/>
        </dgm:presLayoutVars>
      </dgm:prSet>
      <dgm:spPr/>
    </dgm:pt>
    <dgm:pt modelId="{819C84B7-7462-43FB-A1C7-1EEED68A4CD5}" type="pres">
      <dgm:prSet presAssocID="{94A6E183-FC48-4A02-90AE-5EECF0618395}" presName="childTextHidden" presStyleLbl="bgAccFollowNode1" presStyleIdx="3" presStyleCnt="4"/>
      <dgm:spPr/>
    </dgm:pt>
    <dgm:pt modelId="{667ED5C5-45AD-4420-8F64-E11F37D45158}" type="pres">
      <dgm:prSet presAssocID="{94A6E183-FC48-4A02-90AE-5EECF0618395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3D6F290C-4304-40E1-975C-37D0C84A1C20}" type="presOf" srcId="{BB3D7F17-80AA-4A70-AE63-0E6D03F2A4DE}" destId="{D236F532-C48B-4D0C-BF6E-3316CDC8A801}" srcOrd="1" destOrd="0" presId="urn:microsoft.com/office/officeart/2005/8/layout/hProcess6"/>
    <dgm:cxn modelId="{16564F12-8009-4762-8F9A-305697598424}" type="presOf" srcId="{94A6E183-FC48-4A02-90AE-5EECF0618395}" destId="{667ED5C5-45AD-4420-8F64-E11F37D45158}" srcOrd="0" destOrd="0" presId="urn:microsoft.com/office/officeart/2005/8/layout/hProcess6"/>
    <dgm:cxn modelId="{55F61133-4529-462A-9025-FD0099E179DD}" type="presOf" srcId="{C9E527C9-EB55-4DB6-97DE-4004A4967F3B}" destId="{819C84B7-7462-43FB-A1C7-1EEED68A4CD5}" srcOrd="1" destOrd="0" presId="urn:microsoft.com/office/officeart/2005/8/layout/hProcess6"/>
    <dgm:cxn modelId="{512C0A3D-4144-41FC-AF25-CAC2D7899A03}" type="presOf" srcId="{F7C48ABD-5102-4915-B788-6780C2259D72}" destId="{380CB93A-DCD8-4451-9C7D-F65EFDD8C3ED}" srcOrd="0" destOrd="0" presId="urn:microsoft.com/office/officeart/2005/8/layout/hProcess6"/>
    <dgm:cxn modelId="{2EB6DD64-4FC5-48D2-900F-C19243CDCC41}" srcId="{94A6E183-FC48-4A02-90AE-5EECF0618395}" destId="{C9E527C9-EB55-4DB6-97DE-4004A4967F3B}" srcOrd="0" destOrd="0" parTransId="{05434A31-6907-49E2-A69E-0E408EB5A2D6}" sibTransId="{0A738E7B-D6DD-4BC0-A328-BBECE400E1E0}"/>
    <dgm:cxn modelId="{65FBB646-F515-4F4D-A419-8B411A86E437}" srcId="{3530BC39-19A7-4E3F-B2D5-5F5F883B2326}" destId="{F7C48ABD-5102-4915-B788-6780C2259D72}" srcOrd="0" destOrd="0" parTransId="{E1352325-7FBA-4813-82BD-43F4382C4BF0}" sibTransId="{9DD88CEE-72EC-49F4-8A2E-349E182E2DB7}"/>
    <dgm:cxn modelId="{8CDEB448-8437-4524-BB9D-7C1D123F8CB8}" srcId="{CB7AD3B7-04BD-4B13-8EE5-812708A253C9}" destId="{3530BC39-19A7-4E3F-B2D5-5F5F883B2326}" srcOrd="0" destOrd="0" parTransId="{DFA87680-E86E-4B1B-A590-731E53224F49}" sibTransId="{7B5543C7-4E47-443E-A725-ECD9FD79DC40}"/>
    <dgm:cxn modelId="{6FC07D4A-E014-42F9-8C17-9080651FE6EE}" type="presOf" srcId="{3530BC39-19A7-4E3F-B2D5-5F5F883B2326}" destId="{A9329107-6481-4987-A37D-F5F33139E871}" srcOrd="0" destOrd="0" presId="urn:microsoft.com/office/officeart/2005/8/layout/hProcess6"/>
    <dgm:cxn modelId="{9B3B294E-0BBD-4B3E-AE3F-B5E842ADB834}" type="presOf" srcId="{509BD99E-6DC6-4B5B-91E2-B4CBEF587C7A}" destId="{D375A3D6-EB93-452F-8FA8-3263A1DDC96F}" srcOrd="1" destOrd="1" presId="urn:microsoft.com/office/officeart/2005/8/layout/hProcess6"/>
    <dgm:cxn modelId="{6CAD4C53-02D5-4E06-B315-B1E20F74ED69}" type="presOf" srcId="{C9E527C9-EB55-4DB6-97DE-4004A4967F3B}" destId="{021818A6-14B0-4674-847E-88CE0D46964C}" srcOrd="0" destOrd="0" presId="urn:microsoft.com/office/officeart/2005/8/layout/hProcess6"/>
    <dgm:cxn modelId="{E7ADBD74-68A3-4932-9B3D-99A7EE8B5CBA}" srcId="{242F61F4-8F6B-4C61-BAC2-8E029DF639E2}" destId="{BB3D7F17-80AA-4A70-AE63-0E6D03F2A4DE}" srcOrd="0" destOrd="0" parTransId="{3FDD2B13-C198-4866-AC3D-5B4D93F76E2B}" sibTransId="{8AE59CEA-B231-4A78-82B6-8E848B2B09BA}"/>
    <dgm:cxn modelId="{BA90A37B-8DAD-43E8-B2B5-677FD3DAEF48}" srcId="{CB7AD3B7-04BD-4B13-8EE5-812708A253C9}" destId="{94A6E183-FC48-4A02-90AE-5EECF0618395}" srcOrd="3" destOrd="0" parTransId="{D829A240-95BE-4220-B4D0-3D40BDA9F400}" sibTransId="{FD592BA3-38AF-4B05-BA0D-8B4F25C08B0E}"/>
    <dgm:cxn modelId="{3189BA82-92FF-4E58-8664-1C72E6C640FE}" type="presOf" srcId="{B1741C3F-5870-4D5A-A6E8-481BDE134F7F}" destId="{380CB93A-DCD8-4451-9C7D-F65EFDD8C3ED}" srcOrd="0" destOrd="1" presId="urn:microsoft.com/office/officeart/2005/8/layout/hProcess6"/>
    <dgm:cxn modelId="{C8920189-5953-4718-B5F7-135A12C11ACB}" type="presOf" srcId="{B1741C3F-5870-4D5A-A6E8-481BDE134F7F}" destId="{FFE2F7C9-E77D-46C1-8AF1-EE0570257F9D}" srcOrd="1" destOrd="1" presId="urn:microsoft.com/office/officeart/2005/8/layout/hProcess6"/>
    <dgm:cxn modelId="{1B7B1D8D-2059-4A92-B023-7B0981FB982D}" type="presOf" srcId="{BB3D7F17-80AA-4A70-AE63-0E6D03F2A4DE}" destId="{EBAF39DA-5931-4070-8CC3-758E2EA1DDEA}" srcOrd="0" destOrd="0" presId="urn:microsoft.com/office/officeart/2005/8/layout/hProcess6"/>
    <dgm:cxn modelId="{015947AB-F0B4-4AF4-9421-9C5BA485968D}" srcId="{CB7AD3B7-04BD-4B13-8EE5-812708A253C9}" destId="{242F61F4-8F6B-4C61-BAC2-8E029DF639E2}" srcOrd="2" destOrd="0" parTransId="{E99D9A53-9EBD-447D-8BF9-5FF0F98786B2}" sibTransId="{142F4FB6-DC96-48D4-9361-134A078B0C93}"/>
    <dgm:cxn modelId="{F15D7CAC-8719-4079-A79B-8ECC34B7905E}" type="presOf" srcId="{225F37E6-EE8E-42F9-BDD7-EC325F4E580C}" destId="{D375A3D6-EB93-452F-8FA8-3263A1DDC96F}" srcOrd="1" destOrd="0" presId="urn:microsoft.com/office/officeart/2005/8/layout/hProcess6"/>
    <dgm:cxn modelId="{28410BC1-F67C-4B79-AD2E-0A47E36F8F06}" srcId="{685F848A-BEF1-4852-85B6-5E8BA75D7752}" destId="{225F37E6-EE8E-42F9-BDD7-EC325F4E580C}" srcOrd="0" destOrd="0" parTransId="{67592C8F-04B6-4AEF-9BFD-79AD2D07F7AB}" sibTransId="{E7A05CFD-0922-43C8-BC0A-DB769BBC5B72}"/>
    <dgm:cxn modelId="{DF0980C7-546A-4157-A219-1697792B1C82}" srcId="{CB7AD3B7-04BD-4B13-8EE5-812708A253C9}" destId="{685F848A-BEF1-4852-85B6-5E8BA75D7752}" srcOrd="1" destOrd="0" parTransId="{155474A4-B782-4A45-84E0-2F45440FDADC}" sibTransId="{DA04652F-F817-427E-8528-84E2FEB5F9A2}"/>
    <dgm:cxn modelId="{984F6ED0-C868-4C69-A6C2-CEFEC12946E2}" type="presOf" srcId="{F7C48ABD-5102-4915-B788-6780C2259D72}" destId="{FFE2F7C9-E77D-46C1-8AF1-EE0570257F9D}" srcOrd="1" destOrd="0" presId="urn:microsoft.com/office/officeart/2005/8/layout/hProcess6"/>
    <dgm:cxn modelId="{6444B8DB-5019-441F-8E06-EB40A479602C}" type="presOf" srcId="{225F37E6-EE8E-42F9-BDD7-EC325F4E580C}" destId="{AD1613FC-6E6F-42BB-B1AA-722505EA3576}" srcOrd="0" destOrd="0" presId="urn:microsoft.com/office/officeart/2005/8/layout/hProcess6"/>
    <dgm:cxn modelId="{13F4BBDF-962A-4504-B0D1-122F1FEEFFA4}" type="presOf" srcId="{509BD99E-6DC6-4B5B-91E2-B4CBEF587C7A}" destId="{AD1613FC-6E6F-42BB-B1AA-722505EA3576}" srcOrd="0" destOrd="1" presId="urn:microsoft.com/office/officeart/2005/8/layout/hProcess6"/>
    <dgm:cxn modelId="{E6CC92E3-9903-4E02-8EBB-A623F8F521BC}" srcId="{685F848A-BEF1-4852-85B6-5E8BA75D7752}" destId="{509BD99E-6DC6-4B5B-91E2-B4CBEF587C7A}" srcOrd="1" destOrd="0" parTransId="{955B4F2F-B4AD-447A-8363-DA59372A4F83}" sibTransId="{917CE2C9-5E82-4D36-B3E7-FF8EF35867DB}"/>
    <dgm:cxn modelId="{4978A4E6-EF8E-4AD2-9FD6-9D49CE60E160}" type="presOf" srcId="{685F848A-BEF1-4852-85B6-5E8BA75D7752}" destId="{E0219CA3-6101-43F6-B13E-B52DB04564EB}" srcOrd="0" destOrd="0" presId="urn:microsoft.com/office/officeart/2005/8/layout/hProcess6"/>
    <dgm:cxn modelId="{B993D9EB-B68E-475E-A92D-D2E8C64EC121}" type="presOf" srcId="{242F61F4-8F6B-4C61-BAC2-8E029DF639E2}" destId="{CA41E08B-D835-414C-B2D8-663E817C116E}" srcOrd="0" destOrd="0" presId="urn:microsoft.com/office/officeart/2005/8/layout/hProcess6"/>
    <dgm:cxn modelId="{378F7AEF-41C9-4799-91B9-174AC889015B}" type="presOf" srcId="{CB7AD3B7-04BD-4B13-8EE5-812708A253C9}" destId="{0384A11E-78C1-4D58-81F2-4298CEBDE25F}" srcOrd="0" destOrd="0" presId="urn:microsoft.com/office/officeart/2005/8/layout/hProcess6"/>
    <dgm:cxn modelId="{522749F5-3961-4475-95CC-B35BA9F7B1B6}" srcId="{3530BC39-19A7-4E3F-B2D5-5F5F883B2326}" destId="{B1741C3F-5870-4D5A-A6E8-481BDE134F7F}" srcOrd="1" destOrd="0" parTransId="{13F1A8C2-6A54-4BD1-B8B8-89353251D00E}" sibTransId="{6BDBC91F-F9C8-45C6-95EB-13A1A1401419}"/>
    <dgm:cxn modelId="{A66E4640-DF54-4764-8D58-193713F495D3}" type="presParOf" srcId="{0384A11E-78C1-4D58-81F2-4298CEBDE25F}" destId="{9F21F04B-9404-438C-A9C6-0C2A26056495}" srcOrd="0" destOrd="0" presId="urn:microsoft.com/office/officeart/2005/8/layout/hProcess6"/>
    <dgm:cxn modelId="{0E16744B-651F-43F8-A4AB-BD4D13363075}" type="presParOf" srcId="{9F21F04B-9404-438C-A9C6-0C2A26056495}" destId="{C7AE82E0-F6FE-4F7E-BD30-1DA6A824AB07}" srcOrd="0" destOrd="0" presId="urn:microsoft.com/office/officeart/2005/8/layout/hProcess6"/>
    <dgm:cxn modelId="{88A55EC1-0A31-4F09-997C-D4FC61869A56}" type="presParOf" srcId="{9F21F04B-9404-438C-A9C6-0C2A26056495}" destId="{380CB93A-DCD8-4451-9C7D-F65EFDD8C3ED}" srcOrd="1" destOrd="0" presId="urn:microsoft.com/office/officeart/2005/8/layout/hProcess6"/>
    <dgm:cxn modelId="{3A8D587D-E91E-4EA5-B738-54DA4785FC97}" type="presParOf" srcId="{9F21F04B-9404-438C-A9C6-0C2A26056495}" destId="{FFE2F7C9-E77D-46C1-8AF1-EE0570257F9D}" srcOrd="2" destOrd="0" presId="urn:microsoft.com/office/officeart/2005/8/layout/hProcess6"/>
    <dgm:cxn modelId="{E01F7D00-F032-4D20-9252-ACE5046E56DC}" type="presParOf" srcId="{9F21F04B-9404-438C-A9C6-0C2A26056495}" destId="{A9329107-6481-4987-A37D-F5F33139E871}" srcOrd="3" destOrd="0" presId="urn:microsoft.com/office/officeart/2005/8/layout/hProcess6"/>
    <dgm:cxn modelId="{7781CF25-DF86-4DBD-A571-32D28651C1B3}" type="presParOf" srcId="{0384A11E-78C1-4D58-81F2-4298CEBDE25F}" destId="{17EF886C-9874-46AA-9073-BCFC20D4EB2E}" srcOrd="1" destOrd="0" presId="urn:microsoft.com/office/officeart/2005/8/layout/hProcess6"/>
    <dgm:cxn modelId="{FCDD03F4-D15D-4D1C-9875-B37647584DCC}" type="presParOf" srcId="{0384A11E-78C1-4D58-81F2-4298CEBDE25F}" destId="{74553776-2664-4D79-84E6-FEEA60178F8E}" srcOrd="2" destOrd="0" presId="urn:microsoft.com/office/officeart/2005/8/layout/hProcess6"/>
    <dgm:cxn modelId="{0DA016C6-978A-4266-B8BC-C7AD0F9A224C}" type="presParOf" srcId="{74553776-2664-4D79-84E6-FEEA60178F8E}" destId="{8AB55181-F55E-43A5-ACFC-3683619B2AAC}" srcOrd="0" destOrd="0" presId="urn:microsoft.com/office/officeart/2005/8/layout/hProcess6"/>
    <dgm:cxn modelId="{76A5CE4B-A3CB-4C36-B6A5-9061E60FE191}" type="presParOf" srcId="{74553776-2664-4D79-84E6-FEEA60178F8E}" destId="{AD1613FC-6E6F-42BB-B1AA-722505EA3576}" srcOrd="1" destOrd="0" presId="urn:microsoft.com/office/officeart/2005/8/layout/hProcess6"/>
    <dgm:cxn modelId="{40D782C9-6E8F-41A2-9082-0DE16CA749AC}" type="presParOf" srcId="{74553776-2664-4D79-84E6-FEEA60178F8E}" destId="{D375A3D6-EB93-452F-8FA8-3263A1DDC96F}" srcOrd="2" destOrd="0" presId="urn:microsoft.com/office/officeart/2005/8/layout/hProcess6"/>
    <dgm:cxn modelId="{AF5A98CD-7887-489F-87D6-C0B87B39FFF6}" type="presParOf" srcId="{74553776-2664-4D79-84E6-FEEA60178F8E}" destId="{E0219CA3-6101-43F6-B13E-B52DB04564EB}" srcOrd="3" destOrd="0" presId="urn:microsoft.com/office/officeart/2005/8/layout/hProcess6"/>
    <dgm:cxn modelId="{020291A7-D58B-47C7-95BA-CFFB17C101E5}" type="presParOf" srcId="{0384A11E-78C1-4D58-81F2-4298CEBDE25F}" destId="{7FD750C8-CEF9-41CB-8BAF-D7DD33545383}" srcOrd="3" destOrd="0" presId="urn:microsoft.com/office/officeart/2005/8/layout/hProcess6"/>
    <dgm:cxn modelId="{21AE1EB1-DD49-4AAD-B47C-B927632258DA}" type="presParOf" srcId="{0384A11E-78C1-4D58-81F2-4298CEBDE25F}" destId="{1BFCDDD1-DAC6-45AC-A110-346F480F1DF9}" srcOrd="4" destOrd="0" presId="urn:microsoft.com/office/officeart/2005/8/layout/hProcess6"/>
    <dgm:cxn modelId="{082F5582-A117-4106-A4B2-9D25B361A329}" type="presParOf" srcId="{1BFCDDD1-DAC6-45AC-A110-346F480F1DF9}" destId="{457ABA80-E2B1-401A-8959-A2B53C4476EE}" srcOrd="0" destOrd="0" presId="urn:microsoft.com/office/officeart/2005/8/layout/hProcess6"/>
    <dgm:cxn modelId="{A95AC8E7-5243-418B-8292-75A7A4668133}" type="presParOf" srcId="{1BFCDDD1-DAC6-45AC-A110-346F480F1DF9}" destId="{EBAF39DA-5931-4070-8CC3-758E2EA1DDEA}" srcOrd="1" destOrd="0" presId="urn:microsoft.com/office/officeart/2005/8/layout/hProcess6"/>
    <dgm:cxn modelId="{DA59D137-F4CB-4B23-8D1B-533AD25E72CD}" type="presParOf" srcId="{1BFCDDD1-DAC6-45AC-A110-346F480F1DF9}" destId="{D236F532-C48B-4D0C-BF6E-3316CDC8A801}" srcOrd="2" destOrd="0" presId="urn:microsoft.com/office/officeart/2005/8/layout/hProcess6"/>
    <dgm:cxn modelId="{489E874D-8FFF-4352-AEFA-961DC245EFB4}" type="presParOf" srcId="{1BFCDDD1-DAC6-45AC-A110-346F480F1DF9}" destId="{CA41E08B-D835-414C-B2D8-663E817C116E}" srcOrd="3" destOrd="0" presId="urn:microsoft.com/office/officeart/2005/8/layout/hProcess6"/>
    <dgm:cxn modelId="{9D7EEB1A-750D-4118-A679-E152510CD3D2}" type="presParOf" srcId="{0384A11E-78C1-4D58-81F2-4298CEBDE25F}" destId="{1DB66779-23BD-4E8F-BA51-83D54F0C28CF}" srcOrd="5" destOrd="0" presId="urn:microsoft.com/office/officeart/2005/8/layout/hProcess6"/>
    <dgm:cxn modelId="{075C00D9-A3B4-4894-84EA-3D00580B7BB9}" type="presParOf" srcId="{0384A11E-78C1-4D58-81F2-4298CEBDE25F}" destId="{1DC4B92A-B7D2-47B1-8148-C26BD0503A8E}" srcOrd="6" destOrd="0" presId="urn:microsoft.com/office/officeart/2005/8/layout/hProcess6"/>
    <dgm:cxn modelId="{DFAC660C-EDA8-49E0-B162-3E0E9D93BD9D}" type="presParOf" srcId="{1DC4B92A-B7D2-47B1-8148-C26BD0503A8E}" destId="{1292B8D2-AEE9-4EA6-A5A4-576FDBB3C553}" srcOrd="0" destOrd="0" presId="urn:microsoft.com/office/officeart/2005/8/layout/hProcess6"/>
    <dgm:cxn modelId="{F01F3BE2-72DB-47C4-B0F5-4F26A72ED4DC}" type="presParOf" srcId="{1DC4B92A-B7D2-47B1-8148-C26BD0503A8E}" destId="{021818A6-14B0-4674-847E-88CE0D46964C}" srcOrd="1" destOrd="0" presId="urn:microsoft.com/office/officeart/2005/8/layout/hProcess6"/>
    <dgm:cxn modelId="{CD14B93E-7C19-47D5-9853-C5EB1A2A9C07}" type="presParOf" srcId="{1DC4B92A-B7D2-47B1-8148-C26BD0503A8E}" destId="{819C84B7-7462-43FB-A1C7-1EEED68A4CD5}" srcOrd="2" destOrd="0" presId="urn:microsoft.com/office/officeart/2005/8/layout/hProcess6"/>
    <dgm:cxn modelId="{F3A29D14-3BFC-412D-8C20-20EFF1ADE4D5}" type="presParOf" srcId="{1DC4B92A-B7D2-47B1-8148-C26BD0503A8E}" destId="{667ED5C5-45AD-4420-8F64-E11F37D4515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7AD3B7-04BD-4B13-8EE5-812708A253C9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85F848A-BEF1-4852-85B6-5E8BA75D7752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 err="1">
              <a:latin typeface="Consolas" panose="020B0609020204030204" pitchFamily="49" charset="0"/>
            </a:rPr>
            <a:t>dvc</a:t>
          </a:r>
          <a:r>
            <a:rPr lang="en-AU" dirty="0">
              <a:latin typeface="Consolas" panose="020B0609020204030204" pitchFamily="49" charset="0"/>
            </a:rPr>
            <a:t> run:</a:t>
          </a:r>
          <a:br>
            <a:rPr lang="en-AU" dirty="0">
              <a:latin typeface="Consolas" panose="020B0609020204030204" pitchFamily="49" charset="0"/>
            </a:rPr>
          </a:br>
          <a:r>
            <a:rPr lang="en-AU" dirty="0" err="1">
              <a:latin typeface="Consolas" panose="020B0609020204030204" pitchFamily="49" charset="0"/>
            </a:rPr>
            <a:t>wandb</a:t>
          </a:r>
          <a:r>
            <a:rPr lang="en-AU" dirty="0">
              <a:latin typeface="Consolas" panose="020B0609020204030204" pitchFamily="49" charset="0"/>
            </a:rPr>
            <a:t> run sweep</a:t>
          </a:r>
        </a:p>
      </dgm:t>
    </dgm:pt>
    <dgm:pt modelId="{155474A4-B782-4A45-84E0-2F45440FDADC}" type="parTrans" cxnId="{DF0980C7-546A-4157-A219-1697792B1C82}">
      <dgm:prSet/>
      <dgm:spPr/>
      <dgm:t>
        <a:bodyPr/>
        <a:lstStyle/>
        <a:p>
          <a:endParaRPr lang="en-AU"/>
        </a:p>
      </dgm:t>
    </dgm:pt>
    <dgm:pt modelId="{DA04652F-F817-427E-8528-84E2FEB5F9A2}" type="sibTrans" cxnId="{DF0980C7-546A-4157-A219-1697792B1C82}">
      <dgm:prSet/>
      <dgm:spPr/>
      <dgm:t>
        <a:bodyPr/>
        <a:lstStyle/>
        <a:p>
          <a:endParaRPr lang="en-AU"/>
        </a:p>
      </dgm:t>
    </dgm:pt>
    <dgm:pt modelId="{225F37E6-EE8E-42F9-BDD7-EC325F4E580C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AU" sz="900" dirty="0"/>
            <a:t>DVC wraps W&amp;B</a:t>
          </a:r>
        </a:p>
      </dgm:t>
    </dgm:pt>
    <dgm:pt modelId="{67592C8F-04B6-4AEF-9BFD-79AD2D07F7AB}" type="parTrans" cxnId="{28410BC1-F67C-4B79-AD2E-0A47E36F8F06}">
      <dgm:prSet/>
      <dgm:spPr/>
      <dgm:t>
        <a:bodyPr/>
        <a:lstStyle/>
        <a:p>
          <a:endParaRPr lang="en-AU"/>
        </a:p>
      </dgm:t>
    </dgm:pt>
    <dgm:pt modelId="{E7A05CFD-0922-43C8-BC0A-DB769BBC5B72}" type="sibTrans" cxnId="{28410BC1-F67C-4B79-AD2E-0A47E36F8F06}">
      <dgm:prSet/>
      <dgm:spPr/>
      <dgm:t>
        <a:bodyPr/>
        <a:lstStyle/>
        <a:p>
          <a:endParaRPr lang="en-AU"/>
        </a:p>
      </dgm:t>
    </dgm:pt>
    <dgm:pt modelId="{242F61F4-8F6B-4C61-BAC2-8E029DF639E2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/>
            <a:t>git commit</a:t>
          </a:r>
        </a:p>
        <a:p>
          <a:r>
            <a:rPr lang="en-AU" dirty="0" err="1"/>
            <a:t>dvc</a:t>
          </a:r>
          <a:r>
            <a:rPr lang="en-AU" dirty="0"/>
            <a:t> push</a:t>
          </a:r>
        </a:p>
      </dgm:t>
    </dgm:pt>
    <dgm:pt modelId="{E99D9A53-9EBD-447D-8BF9-5FF0F98786B2}" type="parTrans" cxnId="{015947AB-F0B4-4AF4-9421-9C5BA485968D}">
      <dgm:prSet/>
      <dgm:spPr/>
      <dgm:t>
        <a:bodyPr/>
        <a:lstStyle/>
        <a:p>
          <a:endParaRPr lang="en-AU"/>
        </a:p>
      </dgm:t>
    </dgm:pt>
    <dgm:pt modelId="{142F4FB6-DC96-48D4-9361-134A078B0C93}" type="sibTrans" cxnId="{015947AB-F0B4-4AF4-9421-9C5BA485968D}">
      <dgm:prSet/>
      <dgm:spPr/>
      <dgm:t>
        <a:bodyPr/>
        <a:lstStyle/>
        <a:p>
          <a:endParaRPr lang="en-AU"/>
        </a:p>
      </dgm:t>
    </dgm:pt>
    <dgm:pt modelId="{BB3D7F17-80AA-4A70-AE63-0E6D03F2A4DE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AU" sz="1000" dirty="0"/>
            <a:t>Sends all model/</a:t>
          </a:r>
          <a:br>
            <a:rPr lang="en-AU" sz="1000" dirty="0"/>
          </a:br>
          <a:r>
            <a:rPr lang="en-AU" sz="1000" dirty="0"/>
            <a:t>pipeline info to Google Drive</a:t>
          </a:r>
        </a:p>
      </dgm:t>
    </dgm:pt>
    <dgm:pt modelId="{3FDD2B13-C198-4866-AC3D-5B4D93F76E2B}" type="parTrans" cxnId="{E7ADBD74-68A3-4932-9B3D-99A7EE8B5CBA}">
      <dgm:prSet/>
      <dgm:spPr/>
      <dgm:t>
        <a:bodyPr/>
        <a:lstStyle/>
        <a:p>
          <a:endParaRPr lang="en-AU"/>
        </a:p>
      </dgm:t>
    </dgm:pt>
    <dgm:pt modelId="{8AE59CEA-B231-4A78-82B6-8E848B2B09BA}" type="sibTrans" cxnId="{E7ADBD74-68A3-4932-9B3D-99A7EE8B5CBA}">
      <dgm:prSet/>
      <dgm:spPr/>
      <dgm:t>
        <a:bodyPr/>
        <a:lstStyle/>
        <a:p>
          <a:endParaRPr lang="en-AU"/>
        </a:p>
      </dgm:t>
    </dgm:pt>
    <dgm:pt modelId="{94A6E183-FC48-4A02-90AE-5EECF0618395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AU" dirty="0"/>
            <a:t>Checkout with DVC, inspect in W&amp;B</a:t>
          </a:r>
        </a:p>
      </dgm:t>
    </dgm:pt>
    <dgm:pt modelId="{D829A240-95BE-4220-B4D0-3D40BDA9F400}" type="parTrans" cxnId="{BA90A37B-8DAD-43E8-B2B5-677FD3DAEF48}">
      <dgm:prSet/>
      <dgm:spPr/>
      <dgm:t>
        <a:bodyPr/>
        <a:lstStyle/>
        <a:p>
          <a:endParaRPr lang="en-AU"/>
        </a:p>
      </dgm:t>
    </dgm:pt>
    <dgm:pt modelId="{FD592BA3-38AF-4B05-BA0D-8B4F25C08B0E}" type="sibTrans" cxnId="{BA90A37B-8DAD-43E8-B2B5-677FD3DAEF48}">
      <dgm:prSet/>
      <dgm:spPr/>
      <dgm:t>
        <a:bodyPr/>
        <a:lstStyle/>
        <a:p>
          <a:endParaRPr lang="en-AU"/>
        </a:p>
      </dgm:t>
    </dgm:pt>
    <dgm:pt modelId="{C9E527C9-EB55-4DB6-97DE-4004A4967F3B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AU" sz="1000" dirty="0"/>
            <a:t>Model versions controlled and visualisable</a:t>
          </a:r>
        </a:p>
      </dgm:t>
    </dgm:pt>
    <dgm:pt modelId="{05434A31-6907-49E2-A69E-0E408EB5A2D6}" type="parTrans" cxnId="{2EB6DD64-4FC5-48D2-900F-C19243CDCC41}">
      <dgm:prSet/>
      <dgm:spPr/>
      <dgm:t>
        <a:bodyPr/>
        <a:lstStyle/>
        <a:p>
          <a:endParaRPr lang="en-AU"/>
        </a:p>
      </dgm:t>
    </dgm:pt>
    <dgm:pt modelId="{0A738E7B-D6DD-4BC0-A328-BBECE400E1E0}" type="sibTrans" cxnId="{2EB6DD64-4FC5-48D2-900F-C19243CDCC41}">
      <dgm:prSet/>
      <dgm:spPr/>
      <dgm:t>
        <a:bodyPr/>
        <a:lstStyle/>
        <a:p>
          <a:endParaRPr lang="en-AU"/>
        </a:p>
      </dgm:t>
    </dgm:pt>
    <dgm:pt modelId="{3530BC39-19A7-4E3F-B2D5-5F5F883B2326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E0C020"/>
        </a:solidFill>
        <a:ln>
          <a:solidFill>
            <a:srgbClr val="FFC000"/>
          </a:solidFill>
        </a:ln>
      </dgm:spPr>
      <dgm:t>
        <a:bodyPr/>
        <a:lstStyle/>
        <a:p>
          <a:r>
            <a:rPr lang="en-AU" sz="600" dirty="0"/>
            <a:t>Architecture generation</a:t>
          </a:r>
        </a:p>
      </dgm:t>
    </dgm:pt>
    <dgm:pt modelId="{DFA87680-E86E-4B1B-A590-731E53224F49}" type="parTrans" cxnId="{8CDEB448-8437-4524-BB9D-7C1D123F8CB8}">
      <dgm:prSet/>
      <dgm:spPr/>
      <dgm:t>
        <a:bodyPr/>
        <a:lstStyle/>
        <a:p>
          <a:endParaRPr lang="en-AU"/>
        </a:p>
      </dgm:t>
    </dgm:pt>
    <dgm:pt modelId="{7B5543C7-4E47-443E-A725-ECD9FD79DC40}" type="sibTrans" cxnId="{8CDEB448-8437-4524-BB9D-7C1D123F8CB8}">
      <dgm:prSet/>
      <dgm:spPr/>
      <dgm:t>
        <a:bodyPr/>
        <a:lstStyle/>
        <a:p>
          <a:endParaRPr lang="en-AU"/>
        </a:p>
      </dgm:t>
    </dgm:pt>
    <dgm:pt modelId="{F7C48ABD-5102-4915-B788-6780C2259D72}">
      <dgm:prSet phldrT="[Text]" custT="1"/>
      <dgm:spPr/>
      <dgm:t>
        <a:bodyPr/>
        <a:lstStyle/>
        <a:p>
          <a:r>
            <a:rPr lang="en-AU" sz="1000" dirty="0"/>
            <a:t>Function graph random walk</a:t>
          </a:r>
        </a:p>
      </dgm:t>
    </dgm:pt>
    <dgm:pt modelId="{E1352325-7FBA-4813-82BD-43F4382C4BF0}" type="parTrans" cxnId="{65FBB646-F515-4F4D-A419-8B411A86E437}">
      <dgm:prSet/>
      <dgm:spPr/>
      <dgm:t>
        <a:bodyPr/>
        <a:lstStyle/>
        <a:p>
          <a:endParaRPr lang="en-AU"/>
        </a:p>
      </dgm:t>
    </dgm:pt>
    <dgm:pt modelId="{9DD88CEE-72EC-49F4-8A2E-349E182E2DB7}" type="sibTrans" cxnId="{65FBB646-F515-4F4D-A419-8B411A86E437}">
      <dgm:prSet/>
      <dgm:spPr/>
      <dgm:t>
        <a:bodyPr/>
        <a:lstStyle/>
        <a:p>
          <a:endParaRPr lang="en-AU"/>
        </a:p>
      </dgm:t>
    </dgm:pt>
    <dgm:pt modelId="{509BD99E-6DC6-4B5B-91E2-B4CBEF587C7A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AU" sz="900" dirty="0"/>
            <a:t>W&amp;B HPO wraps </a:t>
          </a:r>
          <a:r>
            <a:rPr lang="en-AU" sz="900" dirty="0" err="1"/>
            <a:t>PyTorch</a:t>
          </a:r>
          <a:r>
            <a:rPr lang="en-AU" sz="900" dirty="0"/>
            <a:t> train/eval</a:t>
          </a:r>
        </a:p>
      </dgm:t>
    </dgm:pt>
    <dgm:pt modelId="{955B4F2F-B4AD-447A-8363-DA59372A4F83}" type="parTrans" cxnId="{E6CC92E3-9903-4E02-8EBB-A623F8F521BC}">
      <dgm:prSet/>
      <dgm:spPr/>
      <dgm:t>
        <a:bodyPr/>
        <a:lstStyle/>
        <a:p>
          <a:endParaRPr lang="en-AU"/>
        </a:p>
      </dgm:t>
    </dgm:pt>
    <dgm:pt modelId="{917CE2C9-5E82-4D36-B3E7-FF8EF35867DB}" type="sibTrans" cxnId="{E6CC92E3-9903-4E02-8EBB-A623F8F521BC}">
      <dgm:prSet/>
      <dgm:spPr/>
      <dgm:t>
        <a:bodyPr/>
        <a:lstStyle/>
        <a:p>
          <a:endParaRPr lang="en-AU"/>
        </a:p>
      </dgm:t>
    </dgm:pt>
    <dgm:pt modelId="{3EBF5291-C896-4828-8B90-ADF91E16E0E0}">
      <dgm:prSet phldrT="[Text]" custT="1"/>
      <dgm:spPr/>
      <dgm:t>
        <a:bodyPr/>
        <a:lstStyle/>
        <a:p>
          <a:r>
            <a:rPr lang="en-AU" sz="800" dirty="0"/>
            <a:t>Generate </a:t>
          </a:r>
          <a:r>
            <a:rPr lang="en-AU" sz="800" dirty="0" err="1"/>
            <a:t>hyperpar-ameters</a:t>
          </a:r>
          <a:endParaRPr lang="en-AU" sz="800" dirty="0"/>
        </a:p>
      </dgm:t>
    </dgm:pt>
    <dgm:pt modelId="{CD34A23F-3C06-437B-9617-8300A977AB25}" type="parTrans" cxnId="{FB8B40C0-FCC2-4025-A72B-A8C01D97D073}">
      <dgm:prSet/>
      <dgm:spPr/>
      <dgm:t>
        <a:bodyPr/>
        <a:lstStyle/>
        <a:p>
          <a:endParaRPr lang="en-AU"/>
        </a:p>
      </dgm:t>
    </dgm:pt>
    <dgm:pt modelId="{18F4A853-4878-4DB6-A1BC-0B07BAAC81F9}" type="sibTrans" cxnId="{FB8B40C0-FCC2-4025-A72B-A8C01D97D073}">
      <dgm:prSet/>
      <dgm:spPr/>
      <dgm:t>
        <a:bodyPr/>
        <a:lstStyle/>
        <a:p>
          <a:endParaRPr lang="en-AU"/>
        </a:p>
      </dgm:t>
    </dgm:pt>
    <dgm:pt modelId="{24143DDB-7934-40BD-99B6-5C4935933FB2}">
      <dgm:prSet phldrT="[Text]" custT="1"/>
      <dgm:spPr/>
      <dgm:t>
        <a:bodyPr/>
        <a:lstStyle/>
        <a:p>
          <a:r>
            <a:rPr lang="en-AU" sz="1000" dirty="0"/>
            <a:t>Given the full </a:t>
          </a:r>
          <a:r>
            <a:rPr lang="en-AU" sz="1000" dirty="0" err="1"/>
            <a:t>archit-ecture</a:t>
          </a:r>
          <a:endParaRPr lang="en-AU" sz="1000" dirty="0"/>
        </a:p>
      </dgm:t>
    </dgm:pt>
    <dgm:pt modelId="{5882FD62-528F-4709-B084-C9E4CE6200E7}" type="parTrans" cxnId="{98A7E074-1BEB-49FE-A307-85E418C7CEFE}">
      <dgm:prSet/>
      <dgm:spPr/>
      <dgm:t>
        <a:bodyPr/>
        <a:lstStyle/>
        <a:p>
          <a:endParaRPr lang="en-AU"/>
        </a:p>
      </dgm:t>
    </dgm:pt>
    <dgm:pt modelId="{4A5B3971-EF67-4264-9050-FBDC9858119E}" type="sibTrans" cxnId="{98A7E074-1BEB-49FE-A307-85E418C7CEFE}">
      <dgm:prSet/>
      <dgm:spPr/>
      <dgm:t>
        <a:bodyPr/>
        <a:lstStyle/>
        <a:p>
          <a:endParaRPr lang="en-AU"/>
        </a:p>
      </dgm:t>
    </dgm:pt>
    <dgm:pt modelId="{0384A11E-78C1-4D58-81F2-4298CEBDE25F}" type="pres">
      <dgm:prSet presAssocID="{CB7AD3B7-04BD-4B13-8EE5-812708A253C9}" presName="theList" presStyleCnt="0">
        <dgm:presLayoutVars>
          <dgm:dir/>
          <dgm:animLvl val="lvl"/>
          <dgm:resizeHandles val="exact"/>
        </dgm:presLayoutVars>
      </dgm:prSet>
      <dgm:spPr/>
    </dgm:pt>
    <dgm:pt modelId="{9F21F04B-9404-438C-A9C6-0C2A26056495}" type="pres">
      <dgm:prSet presAssocID="{3530BC39-19A7-4E3F-B2D5-5F5F883B2326}" presName="compNode" presStyleCnt="0"/>
      <dgm:spPr/>
    </dgm:pt>
    <dgm:pt modelId="{C7AE82E0-F6FE-4F7E-BD30-1DA6A824AB07}" type="pres">
      <dgm:prSet presAssocID="{3530BC39-19A7-4E3F-B2D5-5F5F883B2326}" presName="noGeometry" presStyleCnt="0"/>
      <dgm:spPr/>
    </dgm:pt>
    <dgm:pt modelId="{380CB93A-DCD8-4451-9C7D-F65EFDD8C3ED}" type="pres">
      <dgm:prSet presAssocID="{3530BC39-19A7-4E3F-B2D5-5F5F883B2326}" presName="childTextVisible" presStyleLbl="bgAccFollowNode1" presStyleIdx="0" presStyleCnt="5">
        <dgm:presLayoutVars>
          <dgm:bulletEnabled val="1"/>
        </dgm:presLayoutVars>
      </dgm:prSet>
      <dgm:spPr/>
    </dgm:pt>
    <dgm:pt modelId="{FFE2F7C9-E77D-46C1-8AF1-EE0570257F9D}" type="pres">
      <dgm:prSet presAssocID="{3530BC39-19A7-4E3F-B2D5-5F5F883B2326}" presName="childTextHidden" presStyleLbl="bgAccFollowNode1" presStyleIdx="0" presStyleCnt="5"/>
      <dgm:spPr/>
    </dgm:pt>
    <dgm:pt modelId="{A9329107-6481-4987-A37D-F5F33139E871}" type="pres">
      <dgm:prSet presAssocID="{3530BC39-19A7-4E3F-B2D5-5F5F883B232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17EF886C-9874-46AA-9073-BCFC20D4EB2E}" type="pres">
      <dgm:prSet presAssocID="{3530BC39-19A7-4E3F-B2D5-5F5F883B2326}" presName="aSpace" presStyleCnt="0"/>
      <dgm:spPr/>
    </dgm:pt>
    <dgm:pt modelId="{7804F0DC-8DAF-4B0C-909D-8D97AF6D1D54}" type="pres">
      <dgm:prSet presAssocID="{3EBF5291-C896-4828-8B90-ADF91E16E0E0}" presName="compNode" presStyleCnt="0"/>
      <dgm:spPr/>
    </dgm:pt>
    <dgm:pt modelId="{5365DC29-102E-4028-B033-C19524F406C5}" type="pres">
      <dgm:prSet presAssocID="{3EBF5291-C896-4828-8B90-ADF91E16E0E0}" presName="noGeometry" presStyleCnt="0"/>
      <dgm:spPr/>
    </dgm:pt>
    <dgm:pt modelId="{824D50E7-FA84-41AC-901A-3371026E68B4}" type="pres">
      <dgm:prSet presAssocID="{3EBF5291-C896-4828-8B90-ADF91E16E0E0}" presName="childTextVisible" presStyleLbl="bgAccFollowNode1" presStyleIdx="1" presStyleCnt="5">
        <dgm:presLayoutVars>
          <dgm:bulletEnabled val="1"/>
        </dgm:presLayoutVars>
      </dgm:prSet>
      <dgm:spPr/>
    </dgm:pt>
    <dgm:pt modelId="{6413E4E4-E693-4A4C-B433-215E36438E04}" type="pres">
      <dgm:prSet presAssocID="{3EBF5291-C896-4828-8B90-ADF91E16E0E0}" presName="childTextHidden" presStyleLbl="bgAccFollowNode1" presStyleIdx="1" presStyleCnt="5"/>
      <dgm:spPr/>
    </dgm:pt>
    <dgm:pt modelId="{3AE61C1F-4E9A-4E07-AA33-789EB150FA03}" type="pres">
      <dgm:prSet presAssocID="{3EBF5291-C896-4828-8B90-ADF91E16E0E0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3571774-57B0-4152-AB4D-13E11BC0C03D}" type="pres">
      <dgm:prSet presAssocID="{3EBF5291-C896-4828-8B90-ADF91E16E0E0}" presName="aSpace" presStyleCnt="0"/>
      <dgm:spPr/>
    </dgm:pt>
    <dgm:pt modelId="{74553776-2664-4D79-84E6-FEEA60178F8E}" type="pres">
      <dgm:prSet presAssocID="{685F848A-BEF1-4852-85B6-5E8BA75D7752}" presName="compNode" presStyleCnt="0"/>
      <dgm:spPr/>
    </dgm:pt>
    <dgm:pt modelId="{8AB55181-F55E-43A5-ACFC-3683619B2AAC}" type="pres">
      <dgm:prSet presAssocID="{685F848A-BEF1-4852-85B6-5E8BA75D7752}" presName="noGeometry" presStyleCnt="0"/>
      <dgm:spPr/>
    </dgm:pt>
    <dgm:pt modelId="{AD1613FC-6E6F-42BB-B1AA-722505EA3576}" type="pres">
      <dgm:prSet presAssocID="{685F848A-BEF1-4852-85B6-5E8BA75D7752}" presName="childTextVisible" presStyleLbl="bgAccFollowNode1" presStyleIdx="2" presStyleCnt="5">
        <dgm:presLayoutVars>
          <dgm:bulletEnabled val="1"/>
        </dgm:presLayoutVars>
      </dgm:prSet>
      <dgm:spPr/>
    </dgm:pt>
    <dgm:pt modelId="{D375A3D6-EB93-452F-8FA8-3263A1DDC96F}" type="pres">
      <dgm:prSet presAssocID="{685F848A-BEF1-4852-85B6-5E8BA75D7752}" presName="childTextHidden" presStyleLbl="bgAccFollowNode1" presStyleIdx="2" presStyleCnt="5"/>
      <dgm:spPr/>
    </dgm:pt>
    <dgm:pt modelId="{E0219CA3-6101-43F6-B13E-B52DB04564EB}" type="pres">
      <dgm:prSet presAssocID="{685F848A-BEF1-4852-85B6-5E8BA75D7752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7FD750C8-CEF9-41CB-8BAF-D7DD33545383}" type="pres">
      <dgm:prSet presAssocID="{685F848A-BEF1-4852-85B6-5E8BA75D7752}" presName="aSpace" presStyleCnt="0"/>
      <dgm:spPr/>
    </dgm:pt>
    <dgm:pt modelId="{1BFCDDD1-DAC6-45AC-A110-346F480F1DF9}" type="pres">
      <dgm:prSet presAssocID="{242F61F4-8F6B-4C61-BAC2-8E029DF639E2}" presName="compNode" presStyleCnt="0"/>
      <dgm:spPr/>
    </dgm:pt>
    <dgm:pt modelId="{457ABA80-E2B1-401A-8959-A2B53C4476EE}" type="pres">
      <dgm:prSet presAssocID="{242F61F4-8F6B-4C61-BAC2-8E029DF639E2}" presName="noGeometry" presStyleCnt="0"/>
      <dgm:spPr/>
    </dgm:pt>
    <dgm:pt modelId="{EBAF39DA-5931-4070-8CC3-758E2EA1DDEA}" type="pres">
      <dgm:prSet presAssocID="{242F61F4-8F6B-4C61-BAC2-8E029DF639E2}" presName="childTextVisible" presStyleLbl="bgAccFollowNode1" presStyleIdx="3" presStyleCnt="5">
        <dgm:presLayoutVars>
          <dgm:bulletEnabled val="1"/>
        </dgm:presLayoutVars>
      </dgm:prSet>
      <dgm:spPr/>
    </dgm:pt>
    <dgm:pt modelId="{D236F532-C48B-4D0C-BF6E-3316CDC8A801}" type="pres">
      <dgm:prSet presAssocID="{242F61F4-8F6B-4C61-BAC2-8E029DF639E2}" presName="childTextHidden" presStyleLbl="bgAccFollowNode1" presStyleIdx="3" presStyleCnt="5"/>
      <dgm:spPr/>
    </dgm:pt>
    <dgm:pt modelId="{CA41E08B-D835-414C-B2D8-663E817C116E}" type="pres">
      <dgm:prSet presAssocID="{242F61F4-8F6B-4C61-BAC2-8E029DF639E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1DB66779-23BD-4E8F-BA51-83D54F0C28CF}" type="pres">
      <dgm:prSet presAssocID="{242F61F4-8F6B-4C61-BAC2-8E029DF639E2}" presName="aSpace" presStyleCnt="0"/>
      <dgm:spPr/>
    </dgm:pt>
    <dgm:pt modelId="{1DC4B92A-B7D2-47B1-8148-C26BD0503A8E}" type="pres">
      <dgm:prSet presAssocID="{94A6E183-FC48-4A02-90AE-5EECF0618395}" presName="compNode" presStyleCnt="0"/>
      <dgm:spPr/>
    </dgm:pt>
    <dgm:pt modelId="{1292B8D2-AEE9-4EA6-A5A4-576FDBB3C553}" type="pres">
      <dgm:prSet presAssocID="{94A6E183-FC48-4A02-90AE-5EECF0618395}" presName="noGeometry" presStyleCnt="0"/>
      <dgm:spPr/>
    </dgm:pt>
    <dgm:pt modelId="{021818A6-14B0-4674-847E-88CE0D46964C}" type="pres">
      <dgm:prSet presAssocID="{94A6E183-FC48-4A02-90AE-5EECF0618395}" presName="childTextVisible" presStyleLbl="bgAccFollowNode1" presStyleIdx="4" presStyleCnt="5">
        <dgm:presLayoutVars>
          <dgm:bulletEnabled val="1"/>
        </dgm:presLayoutVars>
      </dgm:prSet>
      <dgm:spPr/>
    </dgm:pt>
    <dgm:pt modelId="{819C84B7-7462-43FB-A1C7-1EEED68A4CD5}" type="pres">
      <dgm:prSet presAssocID="{94A6E183-FC48-4A02-90AE-5EECF0618395}" presName="childTextHidden" presStyleLbl="bgAccFollowNode1" presStyleIdx="4" presStyleCnt="5"/>
      <dgm:spPr/>
    </dgm:pt>
    <dgm:pt modelId="{667ED5C5-45AD-4420-8F64-E11F37D45158}" type="pres">
      <dgm:prSet presAssocID="{94A6E183-FC48-4A02-90AE-5EECF0618395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3D6F290C-4304-40E1-975C-37D0C84A1C20}" type="presOf" srcId="{BB3D7F17-80AA-4A70-AE63-0E6D03F2A4DE}" destId="{D236F532-C48B-4D0C-BF6E-3316CDC8A801}" srcOrd="1" destOrd="0" presId="urn:microsoft.com/office/officeart/2005/8/layout/hProcess6"/>
    <dgm:cxn modelId="{16564F12-8009-4762-8F9A-305697598424}" type="presOf" srcId="{94A6E183-FC48-4A02-90AE-5EECF0618395}" destId="{667ED5C5-45AD-4420-8F64-E11F37D45158}" srcOrd="0" destOrd="0" presId="urn:microsoft.com/office/officeart/2005/8/layout/hProcess6"/>
    <dgm:cxn modelId="{55F61133-4529-462A-9025-FD0099E179DD}" type="presOf" srcId="{C9E527C9-EB55-4DB6-97DE-4004A4967F3B}" destId="{819C84B7-7462-43FB-A1C7-1EEED68A4CD5}" srcOrd="1" destOrd="0" presId="urn:microsoft.com/office/officeart/2005/8/layout/hProcess6"/>
    <dgm:cxn modelId="{512C0A3D-4144-41FC-AF25-CAC2D7899A03}" type="presOf" srcId="{F7C48ABD-5102-4915-B788-6780C2259D72}" destId="{380CB93A-DCD8-4451-9C7D-F65EFDD8C3ED}" srcOrd="0" destOrd="0" presId="urn:microsoft.com/office/officeart/2005/8/layout/hProcess6"/>
    <dgm:cxn modelId="{2EB6DD64-4FC5-48D2-900F-C19243CDCC41}" srcId="{94A6E183-FC48-4A02-90AE-5EECF0618395}" destId="{C9E527C9-EB55-4DB6-97DE-4004A4967F3B}" srcOrd="0" destOrd="0" parTransId="{05434A31-6907-49E2-A69E-0E408EB5A2D6}" sibTransId="{0A738E7B-D6DD-4BC0-A328-BBECE400E1E0}"/>
    <dgm:cxn modelId="{65FBB646-F515-4F4D-A419-8B411A86E437}" srcId="{3530BC39-19A7-4E3F-B2D5-5F5F883B2326}" destId="{F7C48ABD-5102-4915-B788-6780C2259D72}" srcOrd="0" destOrd="0" parTransId="{E1352325-7FBA-4813-82BD-43F4382C4BF0}" sibTransId="{9DD88CEE-72EC-49F4-8A2E-349E182E2DB7}"/>
    <dgm:cxn modelId="{8CDEB448-8437-4524-BB9D-7C1D123F8CB8}" srcId="{CB7AD3B7-04BD-4B13-8EE5-812708A253C9}" destId="{3530BC39-19A7-4E3F-B2D5-5F5F883B2326}" srcOrd="0" destOrd="0" parTransId="{DFA87680-E86E-4B1B-A590-731E53224F49}" sibTransId="{7B5543C7-4E47-443E-A725-ECD9FD79DC40}"/>
    <dgm:cxn modelId="{6FC07D4A-E014-42F9-8C17-9080651FE6EE}" type="presOf" srcId="{3530BC39-19A7-4E3F-B2D5-5F5F883B2326}" destId="{A9329107-6481-4987-A37D-F5F33139E871}" srcOrd="0" destOrd="0" presId="urn:microsoft.com/office/officeart/2005/8/layout/hProcess6"/>
    <dgm:cxn modelId="{9B3B294E-0BBD-4B3E-AE3F-B5E842ADB834}" type="presOf" srcId="{509BD99E-6DC6-4B5B-91E2-B4CBEF587C7A}" destId="{D375A3D6-EB93-452F-8FA8-3263A1DDC96F}" srcOrd="1" destOrd="1" presId="urn:microsoft.com/office/officeart/2005/8/layout/hProcess6"/>
    <dgm:cxn modelId="{9A57E551-E4D8-4C7F-B764-A8212CC15AF5}" type="presOf" srcId="{24143DDB-7934-40BD-99B6-5C4935933FB2}" destId="{6413E4E4-E693-4A4C-B433-215E36438E04}" srcOrd="1" destOrd="0" presId="urn:microsoft.com/office/officeart/2005/8/layout/hProcess6"/>
    <dgm:cxn modelId="{6CAD4C53-02D5-4E06-B315-B1E20F74ED69}" type="presOf" srcId="{C9E527C9-EB55-4DB6-97DE-4004A4967F3B}" destId="{021818A6-14B0-4674-847E-88CE0D46964C}" srcOrd="0" destOrd="0" presId="urn:microsoft.com/office/officeart/2005/8/layout/hProcess6"/>
    <dgm:cxn modelId="{E7ADBD74-68A3-4932-9B3D-99A7EE8B5CBA}" srcId="{242F61F4-8F6B-4C61-BAC2-8E029DF639E2}" destId="{BB3D7F17-80AA-4A70-AE63-0E6D03F2A4DE}" srcOrd="0" destOrd="0" parTransId="{3FDD2B13-C198-4866-AC3D-5B4D93F76E2B}" sibTransId="{8AE59CEA-B231-4A78-82B6-8E848B2B09BA}"/>
    <dgm:cxn modelId="{98A7E074-1BEB-49FE-A307-85E418C7CEFE}" srcId="{3EBF5291-C896-4828-8B90-ADF91E16E0E0}" destId="{24143DDB-7934-40BD-99B6-5C4935933FB2}" srcOrd="0" destOrd="0" parTransId="{5882FD62-528F-4709-B084-C9E4CE6200E7}" sibTransId="{4A5B3971-EF67-4264-9050-FBDC9858119E}"/>
    <dgm:cxn modelId="{BA90A37B-8DAD-43E8-B2B5-677FD3DAEF48}" srcId="{CB7AD3B7-04BD-4B13-8EE5-812708A253C9}" destId="{94A6E183-FC48-4A02-90AE-5EECF0618395}" srcOrd="4" destOrd="0" parTransId="{D829A240-95BE-4220-B4D0-3D40BDA9F400}" sibTransId="{FD592BA3-38AF-4B05-BA0D-8B4F25C08B0E}"/>
    <dgm:cxn modelId="{B8F5AE88-2E5A-4610-82F3-019D0E89D3E7}" type="presOf" srcId="{24143DDB-7934-40BD-99B6-5C4935933FB2}" destId="{824D50E7-FA84-41AC-901A-3371026E68B4}" srcOrd="0" destOrd="0" presId="urn:microsoft.com/office/officeart/2005/8/layout/hProcess6"/>
    <dgm:cxn modelId="{1B7B1D8D-2059-4A92-B023-7B0981FB982D}" type="presOf" srcId="{BB3D7F17-80AA-4A70-AE63-0E6D03F2A4DE}" destId="{EBAF39DA-5931-4070-8CC3-758E2EA1DDEA}" srcOrd="0" destOrd="0" presId="urn:microsoft.com/office/officeart/2005/8/layout/hProcess6"/>
    <dgm:cxn modelId="{CB60B98E-D74E-4F23-9F95-2E3EFA3CCBE7}" type="presOf" srcId="{3EBF5291-C896-4828-8B90-ADF91E16E0E0}" destId="{3AE61C1F-4E9A-4E07-AA33-789EB150FA03}" srcOrd="0" destOrd="0" presId="urn:microsoft.com/office/officeart/2005/8/layout/hProcess6"/>
    <dgm:cxn modelId="{015947AB-F0B4-4AF4-9421-9C5BA485968D}" srcId="{CB7AD3B7-04BD-4B13-8EE5-812708A253C9}" destId="{242F61F4-8F6B-4C61-BAC2-8E029DF639E2}" srcOrd="3" destOrd="0" parTransId="{E99D9A53-9EBD-447D-8BF9-5FF0F98786B2}" sibTransId="{142F4FB6-DC96-48D4-9361-134A078B0C93}"/>
    <dgm:cxn modelId="{F15D7CAC-8719-4079-A79B-8ECC34B7905E}" type="presOf" srcId="{225F37E6-EE8E-42F9-BDD7-EC325F4E580C}" destId="{D375A3D6-EB93-452F-8FA8-3263A1DDC96F}" srcOrd="1" destOrd="0" presId="urn:microsoft.com/office/officeart/2005/8/layout/hProcess6"/>
    <dgm:cxn modelId="{FB8B40C0-FCC2-4025-A72B-A8C01D97D073}" srcId="{CB7AD3B7-04BD-4B13-8EE5-812708A253C9}" destId="{3EBF5291-C896-4828-8B90-ADF91E16E0E0}" srcOrd="1" destOrd="0" parTransId="{CD34A23F-3C06-437B-9617-8300A977AB25}" sibTransId="{18F4A853-4878-4DB6-A1BC-0B07BAAC81F9}"/>
    <dgm:cxn modelId="{28410BC1-F67C-4B79-AD2E-0A47E36F8F06}" srcId="{685F848A-BEF1-4852-85B6-5E8BA75D7752}" destId="{225F37E6-EE8E-42F9-BDD7-EC325F4E580C}" srcOrd="0" destOrd="0" parTransId="{67592C8F-04B6-4AEF-9BFD-79AD2D07F7AB}" sibTransId="{E7A05CFD-0922-43C8-BC0A-DB769BBC5B72}"/>
    <dgm:cxn modelId="{DF0980C7-546A-4157-A219-1697792B1C82}" srcId="{CB7AD3B7-04BD-4B13-8EE5-812708A253C9}" destId="{685F848A-BEF1-4852-85B6-5E8BA75D7752}" srcOrd="2" destOrd="0" parTransId="{155474A4-B782-4A45-84E0-2F45440FDADC}" sibTransId="{DA04652F-F817-427E-8528-84E2FEB5F9A2}"/>
    <dgm:cxn modelId="{984F6ED0-C868-4C69-A6C2-CEFEC12946E2}" type="presOf" srcId="{F7C48ABD-5102-4915-B788-6780C2259D72}" destId="{FFE2F7C9-E77D-46C1-8AF1-EE0570257F9D}" srcOrd="1" destOrd="0" presId="urn:microsoft.com/office/officeart/2005/8/layout/hProcess6"/>
    <dgm:cxn modelId="{6444B8DB-5019-441F-8E06-EB40A479602C}" type="presOf" srcId="{225F37E6-EE8E-42F9-BDD7-EC325F4E580C}" destId="{AD1613FC-6E6F-42BB-B1AA-722505EA3576}" srcOrd="0" destOrd="0" presId="urn:microsoft.com/office/officeart/2005/8/layout/hProcess6"/>
    <dgm:cxn modelId="{13F4BBDF-962A-4504-B0D1-122F1FEEFFA4}" type="presOf" srcId="{509BD99E-6DC6-4B5B-91E2-B4CBEF587C7A}" destId="{AD1613FC-6E6F-42BB-B1AA-722505EA3576}" srcOrd="0" destOrd="1" presId="urn:microsoft.com/office/officeart/2005/8/layout/hProcess6"/>
    <dgm:cxn modelId="{E6CC92E3-9903-4E02-8EBB-A623F8F521BC}" srcId="{685F848A-BEF1-4852-85B6-5E8BA75D7752}" destId="{509BD99E-6DC6-4B5B-91E2-B4CBEF587C7A}" srcOrd="1" destOrd="0" parTransId="{955B4F2F-B4AD-447A-8363-DA59372A4F83}" sibTransId="{917CE2C9-5E82-4D36-B3E7-FF8EF35867DB}"/>
    <dgm:cxn modelId="{4978A4E6-EF8E-4AD2-9FD6-9D49CE60E160}" type="presOf" srcId="{685F848A-BEF1-4852-85B6-5E8BA75D7752}" destId="{E0219CA3-6101-43F6-B13E-B52DB04564EB}" srcOrd="0" destOrd="0" presId="urn:microsoft.com/office/officeart/2005/8/layout/hProcess6"/>
    <dgm:cxn modelId="{B993D9EB-B68E-475E-A92D-D2E8C64EC121}" type="presOf" srcId="{242F61F4-8F6B-4C61-BAC2-8E029DF639E2}" destId="{CA41E08B-D835-414C-B2D8-663E817C116E}" srcOrd="0" destOrd="0" presId="urn:microsoft.com/office/officeart/2005/8/layout/hProcess6"/>
    <dgm:cxn modelId="{378F7AEF-41C9-4799-91B9-174AC889015B}" type="presOf" srcId="{CB7AD3B7-04BD-4B13-8EE5-812708A253C9}" destId="{0384A11E-78C1-4D58-81F2-4298CEBDE25F}" srcOrd="0" destOrd="0" presId="urn:microsoft.com/office/officeart/2005/8/layout/hProcess6"/>
    <dgm:cxn modelId="{A66E4640-DF54-4764-8D58-193713F495D3}" type="presParOf" srcId="{0384A11E-78C1-4D58-81F2-4298CEBDE25F}" destId="{9F21F04B-9404-438C-A9C6-0C2A26056495}" srcOrd="0" destOrd="0" presId="urn:microsoft.com/office/officeart/2005/8/layout/hProcess6"/>
    <dgm:cxn modelId="{0E16744B-651F-43F8-A4AB-BD4D13363075}" type="presParOf" srcId="{9F21F04B-9404-438C-A9C6-0C2A26056495}" destId="{C7AE82E0-F6FE-4F7E-BD30-1DA6A824AB07}" srcOrd="0" destOrd="0" presId="urn:microsoft.com/office/officeart/2005/8/layout/hProcess6"/>
    <dgm:cxn modelId="{88A55EC1-0A31-4F09-997C-D4FC61869A56}" type="presParOf" srcId="{9F21F04B-9404-438C-A9C6-0C2A26056495}" destId="{380CB93A-DCD8-4451-9C7D-F65EFDD8C3ED}" srcOrd="1" destOrd="0" presId="urn:microsoft.com/office/officeart/2005/8/layout/hProcess6"/>
    <dgm:cxn modelId="{3A8D587D-E91E-4EA5-B738-54DA4785FC97}" type="presParOf" srcId="{9F21F04B-9404-438C-A9C6-0C2A26056495}" destId="{FFE2F7C9-E77D-46C1-8AF1-EE0570257F9D}" srcOrd="2" destOrd="0" presId="urn:microsoft.com/office/officeart/2005/8/layout/hProcess6"/>
    <dgm:cxn modelId="{E01F7D00-F032-4D20-9252-ACE5046E56DC}" type="presParOf" srcId="{9F21F04B-9404-438C-A9C6-0C2A26056495}" destId="{A9329107-6481-4987-A37D-F5F33139E871}" srcOrd="3" destOrd="0" presId="urn:microsoft.com/office/officeart/2005/8/layout/hProcess6"/>
    <dgm:cxn modelId="{7781CF25-DF86-4DBD-A571-32D28651C1B3}" type="presParOf" srcId="{0384A11E-78C1-4D58-81F2-4298CEBDE25F}" destId="{17EF886C-9874-46AA-9073-BCFC20D4EB2E}" srcOrd="1" destOrd="0" presId="urn:microsoft.com/office/officeart/2005/8/layout/hProcess6"/>
    <dgm:cxn modelId="{857C1F86-2346-4EB8-937D-A5457A3B0910}" type="presParOf" srcId="{0384A11E-78C1-4D58-81F2-4298CEBDE25F}" destId="{7804F0DC-8DAF-4B0C-909D-8D97AF6D1D54}" srcOrd="2" destOrd="0" presId="urn:microsoft.com/office/officeart/2005/8/layout/hProcess6"/>
    <dgm:cxn modelId="{C9B4FC93-01B6-458F-814A-BDFAF1123024}" type="presParOf" srcId="{7804F0DC-8DAF-4B0C-909D-8D97AF6D1D54}" destId="{5365DC29-102E-4028-B033-C19524F406C5}" srcOrd="0" destOrd="0" presId="urn:microsoft.com/office/officeart/2005/8/layout/hProcess6"/>
    <dgm:cxn modelId="{621B62FF-E07D-4799-86DE-FD5013D14E76}" type="presParOf" srcId="{7804F0DC-8DAF-4B0C-909D-8D97AF6D1D54}" destId="{824D50E7-FA84-41AC-901A-3371026E68B4}" srcOrd="1" destOrd="0" presId="urn:microsoft.com/office/officeart/2005/8/layout/hProcess6"/>
    <dgm:cxn modelId="{D096D610-5598-45F7-BC8A-065937129334}" type="presParOf" srcId="{7804F0DC-8DAF-4B0C-909D-8D97AF6D1D54}" destId="{6413E4E4-E693-4A4C-B433-215E36438E04}" srcOrd="2" destOrd="0" presId="urn:microsoft.com/office/officeart/2005/8/layout/hProcess6"/>
    <dgm:cxn modelId="{3B24D346-C2DD-4FF7-8A70-CE94623891CE}" type="presParOf" srcId="{7804F0DC-8DAF-4B0C-909D-8D97AF6D1D54}" destId="{3AE61C1F-4E9A-4E07-AA33-789EB150FA03}" srcOrd="3" destOrd="0" presId="urn:microsoft.com/office/officeart/2005/8/layout/hProcess6"/>
    <dgm:cxn modelId="{56EF7586-5B7A-43D7-8623-1C98F7F4578F}" type="presParOf" srcId="{0384A11E-78C1-4D58-81F2-4298CEBDE25F}" destId="{53571774-57B0-4152-AB4D-13E11BC0C03D}" srcOrd="3" destOrd="0" presId="urn:microsoft.com/office/officeart/2005/8/layout/hProcess6"/>
    <dgm:cxn modelId="{FCDD03F4-D15D-4D1C-9875-B37647584DCC}" type="presParOf" srcId="{0384A11E-78C1-4D58-81F2-4298CEBDE25F}" destId="{74553776-2664-4D79-84E6-FEEA60178F8E}" srcOrd="4" destOrd="0" presId="urn:microsoft.com/office/officeart/2005/8/layout/hProcess6"/>
    <dgm:cxn modelId="{0DA016C6-978A-4266-B8BC-C7AD0F9A224C}" type="presParOf" srcId="{74553776-2664-4D79-84E6-FEEA60178F8E}" destId="{8AB55181-F55E-43A5-ACFC-3683619B2AAC}" srcOrd="0" destOrd="0" presId="urn:microsoft.com/office/officeart/2005/8/layout/hProcess6"/>
    <dgm:cxn modelId="{76A5CE4B-A3CB-4C36-B6A5-9061E60FE191}" type="presParOf" srcId="{74553776-2664-4D79-84E6-FEEA60178F8E}" destId="{AD1613FC-6E6F-42BB-B1AA-722505EA3576}" srcOrd="1" destOrd="0" presId="urn:microsoft.com/office/officeart/2005/8/layout/hProcess6"/>
    <dgm:cxn modelId="{40D782C9-6E8F-41A2-9082-0DE16CA749AC}" type="presParOf" srcId="{74553776-2664-4D79-84E6-FEEA60178F8E}" destId="{D375A3D6-EB93-452F-8FA8-3263A1DDC96F}" srcOrd="2" destOrd="0" presId="urn:microsoft.com/office/officeart/2005/8/layout/hProcess6"/>
    <dgm:cxn modelId="{AF5A98CD-7887-489F-87D6-C0B87B39FFF6}" type="presParOf" srcId="{74553776-2664-4D79-84E6-FEEA60178F8E}" destId="{E0219CA3-6101-43F6-B13E-B52DB04564EB}" srcOrd="3" destOrd="0" presId="urn:microsoft.com/office/officeart/2005/8/layout/hProcess6"/>
    <dgm:cxn modelId="{020291A7-D58B-47C7-95BA-CFFB17C101E5}" type="presParOf" srcId="{0384A11E-78C1-4D58-81F2-4298CEBDE25F}" destId="{7FD750C8-CEF9-41CB-8BAF-D7DD33545383}" srcOrd="5" destOrd="0" presId="urn:microsoft.com/office/officeart/2005/8/layout/hProcess6"/>
    <dgm:cxn modelId="{21AE1EB1-DD49-4AAD-B47C-B927632258DA}" type="presParOf" srcId="{0384A11E-78C1-4D58-81F2-4298CEBDE25F}" destId="{1BFCDDD1-DAC6-45AC-A110-346F480F1DF9}" srcOrd="6" destOrd="0" presId="urn:microsoft.com/office/officeart/2005/8/layout/hProcess6"/>
    <dgm:cxn modelId="{082F5582-A117-4106-A4B2-9D25B361A329}" type="presParOf" srcId="{1BFCDDD1-DAC6-45AC-A110-346F480F1DF9}" destId="{457ABA80-E2B1-401A-8959-A2B53C4476EE}" srcOrd="0" destOrd="0" presId="urn:microsoft.com/office/officeart/2005/8/layout/hProcess6"/>
    <dgm:cxn modelId="{A95AC8E7-5243-418B-8292-75A7A4668133}" type="presParOf" srcId="{1BFCDDD1-DAC6-45AC-A110-346F480F1DF9}" destId="{EBAF39DA-5931-4070-8CC3-758E2EA1DDEA}" srcOrd="1" destOrd="0" presId="urn:microsoft.com/office/officeart/2005/8/layout/hProcess6"/>
    <dgm:cxn modelId="{DA59D137-F4CB-4B23-8D1B-533AD25E72CD}" type="presParOf" srcId="{1BFCDDD1-DAC6-45AC-A110-346F480F1DF9}" destId="{D236F532-C48B-4D0C-BF6E-3316CDC8A801}" srcOrd="2" destOrd="0" presId="urn:microsoft.com/office/officeart/2005/8/layout/hProcess6"/>
    <dgm:cxn modelId="{489E874D-8FFF-4352-AEFA-961DC245EFB4}" type="presParOf" srcId="{1BFCDDD1-DAC6-45AC-A110-346F480F1DF9}" destId="{CA41E08B-D835-414C-B2D8-663E817C116E}" srcOrd="3" destOrd="0" presId="urn:microsoft.com/office/officeart/2005/8/layout/hProcess6"/>
    <dgm:cxn modelId="{9D7EEB1A-750D-4118-A679-E152510CD3D2}" type="presParOf" srcId="{0384A11E-78C1-4D58-81F2-4298CEBDE25F}" destId="{1DB66779-23BD-4E8F-BA51-83D54F0C28CF}" srcOrd="7" destOrd="0" presId="urn:microsoft.com/office/officeart/2005/8/layout/hProcess6"/>
    <dgm:cxn modelId="{075C00D9-A3B4-4894-84EA-3D00580B7BB9}" type="presParOf" srcId="{0384A11E-78C1-4D58-81F2-4298CEBDE25F}" destId="{1DC4B92A-B7D2-47B1-8148-C26BD0503A8E}" srcOrd="8" destOrd="0" presId="urn:microsoft.com/office/officeart/2005/8/layout/hProcess6"/>
    <dgm:cxn modelId="{DFAC660C-EDA8-49E0-B162-3E0E9D93BD9D}" type="presParOf" srcId="{1DC4B92A-B7D2-47B1-8148-C26BD0503A8E}" destId="{1292B8D2-AEE9-4EA6-A5A4-576FDBB3C553}" srcOrd="0" destOrd="0" presId="urn:microsoft.com/office/officeart/2005/8/layout/hProcess6"/>
    <dgm:cxn modelId="{F01F3BE2-72DB-47C4-B0F5-4F26A72ED4DC}" type="presParOf" srcId="{1DC4B92A-B7D2-47B1-8148-C26BD0503A8E}" destId="{021818A6-14B0-4674-847E-88CE0D46964C}" srcOrd="1" destOrd="0" presId="urn:microsoft.com/office/officeart/2005/8/layout/hProcess6"/>
    <dgm:cxn modelId="{CD14B93E-7C19-47D5-9853-C5EB1A2A9C07}" type="presParOf" srcId="{1DC4B92A-B7D2-47B1-8148-C26BD0503A8E}" destId="{819C84B7-7462-43FB-A1C7-1EEED68A4CD5}" srcOrd="2" destOrd="0" presId="urn:microsoft.com/office/officeart/2005/8/layout/hProcess6"/>
    <dgm:cxn modelId="{F3A29D14-3BFC-412D-8C20-20EFF1ADE4D5}" type="presParOf" srcId="{1DC4B92A-B7D2-47B1-8148-C26BD0503A8E}" destId="{667ED5C5-45AD-4420-8F64-E11F37D4515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9A66-73CE-4666-A370-E72BD67D4916}">
      <dsp:nvSpPr>
        <dsp:cNvPr id="0" name=""/>
        <dsp:cNvSpPr/>
      </dsp:nvSpPr>
      <dsp:spPr>
        <a:xfrm>
          <a:off x="1346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toy data / Load toy data</a:t>
          </a:r>
          <a:endParaRPr lang="en-US" sz="1500" kern="1200"/>
        </a:p>
      </dsp:txBody>
      <dsp:txXfrm>
        <a:off x="1346" y="1531881"/>
        <a:ext cx="1696501" cy="1425060"/>
      </dsp:txXfrm>
    </dsp:sp>
    <dsp:sp modelId="{1CD294C6-F1A5-4406-BFEE-F4CEDA076DB1}">
      <dsp:nvSpPr>
        <dsp:cNvPr id="0" name=""/>
        <dsp:cNvSpPr/>
      </dsp:nvSpPr>
      <dsp:spPr>
        <a:xfrm>
          <a:off x="493331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597679" y="971200"/>
        <a:ext cx="503834" cy="503834"/>
      </dsp:txXfrm>
    </dsp:sp>
    <dsp:sp modelId="{7A5B85B2-C4E2-4C09-BECF-DD99422DC4B4}">
      <dsp:nvSpPr>
        <dsp:cNvPr id="0" name=""/>
        <dsp:cNvSpPr/>
      </dsp:nvSpPr>
      <dsp:spPr>
        <a:xfrm>
          <a:off x="1346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BD86-5C8D-4C6D-8971-62387AB7854B}">
      <dsp:nvSpPr>
        <dsp:cNvPr id="0" name=""/>
        <dsp:cNvSpPr/>
      </dsp:nvSpPr>
      <dsp:spPr>
        <a:xfrm>
          <a:off x="1867497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a full GNN architecture</a:t>
          </a:r>
          <a:endParaRPr lang="en-US" sz="1500" kern="1200"/>
        </a:p>
      </dsp:txBody>
      <dsp:txXfrm>
        <a:off x="1867497" y="1531881"/>
        <a:ext cx="1696501" cy="1425060"/>
      </dsp:txXfrm>
    </dsp:sp>
    <dsp:sp modelId="{EC3FB485-9A95-4AF9-BAC4-868DF64B6BCB}">
      <dsp:nvSpPr>
        <dsp:cNvPr id="0" name=""/>
        <dsp:cNvSpPr/>
      </dsp:nvSpPr>
      <dsp:spPr>
        <a:xfrm>
          <a:off x="2359482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</a:t>
          </a:r>
        </a:p>
      </dsp:txBody>
      <dsp:txXfrm>
        <a:off x="2463830" y="971200"/>
        <a:ext cx="503834" cy="503834"/>
      </dsp:txXfrm>
    </dsp:sp>
    <dsp:sp modelId="{F990D2AA-B610-439E-B719-CBE8B1E32876}">
      <dsp:nvSpPr>
        <dsp:cNvPr id="0" name=""/>
        <dsp:cNvSpPr/>
      </dsp:nvSpPr>
      <dsp:spPr>
        <a:xfrm>
          <a:off x="1867497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98996-3571-48DD-8A57-012720DE6762}">
      <dsp:nvSpPr>
        <dsp:cNvPr id="0" name=""/>
        <dsp:cNvSpPr/>
      </dsp:nvSpPr>
      <dsp:spPr>
        <a:xfrm>
          <a:off x="3733648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Train and evaluate the architecture</a:t>
          </a:r>
          <a:endParaRPr lang="en-US" sz="1500" kern="1200"/>
        </a:p>
      </dsp:txBody>
      <dsp:txXfrm>
        <a:off x="3733648" y="1531881"/>
        <a:ext cx="1696501" cy="1425060"/>
      </dsp:txXfrm>
    </dsp:sp>
    <dsp:sp modelId="{AB3172BC-DEF1-45AB-B2DB-05F621FEAC3C}">
      <dsp:nvSpPr>
        <dsp:cNvPr id="0" name=""/>
        <dsp:cNvSpPr/>
      </dsp:nvSpPr>
      <dsp:spPr>
        <a:xfrm>
          <a:off x="4225634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329982" y="971200"/>
        <a:ext cx="503834" cy="503834"/>
      </dsp:txXfrm>
    </dsp:sp>
    <dsp:sp modelId="{D3C91803-8FD1-4931-923B-2C274F1ADDB7}">
      <dsp:nvSpPr>
        <dsp:cNvPr id="0" name=""/>
        <dsp:cNvSpPr/>
      </dsp:nvSpPr>
      <dsp:spPr>
        <a:xfrm>
          <a:off x="3733648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EA908-0949-4A35-85A9-0DFB9EA5D6F4}">
      <dsp:nvSpPr>
        <dsp:cNvPr id="0" name=""/>
        <dsp:cNvSpPr/>
      </dsp:nvSpPr>
      <dsp:spPr>
        <a:xfrm>
          <a:off x="5599800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Optimise the hyperparameters</a:t>
          </a:r>
          <a:endParaRPr lang="en-US" sz="1500" kern="1200"/>
        </a:p>
      </dsp:txBody>
      <dsp:txXfrm>
        <a:off x="5599800" y="1531881"/>
        <a:ext cx="1696501" cy="1425060"/>
      </dsp:txXfrm>
    </dsp:sp>
    <dsp:sp modelId="{0ACEB17A-1377-41E7-A20F-13637E887626}">
      <dsp:nvSpPr>
        <dsp:cNvPr id="0" name=""/>
        <dsp:cNvSpPr/>
      </dsp:nvSpPr>
      <dsp:spPr>
        <a:xfrm>
          <a:off x="6091785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196133" y="971200"/>
        <a:ext cx="503834" cy="503834"/>
      </dsp:txXfrm>
    </dsp:sp>
    <dsp:sp modelId="{2B9606D3-F424-43A7-ABC9-7976F86017AE}">
      <dsp:nvSpPr>
        <dsp:cNvPr id="0" name=""/>
        <dsp:cNvSpPr/>
      </dsp:nvSpPr>
      <dsp:spPr>
        <a:xfrm>
          <a:off x="5599800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F9DEA-1797-42DD-871F-51FA4DDDE1C0}">
      <dsp:nvSpPr>
        <dsp:cNvPr id="0" name=""/>
        <dsp:cNvSpPr/>
      </dsp:nvSpPr>
      <dsp:spPr>
        <a:xfrm>
          <a:off x="7465951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Compare between other architectures</a:t>
          </a:r>
          <a:endParaRPr lang="en-US" sz="1500" kern="1200"/>
        </a:p>
      </dsp:txBody>
      <dsp:txXfrm>
        <a:off x="7465951" y="1531881"/>
        <a:ext cx="1696501" cy="1425060"/>
      </dsp:txXfrm>
    </dsp:sp>
    <dsp:sp modelId="{C8F20754-18F5-4540-8F57-410E2F68C561}">
      <dsp:nvSpPr>
        <dsp:cNvPr id="0" name=""/>
        <dsp:cNvSpPr/>
      </dsp:nvSpPr>
      <dsp:spPr>
        <a:xfrm>
          <a:off x="7957936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062284" y="971200"/>
        <a:ext cx="503834" cy="503834"/>
      </dsp:txXfrm>
    </dsp:sp>
    <dsp:sp modelId="{9C864D81-93F8-4A77-9957-B23EAB4AEF61}">
      <dsp:nvSpPr>
        <dsp:cNvPr id="0" name=""/>
        <dsp:cNvSpPr/>
      </dsp:nvSpPr>
      <dsp:spPr>
        <a:xfrm>
          <a:off x="7465951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CB631-C6F4-4753-ADBD-539E77CD2946}">
      <dsp:nvSpPr>
        <dsp:cNvPr id="0" name=""/>
        <dsp:cNvSpPr/>
      </dsp:nvSpPr>
      <dsp:spPr>
        <a:xfrm>
          <a:off x="9332102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50" kern="1200" dirty="0"/>
            <a:t>Keep track of the hyperparameters, model architecture, weights, metrics, performance, input/output data, … everything</a:t>
          </a:r>
          <a:endParaRPr lang="en-US" sz="1050" kern="1200" dirty="0"/>
        </a:p>
      </dsp:txBody>
      <dsp:txXfrm>
        <a:off x="9332102" y="1531881"/>
        <a:ext cx="1696501" cy="1425060"/>
      </dsp:txXfrm>
    </dsp:sp>
    <dsp:sp modelId="{39609165-67B8-4223-94F9-6517F0E20CC4}">
      <dsp:nvSpPr>
        <dsp:cNvPr id="0" name=""/>
        <dsp:cNvSpPr/>
      </dsp:nvSpPr>
      <dsp:spPr>
        <a:xfrm>
          <a:off x="9824087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6</a:t>
          </a:r>
        </a:p>
      </dsp:txBody>
      <dsp:txXfrm>
        <a:off x="9928435" y="971200"/>
        <a:ext cx="503834" cy="503834"/>
      </dsp:txXfrm>
    </dsp:sp>
    <dsp:sp modelId="{1DC0C5BF-04BB-40D9-B92F-C15949FF4E49}">
      <dsp:nvSpPr>
        <dsp:cNvPr id="0" name=""/>
        <dsp:cNvSpPr/>
      </dsp:nvSpPr>
      <dsp:spPr>
        <a:xfrm>
          <a:off x="9332102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9A66-73CE-4666-A370-E72BD67D4916}">
      <dsp:nvSpPr>
        <dsp:cNvPr id="0" name=""/>
        <dsp:cNvSpPr/>
      </dsp:nvSpPr>
      <dsp:spPr>
        <a:xfrm>
          <a:off x="1346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toy data / Load toy data</a:t>
          </a:r>
          <a:endParaRPr lang="en-US" sz="1500" kern="1200"/>
        </a:p>
      </dsp:txBody>
      <dsp:txXfrm>
        <a:off x="1346" y="1531881"/>
        <a:ext cx="1696501" cy="1425060"/>
      </dsp:txXfrm>
    </dsp:sp>
    <dsp:sp modelId="{1CD294C6-F1A5-4406-BFEE-F4CEDA076DB1}">
      <dsp:nvSpPr>
        <dsp:cNvPr id="0" name=""/>
        <dsp:cNvSpPr/>
      </dsp:nvSpPr>
      <dsp:spPr>
        <a:xfrm>
          <a:off x="493331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597679" y="971200"/>
        <a:ext cx="503834" cy="503834"/>
      </dsp:txXfrm>
    </dsp:sp>
    <dsp:sp modelId="{7A5B85B2-C4E2-4C09-BECF-DD99422DC4B4}">
      <dsp:nvSpPr>
        <dsp:cNvPr id="0" name=""/>
        <dsp:cNvSpPr/>
      </dsp:nvSpPr>
      <dsp:spPr>
        <a:xfrm>
          <a:off x="1346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BD86-5C8D-4C6D-8971-62387AB7854B}">
      <dsp:nvSpPr>
        <dsp:cNvPr id="0" name=""/>
        <dsp:cNvSpPr/>
      </dsp:nvSpPr>
      <dsp:spPr>
        <a:xfrm>
          <a:off x="1867497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a full GNN architecture</a:t>
          </a:r>
          <a:endParaRPr lang="en-US" sz="1500" kern="1200"/>
        </a:p>
      </dsp:txBody>
      <dsp:txXfrm>
        <a:off x="1867497" y="1531881"/>
        <a:ext cx="1696501" cy="1425060"/>
      </dsp:txXfrm>
    </dsp:sp>
    <dsp:sp modelId="{EC3FB485-9A95-4AF9-BAC4-868DF64B6BCB}">
      <dsp:nvSpPr>
        <dsp:cNvPr id="0" name=""/>
        <dsp:cNvSpPr/>
      </dsp:nvSpPr>
      <dsp:spPr>
        <a:xfrm>
          <a:off x="2359482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</a:t>
          </a:r>
        </a:p>
      </dsp:txBody>
      <dsp:txXfrm>
        <a:off x="2463830" y="971200"/>
        <a:ext cx="503834" cy="503834"/>
      </dsp:txXfrm>
    </dsp:sp>
    <dsp:sp modelId="{F990D2AA-B610-439E-B719-CBE8B1E32876}">
      <dsp:nvSpPr>
        <dsp:cNvPr id="0" name=""/>
        <dsp:cNvSpPr/>
      </dsp:nvSpPr>
      <dsp:spPr>
        <a:xfrm>
          <a:off x="1867497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98996-3571-48DD-8A57-012720DE6762}">
      <dsp:nvSpPr>
        <dsp:cNvPr id="0" name=""/>
        <dsp:cNvSpPr/>
      </dsp:nvSpPr>
      <dsp:spPr>
        <a:xfrm>
          <a:off x="3733648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Train and evaluate the architecture</a:t>
          </a:r>
          <a:endParaRPr lang="en-US" sz="1500" kern="1200"/>
        </a:p>
      </dsp:txBody>
      <dsp:txXfrm>
        <a:off x="3733648" y="1531881"/>
        <a:ext cx="1696501" cy="1425060"/>
      </dsp:txXfrm>
    </dsp:sp>
    <dsp:sp modelId="{AB3172BC-DEF1-45AB-B2DB-05F621FEAC3C}">
      <dsp:nvSpPr>
        <dsp:cNvPr id="0" name=""/>
        <dsp:cNvSpPr/>
      </dsp:nvSpPr>
      <dsp:spPr>
        <a:xfrm>
          <a:off x="4225634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329982" y="971200"/>
        <a:ext cx="503834" cy="503834"/>
      </dsp:txXfrm>
    </dsp:sp>
    <dsp:sp modelId="{D3C91803-8FD1-4931-923B-2C274F1ADDB7}">
      <dsp:nvSpPr>
        <dsp:cNvPr id="0" name=""/>
        <dsp:cNvSpPr/>
      </dsp:nvSpPr>
      <dsp:spPr>
        <a:xfrm>
          <a:off x="3733648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EA908-0949-4A35-85A9-0DFB9EA5D6F4}">
      <dsp:nvSpPr>
        <dsp:cNvPr id="0" name=""/>
        <dsp:cNvSpPr/>
      </dsp:nvSpPr>
      <dsp:spPr>
        <a:xfrm>
          <a:off x="5599800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Optimise the hyperparameters</a:t>
          </a:r>
          <a:endParaRPr lang="en-US" sz="1500" kern="1200"/>
        </a:p>
      </dsp:txBody>
      <dsp:txXfrm>
        <a:off x="5599800" y="1531881"/>
        <a:ext cx="1696501" cy="1425060"/>
      </dsp:txXfrm>
    </dsp:sp>
    <dsp:sp modelId="{0ACEB17A-1377-41E7-A20F-13637E887626}">
      <dsp:nvSpPr>
        <dsp:cNvPr id="0" name=""/>
        <dsp:cNvSpPr/>
      </dsp:nvSpPr>
      <dsp:spPr>
        <a:xfrm>
          <a:off x="6091785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196133" y="971200"/>
        <a:ext cx="503834" cy="503834"/>
      </dsp:txXfrm>
    </dsp:sp>
    <dsp:sp modelId="{2B9606D3-F424-43A7-ABC9-7976F86017AE}">
      <dsp:nvSpPr>
        <dsp:cNvPr id="0" name=""/>
        <dsp:cNvSpPr/>
      </dsp:nvSpPr>
      <dsp:spPr>
        <a:xfrm>
          <a:off x="5599800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F9DEA-1797-42DD-871F-51FA4DDDE1C0}">
      <dsp:nvSpPr>
        <dsp:cNvPr id="0" name=""/>
        <dsp:cNvSpPr/>
      </dsp:nvSpPr>
      <dsp:spPr>
        <a:xfrm>
          <a:off x="7465951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Compare between other architectures</a:t>
          </a:r>
          <a:endParaRPr lang="en-US" sz="1500" kern="1200"/>
        </a:p>
      </dsp:txBody>
      <dsp:txXfrm>
        <a:off x="7465951" y="1531881"/>
        <a:ext cx="1696501" cy="1425060"/>
      </dsp:txXfrm>
    </dsp:sp>
    <dsp:sp modelId="{C8F20754-18F5-4540-8F57-410E2F68C561}">
      <dsp:nvSpPr>
        <dsp:cNvPr id="0" name=""/>
        <dsp:cNvSpPr/>
      </dsp:nvSpPr>
      <dsp:spPr>
        <a:xfrm>
          <a:off x="7957936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062284" y="971200"/>
        <a:ext cx="503834" cy="503834"/>
      </dsp:txXfrm>
    </dsp:sp>
    <dsp:sp modelId="{9C864D81-93F8-4A77-9957-B23EAB4AEF61}">
      <dsp:nvSpPr>
        <dsp:cNvPr id="0" name=""/>
        <dsp:cNvSpPr/>
      </dsp:nvSpPr>
      <dsp:spPr>
        <a:xfrm>
          <a:off x="7465951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CB631-C6F4-4753-ADBD-539E77CD2946}">
      <dsp:nvSpPr>
        <dsp:cNvPr id="0" name=""/>
        <dsp:cNvSpPr/>
      </dsp:nvSpPr>
      <dsp:spPr>
        <a:xfrm>
          <a:off x="9332102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50" kern="1200" dirty="0"/>
            <a:t>Keep track of the hyperparameters, model architecture, weights, metrics, performance, input/output data, … everything</a:t>
          </a:r>
          <a:endParaRPr lang="en-US" sz="1050" kern="1200" dirty="0"/>
        </a:p>
      </dsp:txBody>
      <dsp:txXfrm>
        <a:off x="9332102" y="1531881"/>
        <a:ext cx="1696501" cy="1425060"/>
      </dsp:txXfrm>
    </dsp:sp>
    <dsp:sp modelId="{39609165-67B8-4223-94F9-6517F0E20CC4}">
      <dsp:nvSpPr>
        <dsp:cNvPr id="0" name=""/>
        <dsp:cNvSpPr/>
      </dsp:nvSpPr>
      <dsp:spPr>
        <a:xfrm>
          <a:off x="9824087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6</a:t>
          </a:r>
        </a:p>
      </dsp:txBody>
      <dsp:txXfrm>
        <a:off x="9928435" y="971200"/>
        <a:ext cx="503834" cy="503834"/>
      </dsp:txXfrm>
    </dsp:sp>
    <dsp:sp modelId="{1DC0C5BF-04BB-40D9-B92F-C15949FF4E49}">
      <dsp:nvSpPr>
        <dsp:cNvPr id="0" name=""/>
        <dsp:cNvSpPr/>
      </dsp:nvSpPr>
      <dsp:spPr>
        <a:xfrm>
          <a:off x="9332102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9A66-73CE-4666-A370-E72BD67D4916}">
      <dsp:nvSpPr>
        <dsp:cNvPr id="0" name=""/>
        <dsp:cNvSpPr/>
      </dsp:nvSpPr>
      <dsp:spPr>
        <a:xfrm>
          <a:off x="1346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toy data / Load toy data</a:t>
          </a:r>
          <a:endParaRPr lang="en-US" sz="1500" kern="1200"/>
        </a:p>
      </dsp:txBody>
      <dsp:txXfrm>
        <a:off x="1346" y="1531881"/>
        <a:ext cx="1696501" cy="1425060"/>
      </dsp:txXfrm>
    </dsp:sp>
    <dsp:sp modelId="{1CD294C6-F1A5-4406-BFEE-F4CEDA076DB1}">
      <dsp:nvSpPr>
        <dsp:cNvPr id="0" name=""/>
        <dsp:cNvSpPr/>
      </dsp:nvSpPr>
      <dsp:spPr>
        <a:xfrm>
          <a:off x="493331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597679" y="971200"/>
        <a:ext cx="503834" cy="503834"/>
      </dsp:txXfrm>
    </dsp:sp>
    <dsp:sp modelId="{7A5B85B2-C4E2-4C09-BECF-DD99422DC4B4}">
      <dsp:nvSpPr>
        <dsp:cNvPr id="0" name=""/>
        <dsp:cNvSpPr/>
      </dsp:nvSpPr>
      <dsp:spPr>
        <a:xfrm>
          <a:off x="1346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BD86-5C8D-4C6D-8971-62387AB7854B}">
      <dsp:nvSpPr>
        <dsp:cNvPr id="0" name=""/>
        <dsp:cNvSpPr/>
      </dsp:nvSpPr>
      <dsp:spPr>
        <a:xfrm>
          <a:off x="1867497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a full GNN architecture</a:t>
          </a:r>
          <a:endParaRPr lang="en-US" sz="1500" kern="1200"/>
        </a:p>
      </dsp:txBody>
      <dsp:txXfrm>
        <a:off x="1867497" y="1531881"/>
        <a:ext cx="1696501" cy="1425060"/>
      </dsp:txXfrm>
    </dsp:sp>
    <dsp:sp modelId="{EC3FB485-9A95-4AF9-BAC4-868DF64B6BCB}">
      <dsp:nvSpPr>
        <dsp:cNvPr id="0" name=""/>
        <dsp:cNvSpPr/>
      </dsp:nvSpPr>
      <dsp:spPr>
        <a:xfrm>
          <a:off x="2359482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  <a:endParaRPr lang="en-US" sz="3600" kern="1200" dirty="0"/>
        </a:p>
      </dsp:txBody>
      <dsp:txXfrm>
        <a:off x="2463830" y="971200"/>
        <a:ext cx="503834" cy="503834"/>
      </dsp:txXfrm>
    </dsp:sp>
    <dsp:sp modelId="{F990D2AA-B610-439E-B719-CBE8B1E32876}">
      <dsp:nvSpPr>
        <dsp:cNvPr id="0" name=""/>
        <dsp:cNvSpPr/>
      </dsp:nvSpPr>
      <dsp:spPr>
        <a:xfrm>
          <a:off x="1867497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98996-3571-48DD-8A57-012720DE6762}">
      <dsp:nvSpPr>
        <dsp:cNvPr id="0" name=""/>
        <dsp:cNvSpPr/>
      </dsp:nvSpPr>
      <dsp:spPr>
        <a:xfrm>
          <a:off x="3733648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Train and evaluate the architecture</a:t>
          </a:r>
          <a:endParaRPr lang="en-US" sz="1500" kern="1200"/>
        </a:p>
      </dsp:txBody>
      <dsp:txXfrm>
        <a:off x="3733648" y="1531881"/>
        <a:ext cx="1696501" cy="1425060"/>
      </dsp:txXfrm>
    </dsp:sp>
    <dsp:sp modelId="{AB3172BC-DEF1-45AB-B2DB-05F621FEAC3C}">
      <dsp:nvSpPr>
        <dsp:cNvPr id="0" name=""/>
        <dsp:cNvSpPr/>
      </dsp:nvSpPr>
      <dsp:spPr>
        <a:xfrm>
          <a:off x="4225634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329982" y="971200"/>
        <a:ext cx="503834" cy="503834"/>
      </dsp:txXfrm>
    </dsp:sp>
    <dsp:sp modelId="{D3C91803-8FD1-4931-923B-2C274F1ADDB7}">
      <dsp:nvSpPr>
        <dsp:cNvPr id="0" name=""/>
        <dsp:cNvSpPr/>
      </dsp:nvSpPr>
      <dsp:spPr>
        <a:xfrm>
          <a:off x="3733648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EA908-0949-4A35-85A9-0DFB9EA5D6F4}">
      <dsp:nvSpPr>
        <dsp:cNvPr id="0" name=""/>
        <dsp:cNvSpPr/>
      </dsp:nvSpPr>
      <dsp:spPr>
        <a:xfrm>
          <a:off x="5599800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Optimise the hyperparameters</a:t>
          </a:r>
          <a:endParaRPr lang="en-US" sz="1500" kern="1200"/>
        </a:p>
      </dsp:txBody>
      <dsp:txXfrm>
        <a:off x="5599800" y="1531881"/>
        <a:ext cx="1696501" cy="1425060"/>
      </dsp:txXfrm>
    </dsp:sp>
    <dsp:sp modelId="{0ACEB17A-1377-41E7-A20F-13637E887626}">
      <dsp:nvSpPr>
        <dsp:cNvPr id="0" name=""/>
        <dsp:cNvSpPr/>
      </dsp:nvSpPr>
      <dsp:spPr>
        <a:xfrm>
          <a:off x="6091785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196133" y="971200"/>
        <a:ext cx="503834" cy="503834"/>
      </dsp:txXfrm>
    </dsp:sp>
    <dsp:sp modelId="{2B9606D3-F424-43A7-ABC9-7976F86017AE}">
      <dsp:nvSpPr>
        <dsp:cNvPr id="0" name=""/>
        <dsp:cNvSpPr/>
      </dsp:nvSpPr>
      <dsp:spPr>
        <a:xfrm>
          <a:off x="5599800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F9DEA-1797-42DD-871F-51FA4DDDE1C0}">
      <dsp:nvSpPr>
        <dsp:cNvPr id="0" name=""/>
        <dsp:cNvSpPr/>
      </dsp:nvSpPr>
      <dsp:spPr>
        <a:xfrm>
          <a:off x="7465951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Compare between other architectures</a:t>
          </a:r>
          <a:endParaRPr lang="en-US" sz="1400" kern="1200" dirty="0"/>
        </a:p>
      </dsp:txBody>
      <dsp:txXfrm>
        <a:off x="7465951" y="1531881"/>
        <a:ext cx="1696501" cy="1425060"/>
      </dsp:txXfrm>
    </dsp:sp>
    <dsp:sp modelId="{C8F20754-18F5-4540-8F57-410E2F68C561}">
      <dsp:nvSpPr>
        <dsp:cNvPr id="0" name=""/>
        <dsp:cNvSpPr/>
      </dsp:nvSpPr>
      <dsp:spPr>
        <a:xfrm>
          <a:off x="7957936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062284" y="971200"/>
        <a:ext cx="503834" cy="503834"/>
      </dsp:txXfrm>
    </dsp:sp>
    <dsp:sp modelId="{9C864D81-93F8-4A77-9957-B23EAB4AEF61}">
      <dsp:nvSpPr>
        <dsp:cNvPr id="0" name=""/>
        <dsp:cNvSpPr/>
      </dsp:nvSpPr>
      <dsp:spPr>
        <a:xfrm>
          <a:off x="7465951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CB631-C6F4-4753-ADBD-539E77CD2946}">
      <dsp:nvSpPr>
        <dsp:cNvPr id="0" name=""/>
        <dsp:cNvSpPr/>
      </dsp:nvSpPr>
      <dsp:spPr>
        <a:xfrm>
          <a:off x="9332102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50" kern="1200" dirty="0"/>
            <a:t>Keep track of the hyperparameters, model architecture, weights, metrics, performance, input/output data, … everything</a:t>
          </a:r>
          <a:endParaRPr lang="en-US" sz="1050" kern="1200" dirty="0"/>
        </a:p>
      </dsp:txBody>
      <dsp:txXfrm>
        <a:off x="9332102" y="1531881"/>
        <a:ext cx="1696501" cy="1425060"/>
      </dsp:txXfrm>
    </dsp:sp>
    <dsp:sp modelId="{39609165-67B8-4223-94F9-6517F0E20CC4}">
      <dsp:nvSpPr>
        <dsp:cNvPr id="0" name=""/>
        <dsp:cNvSpPr/>
      </dsp:nvSpPr>
      <dsp:spPr>
        <a:xfrm>
          <a:off x="9824087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6</a:t>
          </a:r>
        </a:p>
      </dsp:txBody>
      <dsp:txXfrm>
        <a:off x="9928435" y="971200"/>
        <a:ext cx="503834" cy="503834"/>
      </dsp:txXfrm>
    </dsp:sp>
    <dsp:sp modelId="{1DC0C5BF-04BB-40D9-B92F-C15949FF4E49}">
      <dsp:nvSpPr>
        <dsp:cNvPr id="0" name=""/>
        <dsp:cNvSpPr/>
      </dsp:nvSpPr>
      <dsp:spPr>
        <a:xfrm>
          <a:off x="9332102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9A66-73CE-4666-A370-E72BD67D4916}">
      <dsp:nvSpPr>
        <dsp:cNvPr id="0" name=""/>
        <dsp:cNvSpPr/>
      </dsp:nvSpPr>
      <dsp:spPr>
        <a:xfrm>
          <a:off x="1346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toy data / Load toy data</a:t>
          </a:r>
          <a:endParaRPr lang="en-US" sz="1500" kern="1200"/>
        </a:p>
      </dsp:txBody>
      <dsp:txXfrm>
        <a:off x="1346" y="1531881"/>
        <a:ext cx="1696501" cy="1425060"/>
      </dsp:txXfrm>
    </dsp:sp>
    <dsp:sp modelId="{1CD294C6-F1A5-4406-BFEE-F4CEDA076DB1}">
      <dsp:nvSpPr>
        <dsp:cNvPr id="0" name=""/>
        <dsp:cNvSpPr/>
      </dsp:nvSpPr>
      <dsp:spPr>
        <a:xfrm>
          <a:off x="493331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597679" y="971200"/>
        <a:ext cx="503834" cy="503834"/>
      </dsp:txXfrm>
    </dsp:sp>
    <dsp:sp modelId="{7A5B85B2-C4E2-4C09-BECF-DD99422DC4B4}">
      <dsp:nvSpPr>
        <dsp:cNvPr id="0" name=""/>
        <dsp:cNvSpPr/>
      </dsp:nvSpPr>
      <dsp:spPr>
        <a:xfrm>
          <a:off x="1346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BD86-5C8D-4C6D-8971-62387AB7854B}">
      <dsp:nvSpPr>
        <dsp:cNvPr id="0" name=""/>
        <dsp:cNvSpPr/>
      </dsp:nvSpPr>
      <dsp:spPr>
        <a:xfrm>
          <a:off x="1867497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Generate a full GNN architecture</a:t>
          </a:r>
          <a:endParaRPr lang="en-US" sz="1500" kern="1200"/>
        </a:p>
      </dsp:txBody>
      <dsp:txXfrm>
        <a:off x="1867497" y="1531881"/>
        <a:ext cx="1696501" cy="1425060"/>
      </dsp:txXfrm>
    </dsp:sp>
    <dsp:sp modelId="{EC3FB485-9A95-4AF9-BAC4-868DF64B6BCB}">
      <dsp:nvSpPr>
        <dsp:cNvPr id="0" name=""/>
        <dsp:cNvSpPr/>
      </dsp:nvSpPr>
      <dsp:spPr>
        <a:xfrm>
          <a:off x="2359482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  <a:endParaRPr lang="en-US" sz="3600" kern="1200" dirty="0"/>
        </a:p>
      </dsp:txBody>
      <dsp:txXfrm>
        <a:off x="2463830" y="971200"/>
        <a:ext cx="503834" cy="503834"/>
      </dsp:txXfrm>
    </dsp:sp>
    <dsp:sp modelId="{F990D2AA-B610-439E-B719-CBE8B1E32876}">
      <dsp:nvSpPr>
        <dsp:cNvPr id="0" name=""/>
        <dsp:cNvSpPr/>
      </dsp:nvSpPr>
      <dsp:spPr>
        <a:xfrm>
          <a:off x="1867497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98996-3571-48DD-8A57-012720DE6762}">
      <dsp:nvSpPr>
        <dsp:cNvPr id="0" name=""/>
        <dsp:cNvSpPr/>
      </dsp:nvSpPr>
      <dsp:spPr>
        <a:xfrm>
          <a:off x="3733648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Train and evaluate the architecture</a:t>
          </a:r>
          <a:endParaRPr lang="en-US" sz="1500" kern="1200"/>
        </a:p>
      </dsp:txBody>
      <dsp:txXfrm>
        <a:off x="3733648" y="1531881"/>
        <a:ext cx="1696501" cy="1425060"/>
      </dsp:txXfrm>
    </dsp:sp>
    <dsp:sp modelId="{AB3172BC-DEF1-45AB-B2DB-05F621FEAC3C}">
      <dsp:nvSpPr>
        <dsp:cNvPr id="0" name=""/>
        <dsp:cNvSpPr/>
      </dsp:nvSpPr>
      <dsp:spPr>
        <a:xfrm>
          <a:off x="4225634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329982" y="971200"/>
        <a:ext cx="503834" cy="503834"/>
      </dsp:txXfrm>
    </dsp:sp>
    <dsp:sp modelId="{D3C91803-8FD1-4931-923B-2C274F1ADDB7}">
      <dsp:nvSpPr>
        <dsp:cNvPr id="0" name=""/>
        <dsp:cNvSpPr/>
      </dsp:nvSpPr>
      <dsp:spPr>
        <a:xfrm>
          <a:off x="3733648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EA908-0949-4A35-85A9-0DFB9EA5D6F4}">
      <dsp:nvSpPr>
        <dsp:cNvPr id="0" name=""/>
        <dsp:cNvSpPr/>
      </dsp:nvSpPr>
      <dsp:spPr>
        <a:xfrm>
          <a:off x="5599800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Optimise the hyperparameters</a:t>
          </a:r>
          <a:endParaRPr lang="en-US" sz="1500" kern="1200"/>
        </a:p>
      </dsp:txBody>
      <dsp:txXfrm>
        <a:off x="5599800" y="1531881"/>
        <a:ext cx="1696501" cy="1425060"/>
      </dsp:txXfrm>
    </dsp:sp>
    <dsp:sp modelId="{0ACEB17A-1377-41E7-A20F-13637E887626}">
      <dsp:nvSpPr>
        <dsp:cNvPr id="0" name=""/>
        <dsp:cNvSpPr/>
      </dsp:nvSpPr>
      <dsp:spPr>
        <a:xfrm>
          <a:off x="6091785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196133" y="971200"/>
        <a:ext cx="503834" cy="503834"/>
      </dsp:txXfrm>
    </dsp:sp>
    <dsp:sp modelId="{2B9606D3-F424-43A7-ABC9-7976F86017AE}">
      <dsp:nvSpPr>
        <dsp:cNvPr id="0" name=""/>
        <dsp:cNvSpPr/>
      </dsp:nvSpPr>
      <dsp:spPr>
        <a:xfrm>
          <a:off x="5599800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F9DEA-1797-42DD-871F-51FA4DDDE1C0}">
      <dsp:nvSpPr>
        <dsp:cNvPr id="0" name=""/>
        <dsp:cNvSpPr/>
      </dsp:nvSpPr>
      <dsp:spPr>
        <a:xfrm>
          <a:off x="7465951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Compare between other architectures</a:t>
          </a:r>
          <a:endParaRPr lang="en-US" sz="1400" kern="1200" dirty="0"/>
        </a:p>
      </dsp:txBody>
      <dsp:txXfrm>
        <a:off x="7465951" y="1531881"/>
        <a:ext cx="1696501" cy="1425060"/>
      </dsp:txXfrm>
    </dsp:sp>
    <dsp:sp modelId="{C8F20754-18F5-4540-8F57-410E2F68C561}">
      <dsp:nvSpPr>
        <dsp:cNvPr id="0" name=""/>
        <dsp:cNvSpPr/>
      </dsp:nvSpPr>
      <dsp:spPr>
        <a:xfrm>
          <a:off x="7957936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062284" y="971200"/>
        <a:ext cx="503834" cy="503834"/>
      </dsp:txXfrm>
    </dsp:sp>
    <dsp:sp modelId="{9C864D81-93F8-4A77-9957-B23EAB4AEF61}">
      <dsp:nvSpPr>
        <dsp:cNvPr id="0" name=""/>
        <dsp:cNvSpPr/>
      </dsp:nvSpPr>
      <dsp:spPr>
        <a:xfrm>
          <a:off x="7465951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CB631-C6F4-4753-ADBD-539E77CD2946}">
      <dsp:nvSpPr>
        <dsp:cNvPr id="0" name=""/>
        <dsp:cNvSpPr/>
      </dsp:nvSpPr>
      <dsp:spPr>
        <a:xfrm>
          <a:off x="9332102" y="629342"/>
          <a:ext cx="1696501" cy="237510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6" tIns="330200" rIns="132266" bIns="3302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50" kern="1200" dirty="0"/>
            <a:t>Keep track of the hyperparameters, model architecture, weights, metrics, performance, input/output data, … everything</a:t>
          </a:r>
          <a:endParaRPr lang="en-US" sz="1050" kern="1200" dirty="0"/>
        </a:p>
      </dsp:txBody>
      <dsp:txXfrm>
        <a:off x="9332102" y="1531881"/>
        <a:ext cx="1696501" cy="1425060"/>
      </dsp:txXfrm>
    </dsp:sp>
    <dsp:sp modelId="{39609165-67B8-4223-94F9-6517F0E20CC4}">
      <dsp:nvSpPr>
        <dsp:cNvPr id="0" name=""/>
        <dsp:cNvSpPr/>
      </dsp:nvSpPr>
      <dsp:spPr>
        <a:xfrm>
          <a:off x="9824087" y="866852"/>
          <a:ext cx="712530" cy="712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52" tIns="12700" rIns="55552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6</a:t>
          </a:r>
        </a:p>
      </dsp:txBody>
      <dsp:txXfrm>
        <a:off x="9928435" y="971200"/>
        <a:ext cx="503834" cy="503834"/>
      </dsp:txXfrm>
    </dsp:sp>
    <dsp:sp modelId="{1DC0C5BF-04BB-40D9-B92F-C15949FF4E49}">
      <dsp:nvSpPr>
        <dsp:cNvPr id="0" name=""/>
        <dsp:cNvSpPr/>
      </dsp:nvSpPr>
      <dsp:spPr>
        <a:xfrm>
          <a:off x="9332102" y="3004372"/>
          <a:ext cx="169650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CB93A-DCD8-4451-9C7D-F65EFDD8C3ED}">
      <dsp:nvSpPr>
        <dsp:cNvPr id="0" name=""/>
        <dsp:cNvSpPr/>
      </dsp:nvSpPr>
      <dsp:spPr>
        <a:xfrm>
          <a:off x="395386" y="2025209"/>
          <a:ext cx="1565275" cy="136824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000" kern="1200" dirty="0"/>
            <a:t>Hand engineer, (or)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000" kern="1200" dirty="0"/>
            <a:t>Naïve layer builder</a:t>
          </a:r>
        </a:p>
      </dsp:txBody>
      <dsp:txXfrm>
        <a:off x="786705" y="2230446"/>
        <a:ext cx="763071" cy="957773"/>
      </dsp:txXfrm>
    </dsp:sp>
    <dsp:sp modelId="{A9329107-6481-4987-A37D-F5F33139E871}">
      <dsp:nvSpPr>
        <dsp:cNvPr id="0" name=""/>
        <dsp:cNvSpPr/>
      </dsp:nvSpPr>
      <dsp:spPr>
        <a:xfrm>
          <a:off x="4067" y="2318014"/>
          <a:ext cx="782637" cy="782637"/>
        </a:xfrm>
        <a:prstGeom prst="ellipse">
          <a:avLst/>
        </a:prstGeom>
        <a:solidFill>
          <a:schemeClr val="accent1"/>
        </a:solidFill>
        <a:ln w="22225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Define architecture</a:t>
          </a:r>
        </a:p>
      </dsp:txBody>
      <dsp:txXfrm>
        <a:off x="118682" y="2432629"/>
        <a:ext cx="553407" cy="553407"/>
      </dsp:txXfrm>
    </dsp:sp>
    <dsp:sp modelId="{AD1613FC-6E6F-42BB-B1AA-722505EA3576}">
      <dsp:nvSpPr>
        <dsp:cNvPr id="0" name=""/>
        <dsp:cNvSpPr/>
      </dsp:nvSpPr>
      <dsp:spPr>
        <a:xfrm>
          <a:off x="2449810" y="2025209"/>
          <a:ext cx="1565275" cy="136824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900" kern="1200" dirty="0"/>
            <a:t>DVC wraps W&amp;B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900" kern="1200" dirty="0"/>
            <a:t>W&amp;B HPO wraps </a:t>
          </a:r>
          <a:r>
            <a:rPr lang="en-AU" sz="900" kern="1200" dirty="0" err="1"/>
            <a:t>PyTorch</a:t>
          </a:r>
          <a:r>
            <a:rPr lang="en-AU" sz="900" kern="1200" dirty="0"/>
            <a:t> train/eval</a:t>
          </a:r>
        </a:p>
      </dsp:txBody>
      <dsp:txXfrm>
        <a:off x="2841128" y="2230446"/>
        <a:ext cx="763071" cy="957773"/>
      </dsp:txXfrm>
    </dsp:sp>
    <dsp:sp modelId="{E0219CA3-6101-43F6-B13E-B52DB04564EB}">
      <dsp:nvSpPr>
        <dsp:cNvPr id="0" name=""/>
        <dsp:cNvSpPr/>
      </dsp:nvSpPr>
      <dsp:spPr>
        <a:xfrm>
          <a:off x="2058491" y="2318014"/>
          <a:ext cx="782637" cy="782637"/>
        </a:xfrm>
        <a:prstGeom prst="ellipse">
          <a:avLst/>
        </a:prstGeom>
        <a:solidFill>
          <a:schemeClr val="accent4"/>
        </a:solidFill>
        <a:ln w="22225" cap="rnd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 err="1">
              <a:latin typeface="Consolas" panose="020B0609020204030204" pitchFamily="49" charset="0"/>
            </a:rPr>
            <a:t>dvc</a:t>
          </a:r>
          <a:r>
            <a:rPr lang="en-AU" sz="800" kern="1200" dirty="0">
              <a:latin typeface="Consolas" panose="020B0609020204030204" pitchFamily="49" charset="0"/>
            </a:rPr>
            <a:t> run:</a:t>
          </a:r>
          <a:br>
            <a:rPr lang="en-AU" sz="800" kern="1200" dirty="0">
              <a:latin typeface="Consolas" panose="020B0609020204030204" pitchFamily="49" charset="0"/>
            </a:rPr>
          </a:br>
          <a:r>
            <a:rPr lang="en-AU" sz="800" kern="1200" dirty="0" err="1">
              <a:latin typeface="Consolas" panose="020B0609020204030204" pitchFamily="49" charset="0"/>
            </a:rPr>
            <a:t>wandb</a:t>
          </a:r>
          <a:r>
            <a:rPr lang="en-AU" sz="800" kern="1200" dirty="0">
              <a:latin typeface="Consolas" panose="020B0609020204030204" pitchFamily="49" charset="0"/>
            </a:rPr>
            <a:t> run sweep</a:t>
          </a:r>
        </a:p>
      </dsp:txBody>
      <dsp:txXfrm>
        <a:off x="2173106" y="2432629"/>
        <a:ext cx="553407" cy="553407"/>
      </dsp:txXfrm>
    </dsp:sp>
    <dsp:sp modelId="{EBAF39DA-5931-4070-8CC3-758E2EA1DDEA}">
      <dsp:nvSpPr>
        <dsp:cNvPr id="0" name=""/>
        <dsp:cNvSpPr/>
      </dsp:nvSpPr>
      <dsp:spPr>
        <a:xfrm>
          <a:off x="4504233" y="2025209"/>
          <a:ext cx="1565275" cy="136824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Sends all model/</a:t>
          </a:r>
          <a:br>
            <a:rPr lang="en-AU" sz="1000" kern="1200" dirty="0"/>
          </a:br>
          <a:r>
            <a:rPr lang="en-AU" sz="1000" kern="1200" dirty="0"/>
            <a:t>pipeline info to Google Drive</a:t>
          </a:r>
        </a:p>
      </dsp:txBody>
      <dsp:txXfrm>
        <a:off x="4895552" y="2230446"/>
        <a:ext cx="763071" cy="957773"/>
      </dsp:txXfrm>
    </dsp:sp>
    <dsp:sp modelId="{CA41E08B-D835-414C-B2D8-663E817C116E}">
      <dsp:nvSpPr>
        <dsp:cNvPr id="0" name=""/>
        <dsp:cNvSpPr/>
      </dsp:nvSpPr>
      <dsp:spPr>
        <a:xfrm>
          <a:off x="4112914" y="2318014"/>
          <a:ext cx="782637" cy="782637"/>
        </a:xfrm>
        <a:prstGeom prst="ellipse">
          <a:avLst/>
        </a:prstGeom>
        <a:solidFill>
          <a:schemeClr val="accent3"/>
        </a:solidFill>
        <a:ln w="22225" cap="rnd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git commit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 err="1"/>
            <a:t>dvc</a:t>
          </a:r>
          <a:r>
            <a:rPr lang="en-AU" sz="800" kern="1200" dirty="0"/>
            <a:t> push</a:t>
          </a:r>
        </a:p>
      </dsp:txBody>
      <dsp:txXfrm>
        <a:off x="4227529" y="2432629"/>
        <a:ext cx="553407" cy="553407"/>
      </dsp:txXfrm>
    </dsp:sp>
    <dsp:sp modelId="{021818A6-14B0-4674-847E-88CE0D46964C}">
      <dsp:nvSpPr>
        <dsp:cNvPr id="0" name=""/>
        <dsp:cNvSpPr/>
      </dsp:nvSpPr>
      <dsp:spPr>
        <a:xfrm>
          <a:off x="6558657" y="2025209"/>
          <a:ext cx="1565275" cy="136824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Model versions controlled and visualisable</a:t>
          </a:r>
        </a:p>
      </dsp:txBody>
      <dsp:txXfrm>
        <a:off x="6949975" y="2230446"/>
        <a:ext cx="763071" cy="957773"/>
      </dsp:txXfrm>
    </dsp:sp>
    <dsp:sp modelId="{667ED5C5-45AD-4420-8F64-E11F37D45158}">
      <dsp:nvSpPr>
        <dsp:cNvPr id="0" name=""/>
        <dsp:cNvSpPr/>
      </dsp:nvSpPr>
      <dsp:spPr>
        <a:xfrm>
          <a:off x="6167338" y="2318014"/>
          <a:ext cx="782637" cy="782637"/>
        </a:xfrm>
        <a:prstGeom prst="ellipse">
          <a:avLst/>
        </a:prstGeom>
        <a:solidFill>
          <a:schemeClr val="accent3"/>
        </a:solidFill>
        <a:ln w="22225" cap="rnd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Checkout with DVC, inspect in W&amp;B</a:t>
          </a:r>
        </a:p>
      </dsp:txBody>
      <dsp:txXfrm>
        <a:off x="6281953" y="2432629"/>
        <a:ext cx="553407" cy="5534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CB93A-DCD8-4451-9C7D-F65EFDD8C3ED}">
      <dsp:nvSpPr>
        <dsp:cNvPr id="0" name=""/>
        <dsp:cNvSpPr/>
      </dsp:nvSpPr>
      <dsp:spPr>
        <a:xfrm>
          <a:off x="315912" y="2163283"/>
          <a:ext cx="1249362" cy="10921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Function graph random walk</a:t>
          </a:r>
        </a:p>
      </dsp:txBody>
      <dsp:txXfrm>
        <a:off x="628253" y="2327098"/>
        <a:ext cx="609064" cy="764470"/>
      </dsp:txXfrm>
    </dsp:sp>
    <dsp:sp modelId="{A9329107-6481-4987-A37D-F5F33139E871}">
      <dsp:nvSpPr>
        <dsp:cNvPr id="0" name=""/>
        <dsp:cNvSpPr/>
      </dsp:nvSpPr>
      <dsp:spPr>
        <a:xfrm>
          <a:off x="3571" y="2396992"/>
          <a:ext cx="624681" cy="624681"/>
        </a:xfrm>
        <a:prstGeom prst="ellipse">
          <a:avLst/>
        </a:prstGeom>
        <a:solidFill>
          <a:srgbClr val="E0C020"/>
        </a:solidFill>
        <a:ln w="22225" cap="rnd" cmpd="sng" algn="ctr">
          <a:solidFill>
            <a:srgbClr val="FFC000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600" kern="1200" dirty="0"/>
            <a:t>Architecture generation</a:t>
          </a:r>
        </a:p>
      </dsp:txBody>
      <dsp:txXfrm>
        <a:off x="95053" y="2488474"/>
        <a:ext cx="441717" cy="441717"/>
      </dsp:txXfrm>
    </dsp:sp>
    <dsp:sp modelId="{824D50E7-FA84-41AC-901A-3371026E68B4}">
      <dsp:nvSpPr>
        <dsp:cNvPr id="0" name=""/>
        <dsp:cNvSpPr/>
      </dsp:nvSpPr>
      <dsp:spPr>
        <a:xfrm>
          <a:off x="1955700" y="2163283"/>
          <a:ext cx="1249362" cy="10921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Given the full </a:t>
          </a:r>
          <a:r>
            <a:rPr lang="en-AU" sz="1000" kern="1200" dirty="0" err="1"/>
            <a:t>archit-ecture</a:t>
          </a:r>
          <a:endParaRPr lang="en-AU" sz="1000" kern="1200" dirty="0"/>
        </a:p>
      </dsp:txBody>
      <dsp:txXfrm>
        <a:off x="2268041" y="2327098"/>
        <a:ext cx="609064" cy="764470"/>
      </dsp:txXfrm>
    </dsp:sp>
    <dsp:sp modelId="{3AE61C1F-4E9A-4E07-AA33-789EB150FA03}">
      <dsp:nvSpPr>
        <dsp:cNvPr id="0" name=""/>
        <dsp:cNvSpPr/>
      </dsp:nvSpPr>
      <dsp:spPr>
        <a:xfrm>
          <a:off x="1643360" y="2396992"/>
          <a:ext cx="624681" cy="6246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 dirty="0"/>
            <a:t>Generate </a:t>
          </a:r>
          <a:r>
            <a:rPr lang="en-AU" sz="800" kern="1200" dirty="0" err="1"/>
            <a:t>hyperpar-ameters</a:t>
          </a:r>
          <a:endParaRPr lang="en-AU" sz="800" kern="1200" dirty="0"/>
        </a:p>
      </dsp:txBody>
      <dsp:txXfrm>
        <a:off x="1734842" y="2488474"/>
        <a:ext cx="441717" cy="441717"/>
      </dsp:txXfrm>
    </dsp:sp>
    <dsp:sp modelId="{AD1613FC-6E6F-42BB-B1AA-722505EA3576}">
      <dsp:nvSpPr>
        <dsp:cNvPr id="0" name=""/>
        <dsp:cNvSpPr/>
      </dsp:nvSpPr>
      <dsp:spPr>
        <a:xfrm>
          <a:off x="3595489" y="2163283"/>
          <a:ext cx="1249362" cy="10921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900" kern="1200" dirty="0"/>
            <a:t>DVC wraps W&amp;B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900" kern="1200" dirty="0"/>
            <a:t>W&amp;B HPO wraps </a:t>
          </a:r>
          <a:r>
            <a:rPr lang="en-AU" sz="900" kern="1200" dirty="0" err="1"/>
            <a:t>PyTorch</a:t>
          </a:r>
          <a:r>
            <a:rPr lang="en-AU" sz="900" kern="1200" dirty="0"/>
            <a:t> train/eval</a:t>
          </a:r>
        </a:p>
      </dsp:txBody>
      <dsp:txXfrm>
        <a:off x="3907829" y="2327098"/>
        <a:ext cx="609064" cy="764470"/>
      </dsp:txXfrm>
    </dsp:sp>
    <dsp:sp modelId="{E0219CA3-6101-43F6-B13E-B52DB04564EB}">
      <dsp:nvSpPr>
        <dsp:cNvPr id="0" name=""/>
        <dsp:cNvSpPr/>
      </dsp:nvSpPr>
      <dsp:spPr>
        <a:xfrm>
          <a:off x="3283148" y="2396992"/>
          <a:ext cx="624681" cy="624681"/>
        </a:xfrm>
        <a:prstGeom prst="ellipse">
          <a:avLst/>
        </a:prstGeom>
        <a:solidFill>
          <a:schemeClr val="accent4"/>
        </a:solidFill>
        <a:ln w="22225" cap="rnd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700" kern="1200" dirty="0" err="1">
              <a:latin typeface="Consolas" panose="020B0609020204030204" pitchFamily="49" charset="0"/>
            </a:rPr>
            <a:t>dvc</a:t>
          </a:r>
          <a:r>
            <a:rPr lang="en-AU" sz="700" kern="1200" dirty="0">
              <a:latin typeface="Consolas" panose="020B0609020204030204" pitchFamily="49" charset="0"/>
            </a:rPr>
            <a:t> run:</a:t>
          </a:r>
          <a:br>
            <a:rPr lang="en-AU" sz="700" kern="1200" dirty="0">
              <a:latin typeface="Consolas" panose="020B0609020204030204" pitchFamily="49" charset="0"/>
            </a:rPr>
          </a:br>
          <a:r>
            <a:rPr lang="en-AU" sz="700" kern="1200" dirty="0" err="1">
              <a:latin typeface="Consolas" panose="020B0609020204030204" pitchFamily="49" charset="0"/>
            </a:rPr>
            <a:t>wandb</a:t>
          </a:r>
          <a:r>
            <a:rPr lang="en-AU" sz="700" kern="1200" dirty="0">
              <a:latin typeface="Consolas" panose="020B0609020204030204" pitchFamily="49" charset="0"/>
            </a:rPr>
            <a:t> run sweep</a:t>
          </a:r>
        </a:p>
      </dsp:txBody>
      <dsp:txXfrm>
        <a:off x="3374630" y="2488474"/>
        <a:ext cx="441717" cy="441717"/>
      </dsp:txXfrm>
    </dsp:sp>
    <dsp:sp modelId="{EBAF39DA-5931-4070-8CC3-758E2EA1DDEA}">
      <dsp:nvSpPr>
        <dsp:cNvPr id="0" name=""/>
        <dsp:cNvSpPr/>
      </dsp:nvSpPr>
      <dsp:spPr>
        <a:xfrm>
          <a:off x="5235277" y="2163283"/>
          <a:ext cx="1249362" cy="10921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Sends all model/</a:t>
          </a:r>
          <a:br>
            <a:rPr lang="en-AU" sz="1000" kern="1200" dirty="0"/>
          </a:br>
          <a:r>
            <a:rPr lang="en-AU" sz="1000" kern="1200" dirty="0"/>
            <a:t>pipeline info to Google Drive</a:t>
          </a:r>
        </a:p>
      </dsp:txBody>
      <dsp:txXfrm>
        <a:off x="5547617" y="2327098"/>
        <a:ext cx="609064" cy="764470"/>
      </dsp:txXfrm>
    </dsp:sp>
    <dsp:sp modelId="{CA41E08B-D835-414C-B2D8-663E817C116E}">
      <dsp:nvSpPr>
        <dsp:cNvPr id="0" name=""/>
        <dsp:cNvSpPr/>
      </dsp:nvSpPr>
      <dsp:spPr>
        <a:xfrm>
          <a:off x="4922936" y="2396992"/>
          <a:ext cx="624681" cy="624681"/>
        </a:xfrm>
        <a:prstGeom prst="ellipse">
          <a:avLst/>
        </a:prstGeom>
        <a:solidFill>
          <a:schemeClr val="accent3"/>
        </a:solidFill>
        <a:ln w="22225" cap="rnd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700" kern="1200" dirty="0"/>
            <a:t>git commit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700" kern="1200" dirty="0" err="1"/>
            <a:t>dvc</a:t>
          </a:r>
          <a:r>
            <a:rPr lang="en-AU" sz="700" kern="1200" dirty="0"/>
            <a:t> push</a:t>
          </a:r>
        </a:p>
      </dsp:txBody>
      <dsp:txXfrm>
        <a:off x="5014418" y="2488474"/>
        <a:ext cx="441717" cy="441717"/>
      </dsp:txXfrm>
    </dsp:sp>
    <dsp:sp modelId="{021818A6-14B0-4674-847E-88CE0D46964C}">
      <dsp:nvSpPr>
        <dsp:cNvPr id="0" name=""/>
        <dsp:cNvSpPr/>
      </dsp:nvSpPr>
      <dsp:spPr>
        <a:xfrm>
          <a:off x="6875065" y="2163283"/>
          <a:ext cx="1249362" cy="10921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Model versions controlled and visualisable</a:t>
          </a:r>
        </a:p>
      </dsp:txBody>
      <dsp:txXfrm>
        <a:off x="7187406" y="2327098"/>
        <a:ext cx="609064" cy="764470"/>
      </dsp:txXfrm>
    </dsp:sp>
    <dsp:sp modelId="{667ED5C5-45AD-4420-8F64-E11F37D45158}">
      <dsp:nvSpPr>
        <dsp:cNvPr id="0" name=""/>
        <dsp:cNvSpPr/>
      </dsp:nvSpPr>
      <dsp:spPr>
        <a:xfrm>
          <a:off x="6562724" y="2396992"/>
          <a:ext cx="624681" cy="624681"/>
        </a:xfrm>
        <a:prstGeom prst="ellipse">
          <a:avLst/>
        </a:prstGeom>
        <a:solidFill>
          <a:schemeClr val="accent3"/>
        </a:solidFill>
        <a:ln w="22225" cap="rnd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700" kern="1200" dirty="0"/>
            <a:t>Checkout with DVC, inspect in W&amp;B</a:t>
          </a:r>
        </a:p>
      </dsp:txBody>
      <dsp:txXfrm>
        <a:off x="6654206" y="2488474"/>
        <a:ext cx="441717" cy="441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05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288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19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0232" y="6370253"/>
            <a:ext cx="1980518" cy="365125"/>
          </a:xfrm>
        </p:spPr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8467" y="6370254"/>
            <a:ext cx="4374217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297" y="6370252"/>
            <a:ext cx="1052510" cy="365125"/>
          </a:xfrm>
        </p:spPr>
        <p:txBody>
          <a:bodyPr/>
          <a:lstStyle>
            <a:lvl1pPr>
              <a:defRPr b="1"/>
            </a:lvl1pPr>
          </a:lstStyle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0A5C13-AE49-4B98-AE4E-C1B94DB0893F}"/>
              </a:ext>
            </a:extLst>
          </p:cNvPr>
          <p:cNvSpPr/>
          <p:nvPr/>
        </p:nvSpPr>
        <p:spPr>
          <a:xfrm>
            <a:off x="405062" y="6130122"/>
            <a:ext cx="11381874" cy="721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picture containing hanging, different, table, group&#10;&#10;Description automatically generated">
            <a:extLst>
              <a:ext uri="{FF2B5EF4-FFF2-40B4-BE49-F238E27FC236}">
                <a16:creationId xmlns:a16="http://schemas.microsoft.com/office/drawing/2014/main" id="{E262578B-057D-4EDA-98CD-787454B14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33" y="6392689"/>
            <a:ext cx="960768" cy="320256"/>
          </a:xfrm>
          <a:prstGeom prst="rect">
            <a:avLst/>
          </a:prstGeom>
        </p:spPr>
      </p:pic>
      <p:pic>
        <p:nvPicPr>
          <p:cNvPr id="2050" name="Picture 2" descr="Image result for berkeley lab logo&quot;">
            <a:extLst>
              <a:ext uri="{FF2B5EF4-FFF2-40B4-BE49-F238E27FC236}">
                <a16:creationId xmlns:a16="http://schemas.microsoft.com/office/drawing/2014/main" id="{8F3BFC0C-0A2A-49D5-8A48-A7FB5098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3" y="6392689"/>
            <a:ext cx="1360878" cy="2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55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811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95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04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666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972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267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532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5E3F0C4-1FF3-42C7-8E41-3241A6ED1874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B2B63AF-6528-4CE8-9DF6-64F98F9DFAED}" type="slidenum">
              <a:rPr lang="en-AU" smtClean="0"/>
              <a:t>‹#›</a:t>
            </a:fld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882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6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6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67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6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67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Graphs all the way down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>
            <a:normAutofit/>
          </a:bodyPr>
          <a:lstStyle/>
          <a:p>
            <a:r>
              <a:rPr lang="en-US" dirty="0"/>
              <a:t>Designing GNN architectures for particle tracking</a:t>
            </a:r>
          </a:p>
        </p:txBody>
      </p:sp>
      <p:pic>
        <p:nvPicPr>
          <p:cNvPr id="1026" name="Picture 2" descr="To Hell with flat and round earthers, it's turtles all the way down!">
            <a:extLst>
              <a:ext uri="{FF2B5EF4-FFF2-40B4-BE49-F238E27FC236}">
                <a16:creationId xmlns:a16="http://schemas.microsoft.com/office/drawing/2014/main" id="{2D7FC366-AF13-4091-BD15-3DF306BC2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1" t="-780" r="17432" b="780"/>
          <a:stretch/>
        </p:blipFill>
        <p:spPr bwMode="auto">
          <a:xfrm rot="16200000">
            <a:off x="4506280" y="-692683"/>
            <a:ext cx="3383279" cy="112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1159E29-A30E-4834-A0B8-E710D794F34B}"/>
              </a:ext>
            </a:extLst>
          </p:cNvPr>
          <p:cNvSpPr/>
          <p:nvPr/>
        </p:nvSpPr>
        <p:spPr bwMode="auto">
          <a:xfrm>
            <a:off x="8191176" y="3778517"/>
            <a:ext cx="3155950" cy="1498600"/>
          </a:xfrm>
          <a:custGeom>
            <a:avLst/>
            <a:gdLst>
              <a:gd name="connsiteX0" fmla="*/ 3155950 w 3155950"/>
              <a:gd name="connsiteY0" fmla="*/ 0 h 1498600"/>
              <a:gd name="connsiteX1" fmla="*/ 2882900 w 3155950"/>
              <a:gd name="connsiteY1" fmla="*/ 203200 h 1498600"/>
              <a:gd name="connsiteX2" fmla="*/ 2501900 w 3155950"/>
              <a:gd name="connsiteY2" fmla="*/ 479425 h 1498600"/>
              <a:gd name="connsiteX3" fmla="*/ 1993900 w 3155950"/>
              <a:gd name="connsiteY3" fmla="*/ 803275 h 1498600"/>
              <a:gd name="connsiteX4" fmla="*/ 1549400 w 3155950"/>
              <a:gd name="connsiteY4" fmla="*/ 1016000 h 1498600"/>
              <a:gd name="connsiteX5" fmla="*/ 1133475 w 3155950"/>
              <a:gd name="connsiteY5" fmla="*/ 1174750 h 1498600"/>
              <a:gd name="connsiteX6" fmla="*/ 635000 w 3155950"/>
              <a:gd name="connsiteY6" fmla="*/ 1317625 h 1498600"/>
              <a:gd name="connsiteX7" fmla="*/ 254000 w 3155950"/>
              <a:gd name="connsiteY7" fmla="*/ 1422400 h 1498600"/>
              <a:gd name="connsiteX8" fmla="*/ 0 w 3155950"/>
              <a:gd name="connsiteY8" fmla="*/ 1498600 h 1498600"/>
              <a:gd name="connsiteX9" fmla="*/ 3130550 w 3155950"/>
              <a:gd name="connsiteY9" fmla="*/ 1498600 h 1498600"/>
              <a:gd name="connsiteX10" fmla="*/ 3155950 w 3155950"/>
              <a:gd name="connsiteY10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55950" h="1498600">
                <a:moveTo>
                  <a:pt x="3155950" y="0"/>
                </a:moveTo>
                <a:lnTo>
                  <a:pt x="2882900" y="203200"/>
                </a:lnTo>
                <a:lnTo>
                  <a:pt x="2501900" y="479425"/>
                </a:lnTo>
                <a:lnTo>
                  <a:pt x="1993900" y="803275"/>
                </a:lnTo>
                <a:lnTo>
                  <a:pt x="1549400" y="1016000"/>
                </a:lnTo>
                <a:lnTo>
                  <a:pt x="1133475" y="1174750"/>
                </a:lnTo>
                <a:lnTo>
                  <a:pt x="635000" y="1317625"/>
                </a:lnTo>
                <a:lnTo>
                  <a:pt x="254000" y="1422400"/>
                </a:lnTo>
                <a:lnTo>
                  <a:pt x="0" y="1498600"/>
                </a:lnTo>
                <a:lnTo>
                  <a:pt x="3130550" y="1498600"/>
                </a:lnTo>
                <a:lnTo>
                  <a:pt x="315595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A13AF-F341-4B9E-A649-8CEA5221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94547"/>
            <a:ext cx="12191999" cy="836613"/>
          </a:xfrm>
        </p:spPr>
        <p:txBody>
          <a:bodyPr>
            <a:normAutofit/>
          </a:bodyPr>
          <a:lstStyle/>
          <a:p>
            <a:r>
              <a:rPr lang="en-AU" dirty="0"/>
              <a:t>Current techniques will* not work on next-gen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E33C5-8EF0-43B7-8DC9-58DA6AB82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5098662"/>
            <a:ext cx="11785600" cy="1530175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*probably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C8076-0F29-4615-88FE-E6591E9B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713BE3-416E-4673-B687-4E0D4E96C9E9}"/>
              </a:ext>
            </a:extLst>
          </p:cNvPr>
          <p:cNvSpPr txBox="1">
            <a:spLocks/>
          </p:cNvSpPr>
          <p:nvPr/>
        </p:nvSpPr>
        <p:spPr>
          <a:xfrm>
            <a:off x="406400" y="1296954"/>
            <a:ext cx="11785600" cy="1530175"/>
          </a:xfrm>
          <a:prstGeom prst="rect">
            <a:avLst/>
          </a:prstGeom>
        </p:spPr>
        <p:txBody>
          <a:bodyPr/>
          <a:lstStyle>
            <a:lvl1pPr marL="342805" indent="-342805" algn="l" rtl="0" eaLnBrk="1" fontAlgn="base" hangingPunct="1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43" indent="-226949" algn="l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27" indent="-117442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381" indent="-226949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51" indent="-2364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896" indent="-2285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0966" indent="-2285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038" indent="-2285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108" indent="-2285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defTabSz="914400"/>
            <a:endParaRPr lang="en-AU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3C9E0-E7DD-42C3-B4F2-47F5C5D009EC}"/>
              </a:ext>
            </a:extLst>
          </p:cNvPr>
          <p:cNvSpPr/>
          <p:nvPr/>
        </p:nvSpPr>
        <p:spPr>
          <a:xfrm>
            <a:off x="583880" y="1638999"/>
            <a:ext cx="41809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Standard doom-and-gloom plot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F1F90D5-207B-495F-8691-C14D65B8B3C2}"/>
              </a:ext>
            </a:extLst>
          </p:cNvPr>
          <p:cNvSpPr/>
          <p:nvPr/>
        </p:nvSpPr>
        <p:spPr bwMode="auto">
          <a:xfrm>
            <a:off x="5595256" y="3474099"/>
            <a:ext cx="1175657" cy="23015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D6506-F56C-4577-9E98-5862200FAFB8}"/>
              </a:ext>
            </a:extLst>
          </p:cNvPr>
          <p:cNvSpPr/>
          <p:nvPr/>
        </p:nvSpPr>
        <p:spPr>
          <a:xfrm>
            <a:off x="5326824" y="3775072"/>
            <a:ext cx="171252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other words…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732ACD-1169-4B30-BDA8-F6408D87AE22}"/>
              </a:ext>
            </a:extLst>
          </p:cNvPr>
          <p:cNvSpPr/>
          <p:nvPr/>
        </p:nvSpPr>
        <p:spPr>
          <a:xfrm rot="16200000">
            <a:off x="6874100" y="3740244"/>
            <a:ext cx="18034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Computing power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DBCDA-A5BE-48AC-AC63-417331533593}"/>
              </a:ext>
            </a:extLst>
          </p:cNvPr>
          <p:cNvSpPr/>
          <p:nvPr/>
        </p:nvSpPr>
        <p:spPr>
          <a:xfrm>
            <a:off x="8179837" y="5390188"/>
            <a:ext cx="33291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Time, Energy, Number of Collisions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7A9AA81-4E4E-4C4C-B35E-2B04D76DFF9C}"/>
              </a:ext>
            </a:extLst>
          </p:cNvPr>
          <p:cNvSpPr/>
          <p:nvPr/>
        </p:nvSpPr>
        <p:spPr bwMode="auto">
          <a:xfrm>
            <a:off x="8161176" y="2214465"/>
            <a:ext cx="2724538" cy="3048000"/>
          </a:xfrm>
          <a:custGeom>
            <a:avLst/>
            <a:gdLst>
              <a:gd name="connsiteX0" fmla="*/ 0 w 2724538"/>
              <a:gd name="connsiteY0" fmla="*/ 3048000 h 3048000"/>
              <a:gd name="connsiteX1" fmla="*/ 1685730 w 2724538"/>
              <a:gd name="connsiteY1" fmla="*/ 2525486 h 3048000"/>
              <a:gd name="connsiteX2" fmla="*/ 2724538 w 2724538"/>
              <a:gd name="connsiteY2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4538" h="3048000">
                <a:moveTo>
                  <a:pt x="0" y="3048000"/>
                </a:moveTo>
                <a:cubicBezTo>
                  <a:pt x="615820" y="3040743"/>
                  <a:pt x="1231640" y="3033486"/>
                  <a:pt x="1685730" y="2525486"/>
                </a:cubicBezTo>
                <a:cubicBezTo>
                  <a:pt x="2139820" y="2017486"/>
                  <a:pt x="2565918" y="393959"/>
                  <a:pt x="2724538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5A05A3-7E93-4282-9790-8E2D9640089B}"/>
              </a:ext>
            </a:extLst>
          </p:cNvPr>
          <p:cNvSpPr/>
          <p:nvPr/>
        </p:nvSpPr>
        <p:spPr bwMode="auto">
          <a:xfrm>
            <a:off x="8179837" y="3757127"/>
            <a:ext cx="3178628" cy="1505338"/>
          </a:xfrm>
          <a:custGeom>
            <a:avLst/>
            <a:gdLst>
              <a:gd name="connsiteX0" fmla="*/ 0 w 3178628"/>
              <a:gd name="connsiteY0" fmla="*/ 1505338 h 1505338"/>
              <a:gd name="connsiteX1" fmla="*/ 1754155 w 3178628"/>
              <a:gd name="connsiteY1" fmla="*/ 945502 h 1505338"/>
              <a:gd name="connsiteX2" fmla="*/ 3178628 w 3178628"/>
              <a:gd name="connsiteY2" fmla="*/ 0 h 15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8628" h="1505338">
                <a:moveTo>
                  <a:pt x="0" y="1505338"/>
                </a:moveTo>
                <a:cubicBezTo>
                  <a:pt x="612192" y="1350865"/>
                  <a:pt x="1224384" y="1196392"/>
                  <a:pt x="1754155" y="945502"/>
                </a:cubicBezTo>
                <a:cubicBezTo>
                  <a:pt x="2283926" y="694612"/>
                  <a:pt x="2930849" y="190759"/>
                  <a:pt x="3178628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D2A4E1-3171-42DA-AF57-A1024B75A84A}"/>
              </a:ext>
            </a:extLst>
          </p:cNvPr>
          <p:cNvCxnSpPr>
            <a:cxnSpLocks/>
          </p:cNvCxnSpPr>
          <p:nvPr/>
        </p:nvCxnSpPr>
        <p:spPr bwMode="auto">
          <a:xfrm>
            <a:off x="8159103" y="2309982"/>
            <a:ext cx="6220" cy="2973355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04ACDF-DEA7-4B32-89F2-FC39F3396B08}"/>
              </a:ext>
            </a:extLst>
          </p:cNvPr>
          <p:cNvCxnSpPr>
            <a:cxnSpLocks/>
          </p:cNvCxnSpPr>
          <p:nvPr/>
        </p:nvCxnSpPr>
        <p:spPr bwMode="auto">
          <a:xfrm flipH="1">
            <a:off x="8159104" y="5277117"/>
            <a:ext cx="3290594" cy="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2F432DF-9291-4085-9B7F-B3AD6F8126A5}"/>
              </a:ext>
            </a:extLst>
          </p:cNvPr>
          <p:cNvSpPr/>
          <p:nvPr/>
        </p:nvSpPr>
        <p:spPr>
          <a:xfrm>
            <a:off x="10505701" y="4300449"/>
            <a:ext cx="7713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Predicted</a:t>
            </a:r>
          </a:p>
          <a:p>
            <a:pPr algn="ctr"/>
            <a:r>
              <a:rPr lang="en-US" sz="1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</a:t>
            </a:r>
            <a:endParaRPr lang="en-US" sz="12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4EFAA5-C75C-40FC-A018-71229D36E812}"/>
              </a:ext>
            </a:extLst>
          </p:cNvPr>
          <p:cNvSpPr/>
          <p:nvPr/>
        </p:nvSpPr>
        <p:spPr>
          <a:xfrm>
            <a:off x="9189674" y="2340779"/>
            <a:ext cx="14367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Traditional</a:t>
            </a:r>
          </a:p>
          <a:p>
            <a:pPr algn="r"/>
            <a:r>
              <a:rPr lang="en-US" sz="1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12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ethods</a:t>
            </a:r>
          </a:p>
          <a:p>
            <a:pPr algn="r"/>
            <a:r>
              <a:rPr lang="en-US" sz="1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(scale quadratically)</a:t>
            </a:r>
            <a:endParaRPr lang="en-US" sz="12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035CA3-B088-40F4-96D5-CF49592C73D7}"/>
              </a:ext>
            </a:extLst>
          </p:cNvPr>
          <p:cNvCxnSpPr>
            <a:cxnSpLocks/>
          </p:cNvCxnSpPr>
          <p:nvPr/>
        </p:nvCxnSpPr>
        <p:spPr bwMode="auto">
          <a:xfrm flipV="1">
            <a:off x="9863753" y="3474100"/>
            <a:ext cx="0" cy="18030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55D53BB-D94D-44DA-98B4-562ECA668383}"/>
              </a:ext>
            </a:extLst>
          </p:cNvPr>
          <p:cNvSpPr/>
          <p:nvPr/>
        </p:nvSpPr>
        <p:spPr>
          <a:xfrm>
            <a:off x="8282744" y="3395054"/>
            <a:ext cx="15810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 – 2026</a:t>
            </a:r>
          </a:p>
          <a:p>
            <a:pPr algn="r"/>
            <a:r>
              <a:rPr lang="en-US" sz="1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</a:t>
            </a:r>
            <a:r>
              <a:rPr lang="en-US" sz="1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TeV</a:t>
            </a:r>
            <a:endParaRPr lang="en-US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Billion events/second</a:t>
            </a:r>
            <a:endParaRPr lang="en-US" sz="1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81A731E3-3B98-491A-B7F6-A762713A9E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917" y="2485063"/>
            <a:ext cx="4021138" cy="2905125"/>
            <a:chOff x="468" y="1455"/>
            <a:chExt cx="2533" cy="1830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8672E032-4671-4ADE-994C-AE50D65915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8" y="1455"/>
              <a:ext cx="2533" cy="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1269" name="Picture 5">
              <a:extLst>
                <a:ext uri="{FF2B5EF4-FFF2-40B4-BE49-F238E27FC236}">
                  <a16:creationId xmlns:a16="http://schemas.microsoft.com/office/drawing/2014/main" id="{00D3F45E-DB2D-481F-9530-C647226CD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1455"/>
              <a:ext cx="2536" cy="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0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6410-20CA-4057-B34C-DCEF5FE6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2" y="570368"/>
            <a:ext cx="12191999" cy="836613"/>
          </a:xfrm>
        </p:spPr>
        <p:txBody>
          <a:bodyPr/>
          <a:lstStyle/>
          <a:p>
            <a:r>
              <a:rPr lang="en-AU" dirty="0"/>
              <a:t>We want to build tracks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CDEA5-CA9C-4581-A2F8-917F64632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336685"/>
            <a:ext cx="5511800" cy="48768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AU" dirty="0"/>
              <a:t>Observe hits on layers</a:t>
            </a:r>
          </a:p>
          <a:p>
            <a:pPr marL="457200" indent="-457200">
              <a:buAutoNum type="arabicPeriod"/>
            </a:pPr>
            <a:endParaRPr lang="en-AU" sz="3600" dirty="0"/>
          </a:p>
          <a:p>
            <a:pPr marL="457200" indent="-457200">
              <a:buAutoNum type="arabicPeriod"/>
            </a:pPr>
            <a:r>
              <a:rPr lang="en-AU" sz="3600" dirty="0"/>
              <a:t>Join hits into track</a:t>
            </a:r>
          </a:p>
          <a:p>
            <a:pPr marL="457200" indent="-457200">
              <a:buAutoNum type="arabicPeriod"/>
            </a:pPr>
            <a:endParaRPr lang="en-AU" sz="3600" dirty="0"/>
          </a:p>
          <a:p>
            <a:pPr marL="457200" indent="-457200">
              <a:buAutoNum type="arabicPeriod"/>
            </a:pPr>
            <a:r>
              <a:rPr lang="en-AU" dirty="0"/>
              <a:t>Convert track into particle information</a:t>
            </a:r>
          </a:p>
          <a:p>
            <a:pPr marL="457200" indent="-457200">
              <a:buAutoNum type="arabicPeriod"/>
            </a:pPr>
            <a:r>
              <a:rPr lang="en-AU" dirty="0"/>
              <a:t>(Dis)prove supersymmetry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6AA46-9341-4AA2-A09E-94D18B31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927DE-3908-4D87-8294-E2A4018CDF4C}"/>
              </a:ext>
            </a:extLst>
          </p:cNvPr>
          <p:cNvSpPr/>
          <p:nvPr/>
        </p:nvSpPr>
        <p:spPr bwMode="auto">
          <a:xfrm>
            <a:off x="312275" y="2987353"/>
            <a:ext cx="4505325" cy="136207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0784B-24C5-4109-992E-FCFAC340FE5B}"/>
              </a:ext>
            </a:extLst>
          </p:cNvPr>
          <p:cNvSpPr/>
          <p:nvPr/>
        </p:nvSpPr>
        <p:spPr>
          <a:xfrm>
            <a:off x="5631955" y="3206725"/>
            <a:ext cx="4372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our focus</a:t>
            </a:r>
          </a:p>
        </p:txBody>
      </p:sp>
    </p:spTree>
    <p:extLst>
      <p:ext uri="{BB962C8B-B14F-4D97-AF65-F5344CB8AC3E}">
        <p14:creationId xmlns:p14="http://schemas.microsoft.com/office/powerpoint/2010/main" val="4289647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47"/>
            <a:ext cx="10515600" cy="1325563"/>
          </a:xfrm>
        </p:spPr>
        <p:txBody>
          <a:bodyPr/>
          <a:lstStyle/>
          <a:p>
            <a:r>
              <a:rPr lang="en-AU" dirty="0"/>
              <a:t>Graphs are a natural way to represent tracks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03" y="1780034"/>
            <a:ext cx="10515600" cy="3896537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4000" dirty="0"/>
              <a:t>We have a collection of hits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4000" dirty="0"/>
              <a:t>Want to “Connect the Dots” (the conference name for this problem)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4000" dirty="0"/>
              <a:t>A natural way is to represent the problem is as a graph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12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102443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Tracks as graphs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87583F8-C338-4429-BBFA-74D6C8B0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5085429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Graph is a collection of nodes, connected by edges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Graph construction scales poorly, but is not the bottleneck – it is a simple combinatorial process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Graph prediction scales well – approximately as O(e) with number of edges 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13</a:t>
            </a:fld>
            <a:endParaRPr lang="en-AU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F9EBD8-54A4-4A4D-84AD-5240F7D2EB97}"/>
              </a:ext>
            </a:extLst>
          </p:cNvPr>
          <p:cNvCxnSpPr/>
          <p:nvPr/>
        </p:nvCxnSpPr>
        <p:spPr>
          <a:xfrm>
            <a:off x="6757416" y="2267712"/>
            <a:ext cx="36941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13A05D-5E22-4192-9C34-FC0486BAEF93}"/>
              </a:ext>
            </a:extLst>
          </p:cNvPr>
          <p:cNvCxnSpPr/>
          <p:nvPr/>
        </p:nvCxnSpPr>
        <p:spPr>
          <a:xfrm>
            <a:off x="6757416" y="3105912"/>
            <a:ext cx="36941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2225E9-0656-4834-9452-41A642A1E8B9}"/>
              </a:ext>
            </a:extLst>
          </p:cNvPr>
          <p:cNvCxnSpPr/>
          <p:nvPr/>
        </p:nvCxnSpPr>
        <p:spPr>
          <a:xfrm>
            <a:off x="6757416" y="3944112"/>
            <a:ext cx="36941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9248D1-77D8-4723-BBA8-99055DF3DFFA}"/>
              </a:ext>
            </a:extLst>
          </p:cNvPr>
          <p:cNvCxnSpPr/>
          <p:nvPr/>
        </p:nvCxnSpPr>
        <p:spPr>
          <a:xfrm>
            <a:off x="6757416" y="4709160"/>
            <a:ext cx="36941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0A76BE5-2D9B-42E8-B02A-613CC34E16F6}"/>
              </a:ext>
            </a:extLst>
          </p:cNvPr>
          <p:cNvSpPr/>
          <p:nvPr/>
        </p:nvSpPr>
        <p:spPr>
          <a:xfrm>
            <a:off x="7232904" y="4626864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7A3ED0-965E-4D8B-AAB1-B26019539182}"/>
              </a:ext>
            </a:extLst>
          </p:cNvPr>
          <p:cNvSpPr/>
          <p:nvPr/>
        </p:nvSpPr>
        <p:spPr>
          <a:xfrm>
            <a:off x="7406640" y="3863649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64C82E-A2EE-4887-B7B1-4976B4F783C6}"/>
              </a:ext>
            </a:extLst>
          </p:cNvPr>
          <p:cNvSpPr/>
          <p:nvPr/>
        </p:nvSpPr>
        <p:spPr>
          <a:xfrm>
            <a:off x="7961376" y="303490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154876-EC56-4AE8-8CF9-C75A78876C61}"/>
              </a:ext>
            </a:extLst>
          </p:cNvPr>
          <p:cNvSpPr/>
          <p:nvPr/>
        </p:nvSpPr>
        <p:spPr>
          <a:xfrm>
            <a:off x="8618220" y="2193962"/>
            <a:ext cx="173736" cy="17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46268F-4EBE-4414-B4DB-307C957472B7}"/>
              </a:ext>
            </a:extLst>
          </p:cNvPr>
          <p:cNvSpPr/>
          <p:nvPr/>
        </p:nvSpPr>
        <p:spPr>
          <a:xfrm>
            <a:off x="8243316" y="4626864"/>
            <a:ext cx="173736" cy="1737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C6D1E0-5844-4039-8ECB-5B81D749B0EC}"/>
              </a:ext>
            </a:extLst>
          </p:cNvPr>
          <p:cNvSpPr/>
          <p:nvPr/>
        </p:nvSpPr>
        <p:spPr>
          <a:xfrm>
            <a:off x="8229600" y="3844127"/>
            <a:ext cx="173736" cy="1737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0681B1-F6B1-432C-ABEF-AE75E165548B}"/>
              </a:ext>
            </a:extLst>
          </p:cNvPr>
          <p:cNvSpPr/>
          <p:nvPr/>
        </p:nvSpPr>
        <p:spPr>
          <a:xfrm>
            <a:off x="8243316" y="3034902"/>
            <a:ext cx="173736" cy="1737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762816-DB90-4870-9650-C432B85A3975}"/>
              </a:ext>
            </a:extLst>
          </p:cNvPr>
          <p:cNvSpPr/>
          <p:nvPr/>
        </p:nvSpPr>
        <p:spPr>
          <a:xfrm>
            <a:off x="8243316" y="2190298"/>
            <a:ext cx="173736" cy="1737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EF5121-7588-4A61-8D34-B86B60C52A2E}"/>
              </a:ext>
            </a:extLst>
          </p:cNvPr>
          <p:cNvSpPr/>
          <p:nvPr/>
        </p:nvSpPr>
        <p:spPr>
          <a:xfrm>
            <a:off x="8898636" y="4622292"/>
            <a:ext cx="173736" cy="173736"/>
          </a:xfrm>
          <a:prstGeom prst="ellipse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9F3111-8406-4860-B27E-CCBF67054C14}"/>
              </a:ext>
            </a:extLst>
          </p:cNvPr>
          <p:cNvSpPr/>
          <p:nvPr/>
        </p:nvSpPr>
        <p:spPr>
          <a:xfrm>
            <a:off x="8756904" y="3844127"/>
            <a:ext cx="173736" cy="173736"/>
          </a:xfrm>
          <a:prstGeom prst="ellipse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05F31F5-920D-4241-92C3-111032D7C8DE}"/>
              </a:ext>
            </a:extLst>
          </p:cNvPr>
          <p:cNvSpPr/>
          <p:nvPr/>
        </p:nvSpPr>
        <p:spPr>
          <a:xfrm>
            <a:off x="8517636" y="3025123"/>
            <a:ext cx="173736" cy="173736"/>
          </a:xfrm>
          <a:prstGeom prst="ellipse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2B555AE-E256-4EC1-9AEB-1A8C2A54A0D6}"/>
              </a:ext>
            </a:extLst>
          </p:cNvPr>
          <p:cNvSpPr/>
          <p:nvPr/>
        </p:nvSpPr>
        <p:spPr>
          <a:xfrm>
            <a:off x="7961376" y="2190298"/>
            <a:ext cx="173736" cy="173736"/>
          </a:xfrm>
          <a:prstGeom prst="ellipse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21F344-ED33-4618-AD38-308A350C1AB6}"/>
              </a:ext>
            </a:extLst>
          </p:cNvPr>
          <p:cNvSpPr/>
          <p:nvPr/>
        </p:nvSpPr>
        <p:spPr>
          <a:xfrm>
            <a:off x="9697974" y="4622292"/>
            <a:ext cx="173736" cy="173736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8D2DCB3-D6B4-479E-BE4C-96FD07802E0A}"/>
              </a:ext>
            </a:extLst>
          </p:cNvPr>
          <p:cNvSpPr/>
          <p:nvPr/>
        </p:nvSpPr>
        <p:spPr>
          <a:xfrm>
            <a:off x="8517636" y="3844127"/>
            <a:ext cx="173736" cy="173736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735C970-E360-4F0C-91FD-11B37DCC4FAD}"/>
              </a:ext>
            </a:extLst>
          </p:cNvPr>
          <p:cNvSpPr/>
          <p:nvPr/>
        </p:nvSpPr>
        <p:spPr>
          <a:xfrm>
            <a:off x="7385304" y="3026682"/>
            <a:ext cx="173736" cy="173736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C03D41-56EA-4A36-8440-557160C35FA0}"/>
              </a:ext>
            </a:extLst>
          </p:cNvPr>
          <p:cNvSpPr/>
          <p:nvPr/>
        </p:nvSpPr>
        <p:spPr>
          <a:xfrm>
            <a:off x="6871716" y="2185438"/>
            <a:ext cx="173736" cy="173736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947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Tracks as graphs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D1A5142A-FC5C-4DB8-B1FB-E9EFFF326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5085429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Graph is a collection of nodes, connected by edges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Graph construction scales poorly, but is not the bottleneck – it is a simple combinatorial process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Graph prediction scales well – approximately as O(e) with number of edges 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14</a:t>
            </a:fld>
            <a:endParaRPr lang="en-AU" sz="1800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18E5750-61EE-41C0-BCB1-28E9B5EFCE97}"/>
              </a:ext>
            </a:extLst>
          </p:cNvPr>
          <p:cNvGrpSpPr/>
          <p:nvPr/>
        </p:nvGrpSpPr>
        <p:grpSpPr>
          <a:xfrm>
            <a:off x="6757416" y="2185438"/>
            <a:ext cx="3694176" cy="2615162"/>
            <a:chOff x="6757416" y="2185438"/>
            <a:chExt cx="3694176" cy="261516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0FC2B06-B166-4486-BCAB-5DFA45032A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8390" y="2294222"/>
              <a:ext cx="617685" cy="8093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BCD3E1D-9C53-4AC8-885D-DC7250B32DD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7986819" y="2256215"/>
              <a:ext cx="721826" cy="9269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B0B0963-2204-4418-84D3-6E372B1C0AF1}"/>
                </a:ext>
              </a:extLst>
            </p:cNvPr>
            <p:cNvCxnSpPr>
              <a:stCxn id="6" idx="0"/>
              <a:endCxn id="14" idx="0"/>
            </p:cNvCxnSpPr>
            <p:nvPr/>
          </p:nvCxnSpPr>
          <p:spPr>
            <a:xfrm flipV="1">
              <a:off x="7319772" y="3863649"/>
              <a:ext cx="173736" cy="7632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7988B9-B712-474F-8324-CB9EA805ABB7}"/>
                </a:ext>
              </a:extLst>
            </p:cNvPr>
            <p:cNvCxnSpPr>
              <a:stCxn id="14" idx="0"/>
              <a:endCxn id="28" idx="4"/>
            </p:cNvCxnSpPr>
            <p:nvPr/>
          </p:nvCxnSpPr>
          <p:spPr>
            <a:xfrm flipH="1" flipV="1">
              <a:off x="7472172" y="3200418"/>
              <a:ext cx="21336" cy="6632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5B5D068-D8C3-4AF2-8604-A720C38AD6C7}"/>
                </a:ext>
              </a:extLst>
            </p:cNvPr>
            <p:cNvCxnSpPr>
              <a:stCxn id="28" idx="1"/>
              <a:endCxn id="29" idx="5"/>
            </p:cNvCxnSpPr>
            <p:nvPr/>
          </p:nvCxnSpPr>
          <p:spPr>
            <a:xfrm flipH="1" flipV="1">
              <a:off x="7020009" y="2333731"/>
              <a:ext cx="390738" cy="718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463B350-7147-4FED-92A8-C8CC2E750D44}"/>
                </a:ext>
              </a:extLst>
            </p:cNvPr>
            <p:cNvCxnSpPr>
              <a:stCxn id="28" idx="7"/>
              <a:endCxn id="24" idx="3"/>
            </p:cNvCxnSpPr>
            <p:nvPr/>
          </p:nvCxnSpPr>
          <p:spPr>
            <a:xfrm flipV="1">
              <a:off x="7533597" y="2338591"/>
              <a:ext cx="453222" cy="7135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6CDF5F-E37E-48BA-9577-6F33634481F3}"/>
                </a:ext>
              </a:extLst>
            </p:cNvPr>
            <p:cNvCxnSpPr>
              <a:stCxn id="15" idx="0"/>
              <a:endCxn id="24" idx="4"/>
            </p:cNvCxnSpPr>
            <p:nvPr/>
          </p:nvCxnSpPr>
          <p:spPr>
            <a:xfrm flipV="1">
              <a:off x="8048244" y="2364034"/>
              <a:ext cx="0" cy="67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114982F-9DFB-4E40-91C3-E68E8EE53170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8330184" y="2333732"/>
              <a:ext cx="10160" cy="7011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B1C15C-2F42-4689-8C37-B68FB99039D4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 flipV="1">
              <a:off x="8604504" y="2258737"/>
              <a:ext cx="102362" cy="9401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49CA682-9844-4CDB-B965-FED6FFD46812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8048245" y="2267713"/>
              <a:ext cx="220514" cy="792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0018921-DEFA-498B-8969-26478FC81D78}"/>
                </a:ext>
              </a:extLst>
            </p:cNvPr>
            <p:cNvCxnSpPr>
              <a:cxnSpLocks/>
              <a:stCxn id="15" idx="7"/>
            </p:cNvCxnSpPr>
            <p:nvPr/>
          </p:nvCxnSpPr>
          <p:spPr>
            <a:xfrm flipV="1">
              <a:off x="8109669" y="2267713"/>
              <a:ext cx="236009" cy="792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FB1325E-0680-486A-8250-D35282E359F6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8362189" y="2267712"/>
              <a:ext cx="180890" cy="7828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B48412F-4FEB-413D-B15E-8871D89E63F4}"/>
                </a:ext>
              </a:extLst>
            </p:cNvPr>
            <p:cNvCxnSpPr>
              <a:cxnSpLocks/>
              <a:endCxn id="16" idx="7"/>
            </p:cNvCxnSpPr>
            <p:nvPr/>
          </p:nvCxnSpPr>
          <p:spPr>
            <a:xfrm flipV="1">
              <a:off x="8340344" y="2219405"/>
              <a:ext cx="426169" cy="8865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DFE544-26C5-4136-8EE3-7D76983214CA}"/>
                </a:ext>
              </a:extLst>
            </p:cNvPr>
            <p:cNvCxnSpPr>
              <a:cxnSpLocks/>
              <a:stCxn id="14" idx="7"/>
            </p:cNvCxnSpPr>
            <p:nvPr/>
          </p:nvCxnSpPr>
          <p:spPr>
            <a:xfrm flipV="1">
              <a:off x="7554933" y="3105912"/>
              <a:ext cx="496105" cy="783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D96312-171B-4503-B2CB-B597854E2CD0}"/>
                </a:ext>
              </a:extLst>
            </p:cNvPr>
            <p:cNvCxnSpPr>
              <a:cxnSpLocks/>
              <a:stCxn id="18" idx="5"/>
            </p:cNvCxnSpPr>
            <p:nvPr/>
          </p:nvCxnSpPr>
          <p:spPr>
            <a:xfrm flipH="1" flipV="1">
              <a:off x="8048245" y="3173260"/>
              <a:ext cx="329648" cy="819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A4AC285-92B8-4BDA-B280-8EFCC598B424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 flipH="1" flipV="1">
              <a:off x="8327096" y="3117199"/>
              <a:ext cx="277408" cy="900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3D763DA-9198-4CBD-98D4-37F450998776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 flipH="1" flipV="1">
              <a:off x="8600950" y="3104743"/>
              <a:ext cx="242822" cy="913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CB203F4-B280-4523-B5BB-5B30F423B040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V="1">
              <a:off x="8316468" y="3103589"/>
              <a:ext cx="29973" cy="9142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6746B06-E69A-4867-BBE3-12F3DF8E7529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 flipV="1">
              <a:off x="8604504" y="3101275"/>
              <a:ext cx="21889" cy="916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7880C67-BFDF-419D-B436-874F88D5DF80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8255043" y="3101310"/>
              <a:ext cx="359368" cy="8911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6051CA6-863A-4692-BAB9-32B108DCEC94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 flipH="1" flipV="1">
              <a:off x="8335308" y="3109363"/>
              <a:ext cx="508464" cy="908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C0763FB-0DEA-400B-A603-6FCC274094F7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 flipV="1">
              <a:off x="8330184" y="3935246"/>
              <a:ext cx="4234" cy="865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5923268-7958-44E0-B1ED-E32A70268660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 flipH="1" flipV="1">
              <a:off x="8607341" y="3902117"/>
              <a:ext cx="439588" cy="8684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DFD8DA6-F551-4821-9964-D12A1F46F362}"/>
                </a:ext>
              </a:extLst>
            </p:cNvPr>
            <p:cNvCxnSpPr>
              <a:cxnSpLocks/>
              <a:stCxn id="21" idx="4"/>
            </p:cNvCxnSpPr>
            <p:nvPr/>
          </p:nvCxnSpPr>
          <p:spPr>
            <a:xfrm flipH="1" flipV="1">
              <a:off x="8841446" y="3933468"/>
              <a:ext cx="144058" cy="862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45AFB1D-BE49-4B62-8789-18534BDC0656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 flipV="1">
              <a:off x="8330184" y="3956518"/>
              <a:ext cx="530314" cy="8440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5528A79-AEE6-4365-93C4-C08E8B9DD891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 flipH="1" flipV="1">
              <a:off x="8327603" y="3897203"/>
              <a:ext cx="719326" cy="8733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8AB6D2E-C99B-433D-A6CC-11F75985A98F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 flipV="1">
              <a:off x="8330184" y="3919998"/>
              <a:ext cx="283259" cy="880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47EAB87-F41B-4030-B869-E71F03A90B18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 flipV="1">
              <a:off x="8625109" y="3928897"/>
              <a:ext cx="1221158" cy="841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FBC3E0F-185D-418A-9A31-1301BEF7BD83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 flipV="1">
              <a:off x="8846883" y="3917739"/>
              <a:ext cx="999384" cy="852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42B7CA-460F-42C7-BABF-23EFBC7EA719}"/>
                </a:ext>
              </a:extLst>
            </p:cNvPr>
            <p:cNvCxnSpPr>
              <a:cxnSpLocks/>
              <a:stCxn id="18" idx="5"/>
            </p:cNvCxnSpPr>
            <p:nvPr/>
          </p:nvCxnSpPr>
          <p:spPr>
            <a:xfrm flipH="1" flipV="1">
              <a:off x="7457589" y="3103956"/>
              <a:ext cx="920304" cy="888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29EC432-63FD-4C5A-9664-AAAA88FCDA26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7471771" y="3121162"/>
              <a:ext cx="1194158" cy="871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A3EAE7E-5926-4EF6-839A-C4D46F0D443C}"/>
                </a:ext>
              </a:extLst>
            </p:cNvPr>
            <p:cNvGrpSpPr/>
            <p:nvPr/>
          </p:nvGrpSpPr>
          <p:grpSpPr>
            <a:xfrm>
              <a:off x="6757416" y="2185438"/>
              <a:ext cx="3694176" cy="2615162"/>
              <a:chOff x="6757416" y="2185438"/>
              <a:chExt cx="3694176" cy="2615162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0F9EBD8-54A4-4A4D-84AD-5240F7D2EB97}"/>
                  </a:ext>
                </a:extLst>
              </p:cNvPr>
              <p:cNvCxnSpPr/>
              <p:nvPr/>
            </p:nvCxnSpPr>
            <p:spPr>
              <a:xfrm>
                <a:off x="6757416" y="2267712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113A05D-5E22-4192-9C34-FC0486BAEF93}"/>
                  </a:ext>
                </a:extLst>
              </p:cNvPr>
              <p:cNvCxnSpPr/>
              <p:nvPr/>
            </p:nvCxnSpPr>
            <p:spPr>
              <a:xfrm>
                <a:off x="6757416" y="3105912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02225E9-0656-4834-9452-41A642A1E8B9}"/>
                  </a:ext>
                </a:extLst>
              </p:cNvPr>
              <p:cNvCxnSpPr/>
              <p:nvPr/>
            </p:nvCxnSpPr>
            <p:spPr>
              <a:xfrm>
                <a:off x="6757416" y="3944112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D9248D1-77D8-4723-BBA8-99055DF3DFFA}"/>
                  </a:ext>
                </a:extLst>
              </p:cNvPr>
              <p:cNvCxnSpPr/>
              <p:nvPr/>
            </p:nvCxnSpPr>
            <p:spPr>
              <a:xfrm>
                <a:off x="6757416" y="4709160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0A76BE5-2D9B-42E8-B02A-613CC34E16F6}"/>
                  </a:ext>
                </a:extLst>
              </p:cNvPr>
              <p:cNvSpPr/>
              <p:nvPr/>
            </p:nvSpPr>
            <p:spPr>
              <a:xfrm>
                <a:off x="7232904" y="4626864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47A3ED0-965E-4D8B-AAB1-B26019539182}"/>
                  </a:ext>
                </a:extLst>
              </p:cNvPr>
              <p:cNvSpPr/>
              <p:nvPr/>
            </p:nvSpPr>
            <p:spPr>
              <a:xfrm>
                <a:off x="7406640" y="3863649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064C82E-A2EE-4887-B7B1-4976B4F783C6}"/>
                  </a:ext>
                </a:extLst>
              </p:cNvPr>
              <p:cNvSpPr/>
              <p:nvPr/>
            </p:nvSpPr>
            <p:spPr>
              <a:xfrm>
                <a:off x="7961376" y="3034902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B154876-EC56-4AE8-8CF9-C75A78876C61}"/>
                  </a:ext>
                </a:extLst>
              </p:cNvPr>
              <p:cNvSpPr/>
              <p:nvPr/>
            </p:nvSpPr>
            <p:spPr>
              <a:xfrm>
                <a:off x="8618220" y="2193962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046268F-4EBE-4414-B4DB-307C957472B7}"/>
                  </a:ext>
                </a:extLst>
              </p:cNvPr>
              <p:cNvSpPr/>
              <p:nvPr/>
            </p:nvSpPr>
            <p:spPr>
              <a:xfrm>
                <a:off x="8243316" y="4626864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8C6D1E0-5844-4039-8ECB-5B81D749B0EC}"/>
                  </a:ext>
                </a:extLst>
              </p:cNvPr>
              <p:cNvSpPr/>
              <p:nvPr/>
            </p:nvSpPr>
            <p:spPr>
              <a:xfrm>
                <a:off x="8229600" y="3844127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80681B1-F6B1-432C-ABEF-AE75E165548B}"/>
                  </a:ext>
                </a:extLst>
              </p:cNvPr>
              <p:cNvSpPr/>
              <p:nvPr/>
            </p:nvSpPr>
            <p:spPr>
              <a:xfrm>
                <a:off x="8243316" y="3034902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C762816-DB90-4870-9650-C432B85A3975}"/>
                  </a:ext>
                </a:extLst>
              </p:cNvPr>
              <p:cNvSpPr/>
              <p:nvPr/>
            </p:nvSpPr>
            <p:spPr>
              <a:xfrm>
                <a:off x="8243316" y="2190298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EEF5121-7588-4A61-8D34-B86B60C52A2E}"/>
                  </a:ext>
                </a:extLst>
              </p:cNvPr>
              <p:cNvSpPr/>
              <p:nvPr/>
            </p:nvSpPr>
            <p:spPr>
              <a:xfrm>
                <a:off x="8898636" y="4622292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09F3111-8406-4860-B27E-CCBF67054C14}"/>
                  </a:ext>
                </a:extLst>
              </p:cNvPr>
              <p:cNvSpPr/>
              <p:nvPr/>
            </p:nvSpPr>
            <p:spPr>
              <a:xfrm>
                <a:off x="8756904" y="3844127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05F31F5-920D-4241-92C3-111032D7C8DE}"/>
                  </a:ext>
                </a:extLst>
              </p:cNvPr>
              <p:cNvSpPr/>
              <p:nvPr/>
            </p:nvSpPr>
            <p:spPr>
              <a:xfrm>
                <a:off x="8517636" y="3025123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2B555AE-E256-4EC1-9AEB-1A8C2A54A0D6}"/>
                  </a:ext>
                </a:extLst>
              </p:cNvPr>
              <p:cNvSpPr/>
              <p:nvPr/>
            </p:nvSpPr>
            <p:spPr>
              <a:xfrm>
                <a:off x="7961376" y="2190298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E21F344-ED33-4618-AD38-308A350C1AB6}"/>
                  </a:ext>
                </a:extLst>
              </p:cNvPr>
              <p:cNvSpPr/>
              <p:nvPr/>
            </p:nvSpPr>
            <p:spPr>
              <a:xfrm>
                <a:off x="9697974" y="4622292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8D2DCB3-D6B4-479E-BE4C-96FD07802E0A}"/>
                  </a:ext>
                </a:extLst>
              </p:cNvPr>
              <p:cNvSpPr/>
              <p:nvPr/>
            </p:nvSpPr>
            <p:spPr>
              <a:xfrm>
                <a:off x="8517636" y="3844127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735C970-E360-4F0C-91FD-11B37DCC4FAD}"/>
                  </a:ext>
                </a:extLst>
              </p:cNvPr>
              <p:cNvSpPr/>
              <p:nvPr/>
            </p:nvSpPr>
            <p:spPr>
              <a:xfrm>
                <a:off x="7385304" y="3026682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DC03D41-56EA-4A36-8440-557160C35FA0}"/>
                  </a:ext>
                </a:extLst>
              </p:cNvPr>
              <p:cNvSpPr/>
              <p:nvPr/>
            </p:nvSpPr>
            <p:spPr>
              <a:xfrm>
                <a:off x="6871716" y="2185438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00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E96B736-F8A2-44BA-BBBC-8B5846DD10E8}"/>
              </a:ext>
            </a:extLst>
          </p:cNvPr>
          <p:cNvCxnSpPr>
            <a:cxnSpLocks/>
            <a:stCxn id="23" idx="5"/>
          </p:cNvCxnSpPr>
          <p:nvPr/>
        </p:nvCxnSpPr>
        <p:spPr>
          <a:xfrm flipH="1" flipV="1">
            <a:off x="8028391" y="2294222"/>
            <a:ext cx="637538" cy="8791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D0873D-8FF7-4284-BB90-72E6E2F9590A}"/>
              </a:ext>
            </a:extLst>
          </p:cNvPr>
          <p:cNvCxnSpPr>
            <a:cxnSpLocks/>
          </p:cNvCxnSpPr>
          <p:nvPr/>
        </p:nvCxnSpPr>
        <p:spPr>
          <a:xfrm flipV="1">
            <a:off x="7986819" y="2256215"/>
            <a:ext cx="721826" cy="9269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Tracks as graphs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443B0AFA-A643-4DEB-B4C8-51C5F04D9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5085429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Graph is a collection of nodes, connected by edges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Graph construction scales poorly, but is not the bottleneck – it is a simple combinatorial process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Graph prediction scales well – approximately as O(e) with number of edges 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15</a:t>
            </a:fld>
            <a:endParaRPr lang="en-AU" sz="1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0B0963-2204-4418-84D3-6E372B1C0AF1}"/>
              </a:ext>
            </a:extLst>
          </p:cNvPr>
          <p:cNvCxnSpPr>
            <a:stCxn id="6" idx="0"/>
            <a:endCxn id="14" idx="0"/>
          </p:cNvCxnSpPr>
          <p:nvPr/>
        </p:nvCxnSpPr>
        <p:spPr>
          <a:xfrm flipV="1">
            <a:off x="7319772" y="3863649"/>
            <a:ext cx="173736" cy="763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7988B9-B712-474F-8324-CB9EA805ABB7}"/>
              </a:ext>
            </a:extLst>
          </p:cNvPr>
          <p:cNvCxnSpPr>
            <a:stCxn id="14" idx="0"/>
            <a:endCxn id="28" idx="4"/>
          </p:cNvCxnSpPr>
          <p:nvPr/>
        </p:nvCxnSpPr>
        <p:spPr>
          <a:xfrm flipH="1" flipV="1">
            <a:off x="7472172" y="3200418"/>
            <a:ext cx="21336" cy="66323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5B5D068-D8C3-4AF2-8604-A720C38AD6C7}"/>
              </a:ext>
            </a:extLst>
          </p:cNvPr>
          <p:cNvCxnSpPr>
            <a:stCxn id="28" idx="1"/>
            <a:endCxn id="29" idx="5"/>
          </p:cNvCxnSpPr>
          <p:nvPr/>
        </p:nvCxnSpPr>
        <p:spPr>
          <a:xfrm flipH="1" flipV="1">
            <a:off x="7020009" y="2333731"/>
            <a:ext cx="390738" cy="718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63B350-7147-4FED-92A8-C8CC2E750D44}"/>
              </a:ext>
            </a:extLst>
          </p:cNvPr>
          <p:cNvCxnSpPr>
            <a:stCxn id="28" idx="7"/>
            <a:endCxn id="24" idx="3"/>
          </p:cNvCxnSpPr>
          <p:nvPr/>
        </p:nvCxnSpPr>
        <p:spPr>
          <a:xfrm flipV="1">
            <a:off x="7533597" y="2338591"/>
            <a:ext cx="453222" cy="713534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6CDF5F-E37E-48BA-9577-6F33634481F3}"/>
              </a:ext>
            </a:extLst>
          </p:cNvPr>
          <p:cNvCxnSpPr>
            <a:stCxn id="15" idx="0"/>
            <a:endCxn id="24" idx="4"/>
          </p:cNvCxnSpPr>
          <p:nvPr/>
        </p:nvCxnSpPr>
        <p:spPr>
          <a:xfrm flipV="1">
            <a:off x="8048244" y="2364034"/>
            <a:ext cx="0" cy="67086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14982F-9DFB-4E40-91C3-E68E8EE53170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330184" y="2333732"/>
            <a:ext cx="10160" cy="7011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B1C15C-2F42-4689-8C37-B68FB99039D4}"/>
              </a:ext>
            </a:extLst>
          </p:cNvPr>
          <p:cNvCxnSpPr>
            <a:cxnSpLocks/>
            <a:stCxn id="23" idx="4"/>
          </p:cNvCxnSpPr>
          <p:nvPr/>
        </p:nvCxnSpPr>
        <p:spPr>
          <a:xfrm flipV="1">
            <a:off x="8604504" y="2258737"/>
            <a:ext cx="102362" cy="94012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49CA682-9844-4CDB-B965-FED6FFD46812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8048245" y="2267713"/>
            <a:ext cx="220514" cy="7926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0018921-DEFA-498B-8969-26478FC81D78}"/>
              </a:ext>
            </a:extLst>
          </p:cNvPr>
          <p:cNvCxnSpPr>
            <a:cxnSpLocks/>
            <a:stCxn id="15" idx="7"/>
          </p:cNvCxnSpPr>
          <p:nvPr/>
        </p:nvCxnSpPr>
        <p:spPr>
          <a:xfrm flipV="1">
            <a:off x="8109669" y="2267713"/>
            <a:ext cx="236009" cy="79263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B1325E-0680-486A-8250-D35282E359F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362189" y="2267712"/>
            <a:ext cx="180890" cy="782854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B48412F-4FEB-413D-B15E-8871D89E63F4}"/>
              </a:ext>
            </a:extLst>
          </p:cNvPr>
          <p:cNvCxnSpPr>
            <a:cxnSpLocks/>
            <a:endCxn id="16" idx="7"/>
          </p:cNvCxnSpPr>
          <p:nvPr/>
        </p:nvCxnSpPr>
        <p:spPr>
          <a:xfrm flipV="1">
            <a:off x="8340344" y="2219405"/>
            <a:ext cx="426169" cy="886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5DFE544-26C5-4136-8EE3-7D76983214CA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7554933" y="3105912"/>
            <a:ext cx="496105" cy="7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D96312-171B-4503-B2CB-B597854E2CD0}"/>
              </a:ext>
            </a:extLst>
          </p:cNvPr>
          <p:cNvCxnSpPr>
            <a:cxnSpLocks/>
            <a:stCxn id="18" idx="5"/>
          </p:cNvCxnSpPr>
          <p:nvPr/>
        </p:nvCxnSpPr>
        <p:spPr>
          <a:xfrm flipH="1" flipV="1">
            <a:off x="8048245" y="3173260"/>
            <a:ext cx="329648" cy="819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A4AC285-92B8-4BDA-B280-8EFCC598B424}"/>
              </a:ext>
            </a:extLst>
          </p:cNvPr>
          <p:cNvCxnSpPr>
            <a:cxnSpLocks/>
            <a:stCxn id="27" idx="4"/>
          </p:cNvCxnSpPr>
          <p:nvPr/>
        </p:nvCxnSpPr>
        <p:spPr>
          <a:xfrm flipH="1" flipV="1">
            <a:off x="8327096" y="3117199"/>
            <a:ext cx="277408" cy="900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D763DA-9198-4CBD-98D4-37F450998776}"/>
              </a:ext>
            </a:extLst>
          </p:cNvPr>
          <p:cNvCxnSpPr>
            <a:cxnSpLocks/>
            <a:stCxn id="22" idx="4"/>
          </p:cNvCxnSpPr>
          <p:nvPr/>
        </p:nvCxnSpPr>
        <p:spPr>
          <a:xfrm flipH="1" flipV="1">
            <a:off x="8600950" y="3104743"/>
            <a:ext cx="242822" cy="913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CB203F4-B280-4523-B5BB-5B30F423B040}"/>
              </a:ext>
            </a:extLst>
          </p:cNvPr>
          <p:cNvCxnSpPr>
            <a:cxnSpLocks/>
            <a:stCxn id="18" idx="4"/>
          </p:cNvCxnSpPr>
          <p:nvPr/>
        </p:nvCxnSpPr>
        <p:spPr>
          <a:xfrm flipV="1">
            <a:off x="8316468" y="3103589"/>
            <a:ext cx="29973" cy="9142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6746B06-E69A-4867-BBE3-12F3DF8E7529}"/>
              </a:ext>
            </a:extLst>
          </p:cNvPr>
          <p:cNvCxnSpPr>
            <a:cxnSpLocks/>
            <a:stCxn id="27" idx="4"/>
          </p:cNvCxnSpPr>
          <p:nvPr/>
        </p:nvCxnSpPr>
        <p:spPr>
          <a:xfrm flipV="1">
            <a:off x="8604504" y="3101275"/>
            <a:ext cx="21889" cy="916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7880C67-BFDF-419D-B436-874F88D5DF80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255043" y="3101310"/>
            <a:ext cx="359368" cy="891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051CA6-863A-4692-BAB9-32B108DCEC94}"/>
              </a:ext>
            </a:extLst>
          </p:cNvPr>
          <p:cNvCxnSpPr>
            <a:cxnSpLocks/>
            <a:stCxn id="22" idx="4"/>
          </p:cNvCxnSpPr>
          <p:nvPr/>
        </p:nvCxnSpPr>
        <p:spPr>
          <a:xfrm flipH="1" flipV="1">
            <a:off x="8335308" y="3109363"/>
            <a:ext cx="508464" cy="90850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C0763FB-0DEA-400B-A603-6FCC274094F7}"/>
              </a:ext>
            </a:extLst>
          </p:cNvPr>
          <p:cNvCxnSpPr>
            <a:cxnSpLocks/>
            <a:stCxn id="17" idx="4"/>
          </p:cNvCxnSpPr>
          <p:nvPr/>
        </p:nvCxnSpPr>
        <p:spPr>
          <a:xfrm flipV="1">
            <a:off x="8330184" y="3935246"/>
            <a:ext cx="4234" cy="8653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923268-7958-44E0-B1ED-E32A70268660}"/>
              </a:ext>
            </a:extLst>
          </p:cNvPr>
          <p:cNvCxnSpPr>
            <a:cxnSpLocks/>
            <a:stCxn id="21" idx="5"/>
          </p:cNvCxnSpPr>
          <p:nvPr/>
        </p:nvCxnSpPr>
        <p:spPr>
          <a:xfrm flipH="1" flipV="1">
            <a:off x="8607341" y="3902117"/>
            <a:ext cx="439588" cy="86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FD8DA6-F551-4821-9964-D12A1F46F362}"/>
              </a:ext>
            </a:extLst>
          </p:cNvPr>
          <p:cNvCxnSpPr>
            <a:cxnSpLocks/>
            <a:stCxn id="21" idx="4"/>
          </p:cNvCxnSpPr>
          <p:nvPr/>
        </p:nvCxnSpPr>
        <p:spPr>
          <a:xfrm flipH="1" flipV="1">
            <a:off x="8841446" y="3933468"/>
            <a:ext cx="144058" cy="8625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45AFB1D-BE49-4B62-8789-18534BDC0656}"/>
              </a:ext>
            </a:extLst>
          </p:cNvPr>
          <p:cNvCxnSpPr>
            <a:cxnSpLocks/>
            <a:stCxn id="17" idx="4"/>
          </p:cNvCxnSpPr>
          <p:nvPr/>
        </p:nvCxnSpPr>
        <p:spPr>
          <a:xfrm flipV="1">
            <a:off x="8330184" y="3956518"/>
            <a:ext cx="530314" cy="844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5528A79-AEE6-4365-93C4-C08E8B9DD891}"/>
              </a:ext>
            </a:extLst>
          </p:cNvPr>
          <p:cNvCxnSpPr>
            <a:cxnSpLocks/>
            <a:stCxn id="21" idx="5"/>
          </p:cNvCxnSpPr>
          <p:nvPr/>
        </p:nvCxnSpPr>
        <p:spPr>
          <a:xfrm flipH="1" flipV="1">
            <a:off x="8327603" y="3897203"/>
            <a:ext cx="719326" cy="873382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8AB6D2E-C99B-433D-A6CC-11F75985A98F}"/>
              </a:ext>
            </a:extLst>
          </p:cNvPr>
          <p:cNvCxnSpPr>
            <a:cxnSpLocks/>
            <a:stCxn id="17" idx="4"/>
          </p:cNvCxnSpPr>
          <p:nvPr/>
        </p:nvCxnSpPr>
        <p:spPr>
          <a:xfrm flipV="1">
            <a:off x="8330184" y="3919998"/>
            <a:ext cx="283259" cy="880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47EAB87-F41B-4030-B869-E71F03A90B18}"/>
              </a:ext>
            </a:extLst>
          </p:cNvPr>
          <p:cNvCxnSpPr>
            <a:cxnSpLocks/>
            <a:stCxn id="26" idx="5"/>
          </p:cNvCxnSpPr>
          <p:nvPr/>
        </p:nvCxnSpPr>
        <p:spPr>
          <a:xfrm flipH="1" flipV="1">
            <a:off x="8625109" y="3928897"/>
            <a:ext cx="1221158" cy="8416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FBC3E0F-185D-418A-9A31-1301BEF7BD83}"/>
              </a:ext>
            </a:extLst>
          </p:cNvPr>
          <p:cNvCxnSpPr>
            <a:cxnSpLocks/>
            <a:stCxn id="26" idx="5"/>
          </p:cNvCxnSpPr>
          <p:nvPr/>
        </p:nvCxnSpPr>
        <p:spPr>
          <a:xfrm flipH="1" flipV="1">
            <a:off x="8846883" y="3917739"/>
            <a:ext cx="999384" cy="852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042B7CA-460F-42C7-BABF-23EFBC7EA719}"/>
              </a:ext>
            </a:extLst>
          </p:cNvPr>
          <p:cNvCxnSpPr>
            <a:cxnSpLocks/>
            <a:stCxn id="18" idx="5"/>
          </p:cNvCxnSpPr>
          <p:nvPr/>
        </p:nvCxnSpPr>
        <p:spPr>
          <a:xfrm flipH="1" flipV="1">
            <a:off x="7457589" y="3103956"/>
            <a:ext cx="920304" cy="888464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29EC432-63FD-4C5A-9664-AAAA88FCDA26}"/>
              </a:ext>
            </a:extLst>
          </p:cNvPr>
          <p:cNvCxnSpPr>
            <a:cxnSpLocks/>
            <a:stCxn id="27" idx="5"/>
          </p:cNvCxnSpPr>
          <p:nvPr/>
        </p:nvCxnSpPr>
        <p:spPr>
          <a:xfrm flipH="1" flipV="1">
            <a:off x="7471771" y="3121162"/>
            <a:ext cx="1194158" cy="8712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3EAE7E-5926-4EF6-839A-C4D46F0D443C}"/>
              </a:ext>
            </a:extLst>
          </p:cNvPr>
          <p:cNvGrpSpPr/>
          <p:nvPr/>
        </p:nvGrpSpPr>
        <p:grpSpPr>
          <a:xfrm>
            <a:off x="6757416" y="2185438"/>
            <a:ext cx="3694176" cy="2615162"/>
            <a:chOff x="6757416" y="2185438"/>
            <a:chExt cx="3694176" cy="261516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0F9EBD8-54A4-4A4D-84AD-5240F7D2EB97}"/>
                </a:ext>
              </a:extLst>
            </p:cNvPr>
            <p:cNvCxnSpPr/>
            <p:nvPr/>
          </p:nvCxnSpPr>
          <p:spPr>
            <a:xfrm>
              <a:off x="6757416" y="2267712"/>
              <a:ext cx="36941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113A05D-5E22-4192-9C34-FC0486BAEF93}"/>
                </a:ext>
              </a:extLst>
            </p:cNvPr>
            <p:cNvCxnSpPr/>
            <p:nvPr/>
          </p:nvCxnSpPr>
          <p:spPr>
            <a:xfrm>
              <a:off x="6757416" y="3105912"/>
              <a:ext cx="36941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2225E9-0656-4834-9452-41A642A1E8B9}"/>
                </a:ext>
              </a:extLst>
            </p:cNvPr>
            <p:cNvCxnSpPr/>
            <p:nvPr/>
          </p:nvCxnSpPr>
          <p:spPr>
            <a:xfrm>
              <a:off x="6757416" y="3944112"/>
              <a:ext cx="36941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9248D1-77D8-4723-BBA8-99055DF3DFFA}"/>
                </a:ext>
              </a:extLst>
            </p:cNvPr>
            <p:cNvCxnSpPr/>
            <p:nvPr/>
          </p:nvCxnSpPr>
          <p:spPr>
            <a:xfrm>
              <a:off x="6757416" y="4709160"/>
              <a:ext cx="36941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A76BE5-2D9B-42E8-B02A-613CC34E16F6}"/>
                </a:ext>
              </a:extLst>
            </p:cNvPr>
            <p:cNvSpPr/>
            <p:nvPr/>
          </p:nvSpPr>
          <p:spPr>
            <a:xfrm>
              <a:off x="7232904" y="4626864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7A3ED0-965E-4D8B-AAB1-B26019539182}"/>
                </a:ext>
              </a:extLst>
            </p:cNvPr>
            <p:cNvSpPr/>
            <p:nvPr/>
          </p:nvSpPr>
          <p:spPr>
            <a:xfrm>
              <a:off x="7406640" y="3863649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64C82E-A2EE-4887-B7B1-4976B4F783C6}"/>
                </a:ext>
              </a:extLst>
            </p:cNvPr>
            <p:cNvSpPr/>
            <p:nvPr/>
          </p:nvSpPr>
          <p:spPr>
            <a:xfrm>
              <a:off x="7961376" y="303490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B154876-EC56-4AE8-8CF9-C75A78876C61}"/>
                </a:ext>
              </a:extLst>
            </p:cNvPr>
            <p:cNvSpPr/>
            <p:nvPr/>
          </p:nvSpPr>
          <p:spPr>
            <a:xfrm>
              <a:off x="8618220" y="2193962"/>
              <a:ext cx="173736" cy="1737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46268F-4EBE-4414-B4DB-307C957472B7}"/>
                </a:ext>
              </a:extLst>
            </p:cNvPr>
            <p:cNvSpPr/>
            <p:nvPr/>
          </p:nvSpPr>
          <p:spPr>
            <a:xfrm>
              <a:off x="8243316" y="4626864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C6D1E0-5844-4039-8ECB-5B81D749B0EC}"/>
                </a:ext>
              </a:extLst>
            </p:cNvPr>
            <p:cNvSpPr/>
            <p:nvPr/>
          </p:nvSpPr>
          <p:spPr>
            <a:xfrm>
              <a:off x="8229600" y="3844127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0681B1-F6B1-432C-ABEF-AE75E165548B}"/>
                </a:ext>
              </a:extLst>
            </p:cNvPr>
            <p:cNvSpPr/>
            <p:nvPr/>
          </p:nvSpPr>
          <p:spPr>
            <a:xfrm>
              <a:off x="8243316" y="3034902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762816-DB90-4870-9650-C432B85A3975}"/>
                </a:ext>
              </a:extLst>
            </p:cNvPr>
            <p:cNvSpPr/>
            <p:nvPr/>
          </p:nvSpPr>
          <p:spPr>
            <a:xfrm>
              <a:off x="8243316" y="2190298"/>
              <a:ext cx="173736" cy="1737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EF5121-7588-4A61-8D34-B86B60C52A2E}"/>
                </a:ext>
              </a:extLst>
            </p:cNvPr>
            <p:cNvSpPr/>
            <p:nvPr/>
          </p:nvSpPr>
          <p:spPr>
            <a:xfrm>
              <a:off x="8898636" y="4622292"/>
              <a:ext cx="173736" cy="17373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09F3111-8406-4860-B27E-CCBF67054C14}"/>
                </a:ext>
              </a:extLst>
            </p:cNvPr>
            <p:cNvSpPr/>
            <p:nvPr/>
          </p:nvSpPr>
          <p:spPr>
            <a:xfrm>
              <a:off x="8756904" y="3844127"/>
              <a:ext cx="173736" cy="17373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05F31F5-920D-4241-92C3-111032D7C8DE}"/>
                </a:ext>
              </a:extLst>
            </p:cNvPr>
            <p:cNvSpPr/>
            <p:nvPr/>
          </p:nvSpPr>
          <p:spPr>
            <a:xfrm>
              <a:off x="8517636" y="3025123"/>
              <a:ext cx="173736" cy="17373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2B555AE-E256-4EC1-9AEB-1A8C2A54A0D6}"/>
                </a:ext>
              </a:extLst>
            </p:cNvPr>
            <p:cNvSpPr/>
            <p:nvPr/>
          </p:nvSpPr>
          <p:spPr>
            <a:xfrm>
              <a:off x="7961376" y="2190298"/>
              <a:ext cx="173736" cy="17373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21F344-ED33-4618-AD38-308A350C1AB6}"/>
                </a:ext>
              </a:extLst>
            </p:cNvPr>
            <p:cNvSpPr/>
            <p:nvPr/>
          </p:nvSpPr>
          <p:spPr>
            <a:xfrm>
              <a:off x="9697974" y="4622292"/>
              <a:ext cx="173736" cy="17373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D2DCB3-D6B4-479E-BE4C-96FD07802E0A}"/>
                </a:ext>
              </a:extLst>
            </p:cNvPr>
            <p:cNvSpPr/>
            <p:nvPr/>
          </p:nvSpPr>
          <p:spPr>
            <a:xfrm>
              <a:off x="8517636" y="3844127"/>
              <a:ext cx="173736" cy="17373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735C970-E360-4F0C-91FD-11B37DCC4FAD}"/>
                </a:ext>
              </a:extLst>
            </p:cNvPr>
            <p:cNvSpPr/>
            <p:nvPr/>
          </p:nvSpPr>
          <p:spPr>
            <a:xfrm>
              <a:off x="7385304" y="3026682"/>
              <a:ext cx="173736" cy="17373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DC03D41-56EA-4A36-8440-557160C35FA0}"/>
                </a:ext>
              </a:extLst>
            </p:cNvPr>
            <p:cNvSpPr/>
            <p:nvPr/>
          </p:nvSpPr>
          <p:spPr>
            <a:xfrm>
              <a:off x="6871716" y="2185438"/>
              <a:ext cx="173736" cy="17373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62231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534C2F2-81E1-4155-864F-CABE2F21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2" y="1669784"/>
            <a:ext cx="7361718" cy="36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67FDAF-1AC1-44A4-AB74-F542D08B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47"/>
            <a:ext cx="10515600" cy="1325563"/>
          </a:xfrm>
        </p:spPr>
        <p:txBody>
          <a:bodyPr/>
          <a:lstStyle/>
          <a:p>
            <a:r>
              <a:rPr lang="en-AU" dirty="0"/>
              <a:t>Graphs are a natural way to represent tracks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16</a:t>
            </a:fld>
            <a:endParaRPr lang="en-AU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D87FC5-3A55-495A-AAE9-39B91FA6E524}"/>
              </a:ext>
            </a:extLst>
          </p:cNvPr>
          <p:cNvSpPr/>
          <p:nvPr/>
        </p:nvSpPr>
        <p:spPr>
          <a:xfrm>
            <a:off x="8614649" y="2582215"/>
            <a:ext cx="27420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 toy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CBCE4-5928-4E8A-81D2-AA9C4A65B00E}"/>
              </a:ext>
            </a:extLst>
          </p:cNvPr>
          <p:cNvSpPr txBox="1"/>
          <p:nvPr/>
        </p:nvSpPr>
        <p:spPr>
          <a:xfrm>
            <a:off x="3956179" y="5353597"/>
            <a:ext cx="153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x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39E3A-77CE-4D66-888F-AC599C724711}"/>
              </a:ext>
            </a:extLst>
          </p:cNvPr>
          <p:cNvSpPr txBox="1"/>
          <p:nvPr/>
        </p:nvSpPr>
        <p:spPr>
          <a:xfrm rot="16200000">
            <a:off x="-355365" y="3103052"/>
            <a:ext cx="153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y direction</a:t>
            </a:r>
          </a:p>
        </p:txBody>
      </p:sp>
    </p:spTree>
    <p:extLst>
      <p:ext uri="{BB962C8B-B14F-4D97-AF65-F5344CB8AC3E}">
        <p14:creationId xmlns:p14="http://schemas.microsoft.com/office/powerpoint/2010/main" val="320370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044B0B3E-ABEE-4836-A03F-07BFB5D9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0" y="1662855"/>
            <a:ext cx="7404800" cy="36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DF2B90-A280-4D1D-A6E3-845E4724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47"/>
            <a:ext cx="10515600" cy="1325563"/>
          </a:xfrm>
        </p:spPr>
        <p:txBody>
          <a:bodyPr/>
          <a:lstStyle/>
          <a:p>
            <a:r>
              <a:rPr lang="en-AU" dirty="0"/>
              <a:t>Graphs are a natural way to represent tracks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17</a:t>
            </a:fld>
            <a:endParaRPr lang="en-AU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589CE4-6914-4238-A2F8-E9EFD76788E1}"/>
              </a:ext>
            </a:extLst>
          </p:cNvPr>
          <p:cNvSpPr/>
          <p:nvPr/>
        </p:nvSpPr>
        <p:spPr>
          <a:xfrm>
            <a:off x="8160013" y="1791618"/>
            <a:ext cx="368940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Join the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hits in some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clever/dumb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B77FA-ABAE-4F84-A4F3-DB64EA043F47}"/>
              </a:ext>
            </a:extLst>
          </p:cNvPr>
          <p:cNvSpPr txBox="1"/>
          <p:nvPr/>
        </p:nvSpPr>
        <p:spPr>
          <a:xfrm>
            <a:off x="3956179" y="5353597"/>
            <a:ext cx="153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x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89E36-828F-4A5C-B65E-DEE947E07968}"/>
              </a:ext>
            </a:extLst>
          </p:cNvPr>
          <p:cNvSpPr txBox="1"/>
          <p:nvPr/>
        </p:nvSpPr>
        <p:spPr>
          <a:xfrm rot="16200000">
            <a:off x="-355365" y="3103052"/>
            <a:ext cx="153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y direction</a:t>
            </a:r>
          </a:p>
        </p:txBody>
      </p:sp>
    </p:spTree>
    <p:extLst>
      <p:ext uri="{BB962C8B-B14F-4D97-AF65-F5344CB8AC3E}">
        <p14:creationId xmlns:p14="http://schemas.microsoft.com/office/powerpoint/2010/main" val="3041239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9275575-1F7D-4362-8358-BEB03FC4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9" y="1662855"/>
            <a:ext cx="7404801" cy="36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2EB2550-E73D-4734-9B9E-0BBD71DE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47"/>
            <a:ext cx="10515600" cy="1325563"/>
          </a:xfrm>
        </p:spPr>
        <p:txBody>
          <a:bodyPr/>
          <a:lstStyle/>
          <a:p>
            <a:r>
              <a:rPr lang="en-AU" dirty="0"/>
              <a:t>Graphs are a natural way to represent tracks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18</a:t>
            </a:fld>
            <a:endParaRPr lang="en-AU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74E0DD-3277-4572-9256-81BCAF1A7C63}"/>
              </a:ext>
            </a:extLst>
          </p:cNvPr>
          <p:cNvSpPr/>
          <p:nvPr/>
        </p:nvSpPr>
        <p:spPr>
          <a:xfrm>
            <a:off x="8558575" y="2294495"/>
            <a:ext cx="293452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tracks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 be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88F1B-662C-4572-8D4A-37CA2A17C130}"/>
              </a:ext>
            </a:extLst>
          </p:cNvPr>
          <p:cNvSpPr txBox="1"/>
          <p:nvPr/>
        </p:nvSpPr>
        <p:spPr>
          <a:xfrm>
            <a:off x="3956179" y="5353597"/>
            <a:ext cx="153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x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79840-F91B-48FF-9CF9-4F2D0F5A2B7B}"/>
              </a:ext>
            </a:extLst>
          </p:cNvPr>
          <p:cNvSpPr txBox="1"/>
          <p:nvPr/>
        </p:nvSpPr>
        <p:spPr>
          <a:xfrm rot="16200000">
            <a:off x="-355365" y="3103052"/>
            <a:ext cx="1536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y direction</a:t>
            </a:r>
          </a:p>
        </p:txBody>
      </p:sp>
    </p:spTree>
    <p:extLst>
      <p:ext uri="{BB962C8B-B14F-4D97-AF65-F5344CB8AC3E}">
        <p14:creationId xmlns:p14="http://schemas.microsoft.com/office/powerpoint/2010/main" val="1981608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Graph input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5399414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Can attach low-level or high-level features to each node (i.e. hit)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068A55-64DF-4007-9B9B-6A450A66B617}"/>
              </a:ext>
            </a:extLst>
          </p:cNvPr>
          <p:cNvGrpSpPr/>
          <p:nvPr/>
        </p:nvGrpSpPr>
        <p:grpSpPr>
          <a:xfrm>
            <a:off x="6757416" y="2185438"/>
            <a:ext cx="3694176" cy="2615162"/>
            <a:chOff x="6757416" y="2185438"/>
            <a:chExt cx="3694176" cy="261516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DC7F4-BB12-4E8A-ACED-5D27512C80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8390" y="2294222"/>
              <a:ext cx="617685" cy="8093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C9E72D-4F85-4445-928D-4D3DEF6E72C8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 flipV="1">
              <a:off x="7986819" y="2256215"/>
              <a:ext cx="721826" cy="9269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4CDC00-A1AB-4F3A-8386-FFD9DF96C7D5}"/>
                </a:ext>
              </a:extLst>
            </p:cNvPr>
            <p:cNvCxnSpPr>
              <a:stCxn id="47" idx="0"/>
              <a:endCxn id="48" idx="0"/>
            </p:cNvCxnSpPr>
            <p:nvPr/>
          </p:nvCxnSpPr>
          <p:spPr>
            <a:xfrm flipV="1">
              <a:off x="7319772" y="3863649"/>
              <a:ext cx="173736" cy="7632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F6F92E-F467-4C9D-B4BB-495DC3C3D9E5}"/>
                </a:ext>
              </a:extLst>
            </p:cNvPr>
            <p:cNvCxnSpPr>
              <a:stCxn id="48" idx="0"/>
              <a:endCxn id="61" idx="4"/>
            </p:cNvCxnSpPr>
            <p:nvPr/>
          </p:nvCxnSpPr>
          <p:spPr>
            <a:xfrm flipH="1" flipV="1">
              <a:off x="7472172" y="3200418"/>
              <a:ext cx="21336" cy="6632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204BC4-A9C2-4E0D-87D6-8CE6B873E767}"/>
                </a:ext>
              </a:extLst>
            </p:cNvPr>
            <p:cNvCxnSpPr>
              <a:stCxn id="61" idx="1"/>
              <a:endCxn id="62" idx="5"/>
            </p:cNvCxnSpPr>
            <p:nvPr/>
          </p:nvCxnSpPr>
          <p:spPr>
            <a:xfrm flipH="1" flipV="1">
              <a:off x="7020009" y="2333731"/>
              <a:ext cx="390738" cy="7183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4F4B6-5F72-4B23-8CD6-95F56B8A64E7}"/>
                </a:ext>
              </a:extLst>
            </p:cNvPr>
            <p:cNvCxnSpPr>
              <a:stCxn id="61" idx="7"/>
              <a:endCxn id="58" idx="3"/>
            </p:cNvCxnSpPr>
            <p:nvPr/>
          </p:nvCxnSpPr>
          <p:spPr>
            <a:xfrm flipV="1">
              <a:off x="7533597" y="2338591"/>
              <a:ext cx="453222" cy="7135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B1C261-718E-4FFA-9573-2CB93D40252F}"/>
                </a:ext>
              </a:extLst>
            </p:cNvPr>
            <p:cNvCxnSpPr>
              <a:stCxn id="49" idx="0"/>
              <a:endCxn id="58" idx="4"/>
            </p:cNvCxnSpPr>
            <p:nvPr/>
          </p:nvCxnSpPr>
          <p:spPr>
            <a:xfrm flipV="1">
              <a:off x="8048244" y="2364034"/>
              <a:ext cx="0" cy="67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6D1C75-3F75-4747-8C3A-DAFF77B2B425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V="1">
              <a:off x="8330184" y="2333732"/>
              <a:ext cx="10160" cy="7011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EA5B73-DA19-41CA-9735-E1E868116B55}"/>
                </a:ext>
              </a:extLst>
            </p:cNvPr>
            <p:cNvCxnSpPr>
              <a:cxnSpLocks/>
              <a:stCxn id="57" idx="4"/>
            </p:cNvCxnSpPr>
            <p:nvPr/>
          </p:nvCxnSpPr>
          <p:spPr>
            <a:xfrm flipV="1">
              <a:off x="8604504" y="2258737"/>
              <a:ext cx="102362" cy="9401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1AD89C2-60C1-4287-B537-A75ACCC6BCCB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8048245" y="2267713"/>
              <a:ext cx="220514" cy="792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427873F-D700-4C9B-93FD-AECF6C2BDAC2}"/>
                </a:ext>
              </a:extLst>
            </p:cNvPr>
            <p:cNvCxnSpPr>
              <a:cxnSpLocks/>
              <a:stCxn id="49" idx="7"/>
            </p:cNvCxnSpPr>
            <p:nvPr/>
          </p:nvCxnSpPr>
          <p:spPr>
            <a:xfrm flipV="1">
              <a:off x="8109669" y="2267713"/>
              <a:ext cx="236009" cy="792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E1108D-5F7E-4292-A15B-CF872B7CFA1C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8362189" y="2267712"/>
              <a:ext cx="180890" cy="7828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0E3F07-A077-497F-A93D-5835E8C61B7E}"/>
                </a:ext>
              </a:extLst>
            </p:cNvPr>
            <p:cNvCxnSpPr>
              <a:cxnSpLocks/>
              <a:endCxn id="50" idx="7"/>
            </p:cNvCxnSpPr>
            <p:nvPr/>
          </p:nvCxnSpPr>
          <p:spPr>
            <a:xfrm flipV="1">
              <a:off x="8340344" y="2219405"/>
              <a:ext cx="426169" cy="8865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E5C0FD-8DE2-43DC-B817-B88AB0A154AD}"/>
                </a:ext>
              </a:extLst>
            </p:cNvPr>
            <p:cNvCxnSpPr>
              <a:cxnSpLocks/>
              <a:stCxn id="48" idx="7"/>
            </p:cNvCxnSpPr>
            <p:nvPr/>
          </p:nvCxnSpPr>
          <p:spPr>
            <a:xfrm flipV="1">
              <a:off x="7554933" y="3105912"/>
              <a:ext cx="496105" cy="783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5347C8-4CAB-4BE2-95DC-C088DACC8ACE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8048245" y="3173260"/>
              <a:ext cx="329648" cy="819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8D7D14-0D8F-4E7B-8768-5013FCA03F38}"/>
                </a:ext>
              </a:extLst>
            </p:cNvPr>
            <p:cNvCxnSpPr>
              <a:cxnSpLocks/>
              <a:stCxn id="60" idx="4"/>
            </p:cNvCxnSpPr>
            <p:nvPr/>
          </p:nvCxnSpPr>
          <p:spPr>
            <a:xfrm flipH="1" flipV="1">
              <a:off x="8327096" y="3117199"/>
              <a:ext cx="277408" cy="900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8DEAC50-BC51-451A-8429-C8DAF5814F38}"/>
                </a:ext>
              </a:extLst>
            </p:cNvPr>
            <p:cNvCxnSpPr>
              <a:cxnSpLocks/>
              <a:stCxn id="56" idx="4"/>
            </p:cNvCxnSpPr>
            <p:nvPr/>
          </p:nvCxnSpPr>
          <p:spPr>
            <a:xfrm flipH="1" flipV="1">
              <a:off x="8600950" y="3104743"/>
              <a:ext cx="242822" cy="913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BF8AAFD-808B-406C-8DFA-058433C80C76}"/>
                </a:ext>
              </a:extLst>
            </p:cNvPr>
            <p:cNvCxnSpPr>
              <a:cxnSpLocks/>
              <a:stCxn id="52" idx="4"/>
            </p:cNvCxnSpPr>
            <p:nvPr/>
          </p:nvCxnSpPr>
          <p:spPr>
            <a:xfrm flipV="1">
              <a:off x="8316468" y="3103589"/>
              <a:ext cx="29973" cy="9142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7F10EE2-50F3-410B-B3BB-096EACA58D44}"/>
                </a:ext>
              </a:extLst>
            </p:cNvPr>
            <p:cNvCxnSpPr>
              <a:cxnSpLocks/>
              <a:stCxn id="60" idx="4"/>
            </p:cNvCxnSpPr>
            <p:nvPr/>
          </p:nvCxnSpPr>
          <p:spPr>
            <a:xfrm flipV="1">
              <a:off x="8604504" y="3101275"/>
              <a:ext cx="21889" cy="916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93BA2-E4BF-4C4B-A20A-E3BC95ECA901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 flipV="1">
              <a:off x="8255043" y="3101310"/>
              <a:ext cx="359368" cy="8911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4CFBB7-F1EE-4DE7-90CC-81BAA288FF32}"/>
                </a:ext>
              </a:extLst>
            </p:cNvPr>
            <p:cNvCxnSpPr>
              <a:cxnSpLocks/>
              <a:stCxn id="56" idx="4"/>
            </p:cNvCxnSpPr>
            <p:nvPr/>
          </p:nvCxnSpPr>
          <p:spPr>
            <a:xfrm flipH="1" flipV="1">
              <a:off x="8335308" y="3109363"/>
              <a:ext cx="508464" cy="908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AE99968-D112-45B2-A301-078BCC2C2231}"/>
                </a:ext>
              </a:extLst>
            </p:cNvPr>
            <p:cNvCxnSpPr>
              <a:cxnSpLocks/>
              <a:stCxn id="51" idx="4"/>
            </p:cNvCxnSpPr>
            <p:nvPr/>
          </p:nvCxnSpPr>
          <p:spPr>
            <a:xfrm flipV="1">
              <a:off x="8330184" y="3935246"/>
              <a:ext cx="4234" cy="865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48061E-7B96-4D7D-B1B8-74AADC702F74}"/>
                </a:ext>
              </a:extLst>
            </p:cNvPr>
            <p:cNvCxnSpPr>
              <a:cxnSpLocks/>
              <a:stCxn id="55" idx="5"/>
            </p:cNvCxnSpPr>
            <p:nvPr/>
          </p:nvCxnSpPr>
          <p:spPr>
            <a:xfrm flipH="1" flipV="1">
              <a:off x="8607341" y="3902117"/>
              <a:ext cx="439588" cy="8684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FB18674-6636-49B9-B19F-CB7524C9BFD9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 flipV="1">
              <a:off x="8841446" y="3933468"/>
              <a:ext cx="144058" cy="862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C7223A8-C8F0-4670-9102-72FC6DB27DAF}"/>
                </a:ext>
              </a:extLst>
            </p:cNvPr>
            <p:cNvCxnSpPr>
              <a:cxnSpLocks/>
              <a:stCxn id="51" idx="4"/>
            </p:cNvCxnSpPr>
            <p:nvPr/>
          </p:nvCxnSpPr>
          <p:spPr>
            <a:xfrm flipV="1">
              <a:off x="8330184" y="3956518"/>
              <a:ext cx="530314" cy="8440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0B2A64-BC9F-48E5-8C2F-CDCE314FAD64}"/>
                </a:ext>
              </a:extLst>
            </p:cNvPr>
            <p:cNvCxnSpPr>
              <a:cxnSpLocks/>
              <a:stCxn id="55" idx="5"/>
            </p:cNvCxnSpPr>
            <p:nvPr/>
          </p:nvCxnSpPr>
          <p:spPr>
            <a:xfrm flipH="1" flipV="1">
              <a:off x="8327603" y="3897203"/>
              <a:ext cx="719326" cy="8733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A12052-E7B1-43A8-9C8E-EFC033BEC3CD}"/>
                </a:ext>
              </a:extLst>
            </p:cNvPr>
            <p:cNvCxnSpPr>
              <a:cxnSpLocks/>
              <a:stCxn id="51" idx="4"/>
            </p:cNvCxnSpPr>
            <p:nvPr/>
          </p:nvCxnSpPr>
          <p:spPr>
            <a:xfrm flipV="1">
              <a:off x="8330184" y="3919998"/>
              <a:ext cx="283259" cy="880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A3F8C7-0DD8-404A-A2E8-C0EC46429D15}"/>
                </a:ext>
              </a:extLst>
            </p:cNvPr>
            <p:cNvCxnSpPr>
              <a:cxnSpLocks/>
              <a:stCxn id="59" idx="5"/>
            </p:cNvCxnSpPr>
            <p:nvPr/>
          </p:nvCxnSpPr>
          <p:spPr>
            <a:xfrm flipH="1" flipV="1">
              <a:off x="8625109" y="3928897"/>
              <a:ext cx="1221158" cy="841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7863DBF-81EF-4C49-BCA4-6F293E90BBD0}"/>
                </a:ext>
              </a:extLst>
            </p:cNvPr>
            <p:cNvCxnSpPr>
              <a:cxnSpLocks/>
              <a:stCxn id="59" idx="5"/>
            </p:cNvCxnSpPr>
            <p:nvPr/>
          </p:nvCxnSpPr>
          <p:spPr>
            <a:xfrm flipH="1" flipV="1">
              <a:off x="8846883" y="3917739"/>
              <a:ext cx="999384" cy="852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A1356C-78C6-4612-9B80-5911E5F85187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7457589" y="3103956"/>
              <a:ext cx="920304" cy="8884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0ED3A2-9F7A-4F15-8C31-56BC47FD61B7}"/>
                </a:ext>
              </a:extLst>
            </p:cNvPr>
            <p:cNvCxnSpPr>
              <a:cxnSpLocks/>
              <a:stCxn id="60" idx="5"/>
            </p:cNvCxnSpPr>
            <p:nvPr/>
          </p:nvCxnSpPr>
          <p:spPr>
            <a:xfrm flipH="1" flipV="1">
              <a:off x="7471771" y="3121162"/>
              <a:ext cx="1194158" cy="871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616455-34FA-4DF1-BD9C-71FC2DA41DFB}"/>
                </a:ext>
              </a:extLst>
            </p:cNvPr>
            <p:cNvGrpSpPr/>
            <p:nvPr/>
          </p:nvGrpSpPr>
          <p:grpSpPr>
            <a:xfrm>
              <a:off x="6757416" y="2185438"/>
              <a:ext cx="3694176" cy="2615162"/>
              <a:chOff x="6757416" y="2185438"/>
              <a:chExt cx="3694176" cy="2615162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9365430-80CE-40A5-A887-7AF907420745}"/>
                  </a:ext>
                </a:extLst>
              </p:cNvPr>
              <p:cNvCxnSpPr/>
              <p:nvPr/>
            </p:nvCxnSpPr>
            <p:spPr>
              <a:xfrm>
                <a:off x="6757416" y="2267712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C3FD100-8010-410D-BC75-9808FFE68066}"/>
                  </a:ext>
                </a:extLst>
              </p:cNvPr>
              <p:cNvCxnSpPr/>
              <p:nvPr/>
            </p:nvCxnSpPr>
            <p:spPr>
              <a:xfrm>
                <a:off x="6757416" y="3105912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DBC43DA-473B-4613-9742-1E98756FB47F}"/>
                  </a:ext>
                </a:extLst>
              </p:cNvPr>
              <p:cNvCxnSpPr/>
              <p:nvPr/>
            </p:nvCxnSpPr>
            <p:spPr>
              <a:xfrm>
                <a:off x="6757416" y="3944112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0DBD331-D9A6-407B-A5BB-00B1524805AC}"/>
                  </a:ext>
                </a:extLst>
              </p:cNvPr>
              <p:cNvCxnSpPr/>
              <p:nvPr/>
            </p:nvCxnSpPr>
            <p:spPr>
              <a:xfrm>
                <a:off x="6757416" y="4709160"/>
                <a:ext cx="369417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ADE842A-F0E5-4D67-82C2-427EABFFBE4E}"/>
                  </a:ext>
                </a:extLst>
              </p:cNvPr>
              <p:cNvSpPr/>
              <p:nvPr/>
            </p:nvSpPr>
            <p:spPr>
              <a:xfrm>
                <a:off x="7232904" y="4626864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F650CE9-4DF1-426B-86B7-6307902BA447}"/>
                  </a:ext>
                </a:extLst>
              </p:cNvPr>
              <p:cNvSpPr/>
              <p:nvPr/>
            </p:nvSpPr>
            <p:spPr>
              <a:xfrm>
                <a:off x="7406640" y="3863649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3EC0F66-9114-424B-A6CE-879CBD816BA9}"/>
                  </a:ext>
                </a:extLst>
              </p:cNvPr>
              <p:cNvSpPr/>
              <p:nvPr/>
            </p:nvSpPr>
            <p:spPr>
              <a:xfrm>
                <a:off x="7961376" y="3034902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358A522-AEE9-4CA8-A18D-72B0F8A6BD29}"/>
                  </a:ext>
                </a:extLst>
              </p:cNvPr>
              <p:cNvSpPr/>
              <p:nvPr/>
            </p:nvSpPr>
            <p:spPr>
              <a:xfrm>
                <a:off x="8618220" y="2193962"/>
                <a:ext cx="173736" cy="173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BD30A48-4C38-4C72-AE88-45388FFBAB99}"/>
                  </a:ext>
                </a:extLst>
              </p:cNvPr>
              <p:cNvSpPr/>
              <p:nvPr/>
            </p:nvSpPr>
            <p:spPr>
              <a:xfrm>
                <a:off x="8243316" y="4626864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F259B32-D5CE-466E-A772-84960E70426C}"/>
                  </a:ext>
                </a:extLst>
              </p:cNvPr>
              <p:cNvSpPr/>
              <p:nvPr/>
            </p:nvSpPr>
            <p:spPr>
              <a:xfrm>
                <a:off x="8229600" y="3844127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1805D1B-6284-4DEC-8FBE-D00EEC470260}"/>
                  </a:ext>
                </a:extLst>
              </p:cNvPr>
              <p:cNvSpPr/>
              <p:nvPr/>
            </p:nvSpPr>
            <p:spPr>
              <a:xfrm>
                <a:off x="8243316" y="3034902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F0F85AB-A0C8-4C97-BE37-E8CD42EDD89C}"/>
                  </a:ext>
                </a:extLst>
              </p:cNvPr>
              <p:cNvSpPr/>
              <p:nvPr/>
            </p:nvSpPr>
            <p:spPr>
              <a:xfrm>
                <a:off x="8243316" y="2190298"/>
                <a:ext cx="173736" cy="17373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13D6D4B-9C0F-479A-ABAD-2F963B20214D}"/>
                  </a:ext>
                </a:extLst>
              </p:cNvPr>
              <p:cNvSpPr/>
              <p:nvPr/>
            </p:nvSpPr>
            <p:spPr>
              <a:xfrm>
                <a:off x="8898636" y="4622292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86A53B9-8D2D-44AE-8EC4-7275F386F451}"/>
                  </a:ext>
                </a:extLst>
              </p:cNvPr>
              <p:cNvSpPr/>
              <p:nvPr/>
            </p:nvSpPr>
            <p:spPr>
              <a:xfrm>
                <a:off x="8756904" y="3844127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2C16D88-262F-4E30-9738-C0696AE7B809}"/>
                  </a:ext>
                </a:extLst>
              </p:cNvPr>
              <p:cNvSpPr/>
              <p:nvPr/>
            </p:nvSpPr>
            <p:spPr>
              <a:xfrm>
                <a:off x="8517636" y="3025123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DE561AB-EAF3-4262-A965-AD38481BF37B}"/>
                  </a:ext>
                </a:extLst>
              </p:cNvPr>
              <p:cNvSpPr/>
              <p:nvPr/>
            </p:nvSpPr>
            <p:spPr>
              <a:xfrm>
                <a:off x="7961376" y="2190298"/>
                <a:ext cx="173736" cy="173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35653F2-7FDD-4818-BC4D-707AFD9275BC}"/>
                  </a:ext>
                </a:extLst>
              </p:cNvPr>
              <p:cNvSpPr/>
              <p:nvPr/>
            </p:nvSpPr>
            <p:spPr>
              <a:xfrm>
                <a:off x="9697974" y="4622292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17A9AD7-B4C0-4EF8-AE28-8959A4B3CE60}"/>
                  </a:ext>
                </a:extLst>
              </p:cNvPr>
              <p:cNvSpPr/>
              <p:nvPr/>
            </p:nvSpPr>
            <p:spPr>
              <a:xfrm>
                <a:off x="8517636" y="3844127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A493F114-B8D9-4EB6-A374-53DB65CB1081}"/>
                  </a:ext>
                </a:extLst>
              </p:cNvPr>
              <p:cNvSpPr/>
              <p:nvPr/>
            </p:nvSpPr>
            <p:spPr>
              <a:xfrm>
                <a:off x="7385304" y="3026682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3E48391-EA9D-4EBF-A795-5681E0A57ACE}"/>
                  </a:ext>
                </a:extLst>
              </p:cNvPr>
              <p:cNvSpPr/>
              <p:nvPr/>
            </p:nvSpPr>
            <p:spPr>
              <a:xfrm>
                <a:off x="6871716" y="2185438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7DBB50E3-4126-49B3-B5B0-623EB5BA5F73}"/>
              </a:ext>
            </a:extLst>
          </p:cNvPr>
          <p:cNvSpPr/>
          <p:nvPr/>
        </p:nvSpPr>
        <p:spPr>
          <a:xfrm>
            <a:off x="7037371" y="2679271"/>
            <a:ext cx="862554" cy="8625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38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CEB569-90CB-4D15-8E60-5DC7EED01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36A137-1BFC-42B3-9D48-DA86BFFD9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761969"/>
            <a:ext cx="11029615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PART I: GNNs for Particle Tracking</a:t>
            </a:r>
          </a:p>
          <a:p>
            <a:pPr marL="342900" indent="-342900">
              <a:buAutoNum type="arabicPeriod"/>
            </a:pPr>
            <a:r>
              <a:rPr lang="en-AU" dirty="0"/>
              <a:t>Short review of tracking problem</a:t>
            </a:r>
          </a:p>
          <a:p>
            <a:pPr marL="342900" indent="-342900">
              <a:buAutoNum type="arabicPeriod"/>
            </a:pPr>
            <a:r>
              <a:rPr lang="en-AU" dirty="0"/>
              <a:t>GNN solution</a:t>
            </a:r>
          </a:p>
          <a:p>
            <a:pPr marL="342900" indent="-342900">
              <a:buAutoNum type="arabicPeriod"/>
            </a:pPr>
            <a:r>
              <a:rPr lang="en-AU" dirty="0"/>
              <a:t>A taste of some GNN architectures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b="1" dirty="0"/>
              <a:t>PART II: ML Pipeline and Architecture Design with Graphs</a:t>
            </a:r>
          </a:p>
          <a:p>
            <a:pPr marL="342900" indent="-342900">
              <a:buAutoNum type="arabicPeriod"/>
            </a:pPr>
            <a:r>
              <a:rPr lang="en-AU" i="1" dirty="0"/>
              <a:t>The GNN Sandbox</a:t>
            </a:r>
            <a:r>
              <a:rPr lang="en-AU" dirty="0"/>
              <a:t>: A place for fun and games</a:t>
            </a:r>
          </a:p>
          <a:p>
            <a:pPr marL="342900" indent="-342900">
              <a:buAutoNum type="arabicPeriod"/>
            </a:pPr>
            <a:r>
              <a:rPr lang="en-AU" i="1" dirty="0"/>
              <a:t>DVC + Weights &amp; Biases</a:t>
            </a:r>
            <a:r>
              <a:rPr lang="en-AU" dirty="0"/>
              <a:t>: Reproducible hyperparameter optimisation</a:t>
            </a:r>
          </a:p>
          <a:p>
            <a:pPr marL="342900" indent="-342900">
              <a:buAutoNum type="arabicPeriod"/>
            </a:pPr>
            <a:r>
              <a:rPr lang="en-AU" i="1" dirty="0" err="1"/>
              <a:t>ArchiOpTrX</a:t>
            </a:r>
            <a:r>
              <a:rPr lang="en-AU" dirty="0"/>
              <a:t>: A GNN-based Neural Architecture Search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B3522-5CA8-413C-95DE-1514114E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365AB-4908-4E01-8860-E20D97CF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59C71-8162-42E9-95F8-DAEF67A1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97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Graph input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0255F4-DE00-439F-BA36-BEE4FB80FA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8443" y="2594170"/>
                <a:ext cx="5399414" cy="4351338"/>
              </a:xfrm>
            </p:spPr>
            <p:txBody>
              <a:bodyPr/>
              <a:lstStyle/>
              <a:p>
                <a:pPr marL="269875" indent="-269875">
                  <a:buFont typeface="Arial" panose="020B0604020202020204" pitchFamily="34" charset="0"/>
                  <a:buChar char="•"/>
                </a:pPr>
                <a:r>
                  <a:rPr lang="en-AU" dirty="0"/>
                  <a:t>Can attach low-level or high-level features to each node (i.e. hit)</a:t>
                </a:r>
              </a:p>
              <a:p>
                <a:pPr marL="269875" indent="-269875">
                  <a:buFont typeface="Arial" panose="020B0604020202020204" pitchFamily="34" charset="0"/>
                  <a:buChar char="•"/>
                </a:pPr>
                <a:r>
                  <a:rPr lang="en-AU" dirty="0"/>
                  <a:t>Low level</a:t>
                </a:r>
              </a:p>
              <a:p>
                <a:pPr marL="443611" lvl="1" indent="-2698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dirty="0"/>
              </a:p>
              <a:p>
                <a:pPr marL="443611" lvl="1" indent="-2698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AU" b="0" dirty="0"/>
              </a:p>
              <a:p>
                <a:pPr marL="269875" indent="-269875">
                  <a:buFont typeface="Arial" panose="020B0604020202020204" pitchFamily="34" charset="0"/>
                  <a:buChar char="•"/>
                </a:pPr>
                <a:r>
                  <a:rPr lang="en-AU" dirty="0"/>
                  <a:t>Higher level</a:t>
                </a:r>
                <a:endParaRPr lang="en-AU" b="0" dirty="0"/>
              </a:p>
              <a:p>
                <a:pPr marL="443611" lvl="1" indent="-2698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AU" dirty="0"/>
              </a:p>
              <a:p>
                <a:pPr marL="443611" lvl="1" indent="-269875">
                  <a:buFont typeface="Arial" panose="020B0604020202020204" pitchFamily="34" charset="0"/>
                  <a:buChar char="•"/>
                </a:pPr>
                <a:r>
                  <a:rPr lang="en-AU" dirty="0"/>
                  <a:t>Cell/cluster information</a:t>
                </a:r>
              </a:p>
              <a:p>
                <a:pPr marL="443611" lvl="1" indent="-269875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443611" lvl="1" indent="-269875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0255F4-DE00-439F-BA36-BEE4FB80FA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8443" y="2594170"/>
                <a:ext cx="5399414" cy="4351338"/>
              </a:xfrm>
              <a:blipFill>
                <a:blip r:embed="rId2"/>
                <a:stretch>
                  <a:fillRect l="-2144" t="-16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18C679E6-BA51-4244-BC3D-791BC873A7A4}"/>
              </a:ext>
            </a:extLst>
          </p:cNvPr>
          <p:cNvGrpSpPr/>
          <p:nvPr/>
        </p:nvGrpSpPr>
        <p:grpSpPr>
          <a:xfrm>
            <a:off x="6835353" y="1532646"/>
            <a:ext cx="4674375" cy="4181075"/>
            <a:chOff x="1348132" y="-1708028"/>
            <a:chExt cx="6114552" cy="5469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F6F92E-F467-4C9D-B4BB-495DC3C3D9E5}"/>
                </a:ext>
              </a:extLst>
            </p:cNvPr>
            <p:cNvCxnSpPr>
              <a:cxnSpLocks/>
              <a:stCxn id="48" idx="0"/>
              <a:endCxn id="61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204BC4-A9C2-4E0D-87D6-8CE6B873E767}"/>
                </a:ext>
              </a:extLst>
            </p:cNvPr>
            <p:cNvCxnSpPr>
              <a:cxnSpLocks/>
              <a:stCxn id="61" idx="1"/>
              <a:endCxn id="62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4F4B6-5F72-4B23-8CD6-95F56B8A64E7}"/>
                </a:ext>
              </a:extLst>
            </p:cNvPr>
            <p:cNvCxnSpPr>
              <a:cxnSpLocks/>
              <a:stCxn id="61" idx="7"/>
              <a:endCxn id="58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B1C261-718E-4FFA-9573-2CB93D40252F}"/>
                </a:ext>
              </a:extLst>
            </p:cNvPr>
            <p:cNvCxnSpPr>
              <a:cxnSpLocks/>
              <a:stCxn id="49" idx="0"/>
              <a:endCxn id="58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E5C0FD-8DE2-43DC-B817-B88AB0A154AD}"/>
                </a:ext>
              </a:extLst>
            </p:cNvPr>
            <p:cNvCxnSpPr>
              <a:cxnSpLocks/>
              <a:stCxn id="48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5347C8-4CAB-4BE2-95DC-C088DACC8ACE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A1356C-78C6-4612-9B80-5911E5F85187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0ED3A2-9F7A-4F15-8C31-56BC47FD61B7}"/>
                </a:ext>
              </a:extLst>
            </p:cNvPr>
            <p:cNvCxnSpPr>
              <a:cxnSpLocks/>
              <a:stCxn id="60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9365430-80CE-40A5-A887-7AF907420745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C3FD100-8010-410D-BC75-9808FFE68066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BC43DA-473B-4613-9742-1E98756FB47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F650CE9-4DF1-426B-86B7-6307902BA447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3EC0F66-9114-424B-A6CE-879CBD816BA9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F259B32-D5CE-466E-A772-84960E70426C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E561AB-EAF3-4262-A965-AD38481BF37B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7A9AD7-B4C0-4EF8-AE28-8959A4B3CE60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493F114-B8D9-4EB6-A374-53DB65CB1081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3E48391-EA9D-4EBF-A795-5681E0A57ACE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6D0C58CD-F611-4BC2-87C3-1834D728F77C}"/>
              </a:ext>
            </a:extLst>
          </p:cNvPr>
          <p:cNvSpPr/>
          <p:nvPr/>
        </p:nvSpPr>
        <p:spPr>
          <a:xfrm>
            <a:off x="7485285" y="2667227"/>
            <a:ext cx="1921568" cy="192156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B258817-272C-427B-B02A-D83DC467734F}"/>
                  </a:ext>
                </a:extLst>
              </p:cNvPr>
              <p:cNvSpPr txBox="1"/>
              <p:nvPr/>
            </p:nvSpPr>
            <p:spPr>
              <a:xfrm>
                <a:off x="7635244" y="3693667"/>
                <a:ext cx="6176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B258817-272C-427B-B02A-D83DC467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244" y="3693667"/>
                <a:ext cx="617670" cy="276999"/>
              </a:xfrm>
              <a:prstGeom prst="rect">
                <a:avLst/>
              </a:prstGeom>
              <a:blipFill>
                <a:blip r:embed="rId3"/>
                <a:stretch>
                  <a:fillRect l="-3960" r="-297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47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Graph output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20" y="2496120"/>
            <a:ext cx="5975151" cy="2681805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Output depends on our question…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Output as edge feature </a:t>
            </a:r>
            <a:r>
              <a:rPr lang="en-AU" dirty="0"/>
              <a:t>– score of each edge being true</a:t>
            </a:r>
            <a:endParaRPr lang="en-AU" b="1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22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8C679E6-BA51-4244-BC3D-791BC873A7A4}"/>
              </a:ext>
            </a:extLst>
          </p:cNvPr>
          <p:cNvGrpSpPr/>
          <p:nvPr/>
        </p:nvGrpSpPr>
        <p:grpSpPr>
          <a:xfrm>
            <a:off x="6835353" y="1532646"/>
            <a:ext cx="4674375" cy="4181075"/>
            <a:chOff x="1348132" y="-1708028"/>
            <a:chExt cx="6114552" cy="5469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F6F92E-F467-4C9D-B4BB-495DC3C3D9E5}"/>
                </a:ext>
              </a:extLst>
            </p:cNvPr>
            <p:cNvCxnSpPr>
              <a:cxnSpLocks/>
              <a:stCxn id="48" idx="0"/>
              <a:endCxn id="61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204BC4-A9C2-4E0D-87D6-8CE6B873E767}"/>
                </a:ext>
              </a:extLst>
            </p:cNvPr>
            <p:cNvCxnSpPr>
              <a:cxnSpLocks/>
              <a:stCxn id="61" idx="1"/>
              <a:endCxn id="62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4F4B6-5F72-4B23-8CD6-95F56B8A64E7}"/>
                </a:ext>
              </a:extLst>
            </p:cNvPr>
            <p:cNvCxnSpPr>
              <a:cxnSpLocks/>
              <a:stCxn id="61" idx="7"/>
              <a:endCxn id="58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B1C261-718E-4FFA-9573-2CB93D40252F}"/>
                </a:ext>
              </a:extLst>
            </p:cNvPr>
            <p:cNvCxnSpPr>
              <a:cxnSpLocks/>
              <a:stCxn id="49" idx="0"/>
              <a:endCxn id="58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E5C0FD-8DE2-43DC-B817-B88AB0A154AD}"/>
                </a:ext>
              </a:extLst>
            </p:cNvPr>
            <p:cNvCxnSpPr>
              <a:cxnSpLocks/>
              <a:stCxn id="48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5347C8-4CAB-4BE2-95DC-C088DACC8ACE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A1356C-78C6-4612-9B80-5911E5F85187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0ED3A2-9F7A-4F15-8C31-56BC47FD61B7}"/>
                </a:ext>
              </a:extLst>
            </p:cNvPr>
            <p:cNvCxnSpPr>
              <a:cxnSpLocks/>
              <a:stCxn id="60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9365430-80CE-40A5-A887-7AF907420745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C3FD100-8010-410D-BC75-9808FFE68066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BC43DA-473B-4613-9742-1E98756FB47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F650CE9-4DF1-426B-86B7-6307902BA447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3EC0F66-9114-424B-A6CE-879CBD816BA9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F259B32-D5CE-466E-A772-84960E70426C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E561AB-EAF3-4262-A965-AD38481BF37B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7A9AD7-B4C0-4EF8-AE28-8959A4B3CE60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493F114-B8D9-4EB6-A374-53DB65CB1081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3E48391-EA9D-4EBF-A795-5681E0A57ACE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9A69F5-06F2-4B07-98FD-02A6D13227DF}"/>
              </a:ext>
            </a:extLst>
          </p:cNvPr>
          <p:cNvSpPr txBox="1"/>
          <p:nvPr/>
        </p:nvSpPr>
        <p:spPr>
          <a:xfrm>
            <a:off x="7635836" y="2342522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6634AF-9B48-4F32-B747-89C2F644343F}"/>
              </a:ext>
            </a:extLst>
          </p:cNvPr>
          <p:cNvSpPr txBox="1"/>
          <p:nvPr/>
        </p:nvSpPr>
        <p:spPr>
          <a:xfrm>
            <a:off x="8941048" y="2319599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C6466A-A195-4514-9229-830A33CF5B76}"/>
              </a:ext>
            </a:extLst>
          </p:cNvPr>
          <p:cNvSpPr txBox="1"/>
          <p:nvPr/>
        </p:nvSpPr>
        <p:spPr>
          <a:xfrm>
            <a:off x="9610932" y="2308047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C5581-218D-4FA6-A4E6-63BEA0755167}"/>
              </a:ext>
            </a:extLst>
          </p:cNvPr>
          <p:cNvSpPr txBox="1"/>
          <p:nvPr/>
        </p:nvSpPr>
        <p:spPr>
          <a:xfrm>
            <a:off x="8248038" y="4406960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1C95CE-5FC3-4605-81C6-ED79B4F28454}"/>
              </a:ext>
            </a:extLst>
          </p:cNvPr>
          <p:cNvSpPr txBox="1"/>
          <p:nvPr/>
        </p:nvSpPr>
        <p:spPr>
          <a:xfrm>
            <a:off x="8811514" y="4419542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0B9E9C-7C2A-4DF6-9554-AF4D25D8A2BF}"/>
              </a:ext>
            </a:extLst>
          </p:cNvPr>
          <p:cNvSpPr txBox="1"/>
          <p:nvPr/>
        </p:nvSpPr>
        <p:spPr>
          <a:xfrm>
            <a:off x="9218516" y="4407047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00DDD0-E79C-41A4-BC4B-45B91FFB93B4}"/>
              </a:ext>
            </a:extLst>
          </p:cNvPr>
          <p:cNvSpPr txBox="1"/>
          <p:nvPr/>
        </p:nvSpPr>
        <p:spPr>
          <a:xfrm>
            <a:off x="9601115" y="4408399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E69205-2261-496F-A098-B6D562404C66}"/>
              </a:ext>
            </a:extLst>
          </p:cNvPr>
          <p:cNvSpPr txBox="1"/>
          <p:nvPr/>
        </p:nvSpPr>
        <p:spPr>
          <a:xfrm>
            <a:off x="10023653" y="4399662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423381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Graph output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20" y="2496120"/>
            <a:ext cx="5975151" cy="2681805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Output depends on our question…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Output as edge feature – score of each edge being true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Output as node feature </a:t>
            </a:r>
            <a:r>
              <a:rPr lang="en-AU" dirty="0"/>
              <a:t>– track parameters of a track associated to each hit</a:t>
            </a:r>
            <a:endParaRPr lang="en-AU" b="1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1800" b="1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22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8C679E6-BA51-4244-BC3D-791BC873A7A4}"/>
              </a:ext>
            </a:extLst>
          </p:cNvPr>
          <p:cNvGrpSpPr/>
          <p:nvPr/>
        </p:nvGrpSpPr>
        <p:grpSpPr>
          <a:xfrm>
            <a:off x="6835353" y="1532646"/>
            <a:ext cx="4674375" cy="4181075"/>
            <a:chOff x="1348132" y="-1708028"/>
            <a:chExt cx="6114552" cy="5469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F6F92E-F467-4C9D-B4BB-495DC3C3D9E5}"/>
                </a:ext>
              </a:extLst>
            </p:cNvPr>
            <p:cNvCxnSpPr>
              <a:cxnSpLocks/>
              <a:stCxn id="48" idx="0"/>
              <a:endCxn id="61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204BC4-A9C2-4E0D-87D6-8CE6B873E767}"/>
                </a:ext>
              </a:extLst>
            </p:cNvPr>
            <p:cNvCxnSpPr>
              <a:cxnSpLocks/>
              <a:stCxn id="61" idx="1"/>
              <a:endCxn id="62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4F4B6-5F72-4B23-8CD6-95F56B8A64E7}"/>
                </a:ext>
              </a:extLst>
            </p:cNvPr>
            <p:cNvCxnSpPr>
              <a:cxnSpLocks/>
              <a:stCxn id="61" idx="7"/>
              <a:endCxn id="58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B1C261-718E-4FFA-9573-2CB93D40252F}"/>
                </a:ext>
              </a:extLst>
            </p:cNvPr>
            <p:cNvCxnSpPr>
              <a:cxnSpLocks/>
              <a:stCxn id="49" idx="0"/>
              <a:endCxn id="58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E5C0FD-8DE2-43DC-B817-B88AB0A154AD}"/>
                </a:ext>
              </a:extLst>
            </p:cNvPr>
            <p:cNvCxnSpPr>
              <a:cxnSpLocks/>
              <a:stCxn id="48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5347C8-4CAB-4BE2-95DC-C088DACC8ACE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A1356C-78C6-4612-9B80-5911E5F85187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0ED3A2-9F7A-4F15-8C31-56BC47FD61B7}"/>
                </a:ext>
              </a:extLst>
            </p:cNvPr>
            <p:cNvCxnSpPr>
              <a:cxnSpLocks/>
              <a:stCxn id="60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9365430-80CE-40A5-A887-7AF907420745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C3FD100-8010-410D-BC75-9808FFE68066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BC43DA-473B-4613-9742-1E98756FB47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F650CE9-4DF1-426B-86B7-6307902BA447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3EC0F66-9114-424B-A6CE-879CBD816BA9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F259B32-D5CE-466E-A772-84960E70426C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E561AB-EAF3-4262-A965-AD38481BF37B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7A9AD7-B4C0-4EF8-AE28-8959A4B3CE60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493F114-B8D9-4EB6-A374-53DB65CB1081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3E48391-EA9D-4EBF-A795-5681E0A57ACE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E69205-2261-496F-A098-B6D562404C66}"/>
                  </a:ext>
                </a:extLst>
              </p:cNvPr>
              <p:cNvSpPr txBox="1"/>
              <p:nvPr/>
            </p:nvSpPr>
            <p:spPr>
              <a:xfrm>
                <a:off x="7833151" y="5670495"/>
                <a:ext cx="614976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} </m:t>
                      </m:r>
                    </m:oMath>
                  </m:oMathPara>
                </a14:m>
                <a:endParaRPr lang="en-AU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E69205-2261-496F-A098-B6D562404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151" y="5670495"/>
                <a:ext cx="614976" cy="439929"/>
              </a:xfrm>
              <a:prstGeom prst="rect">
                <a:avLst/>
              </a:prstGeom>
              <a:blipFill>
                <a:blip r:embed="rId2"/>
                <a:stretch>
                  <a:fillRect r="-109901" b="-13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C51CD1B-4AC8-4C5C-9DF4-7BF750EF2D3D}"/>
                  </a:ext>
                </a:extLst>
              </p:cNvPr>
              <p:cNvSpPr txBox="1"/>
              <p:nvPr/>
            </p:nvSpPr>
            <p:spPr>
              <a:xfrm>
                <a:off x="9517886" y="5680011"/>
                <a:ext cx="837282" cy="43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} </m:t>
                      </m:r>
                    </m:oMath>
                  </m:oMathPara>
                </a14:m>
                <a:endParaRPr lang="en-AU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C51CD1B-4AC8-4C5C-9DF4-7BF750EF2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7886" y="5680011"/>
                <a:ext cx="837282" cy="439672"/>
              </a:xfrm>
              <a:prstGeom prst="rect">
                <a:avLst/>
              </a:prstGeom>
              <a:blipFill>
                <a:blip r:embed="rId3"/>
                <a:stretch>
                  <a:fillRect r="-5217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93637D-D54E-4A6C-979C-3A0EC66A7977}"/>
                  </a:ext>
                </a:extLst>
              </p:cNvPr>
              <p:cNvSpPr txBox="1"/>
              <p:nvPr/>
            </p:nvSpPr>
            <p:spPr>
              <a:xfrm>
                <a:off x="10776443" y="5657915"/>
                <a:ext cx="837282" cy="43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} </m:t>
                      </m:r>
                    </m:oMath>
                  </m:oMathPara>
                </a14:m>
                <a:endParaRPr lang="en-AU" sz="1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93637D-D54E-4A6C-979C-3A0EC66A7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443" y="5657915"/>
                <a:ext cx="837282" cy="439672"/>
              </a:xfrm>
              <a:prstGeom prst="rect">
                <a:avLst/>
              </a:prstGeom>
              <a:blipFill>
                <a:blip r:embed="rId4"/>
                <a:stretch>
                  <a:fillRect r="-54745" b="-13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57BCD99-C7A6-4182-9A29-35CCC7C076CB}"/>
                  </a:ext>
                </a:extLst>
              </p:cNvPr>
              <p:cNvSpPr txBox="1"/>
              <p:nvPr/>
            </p:nvSpPr>
            <p:spPr>
              <a:xfrm>
                <a:off x="7159733" y="3734008"/>
                <a:ext cx="837282" cy="43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AU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AU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} </m:t>
                      </m:r>
                    </m:oMath>
                  </m:oMathPara>
                </a14:m>
                <a:endParaRPr lang="en-AU" sz="1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57BCD99-C7A6-4182-9A29-35CCC7C07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733" y="3734008"/>
                <a:ext cx="837282" cy="439672"/>
              </a:xfrm>
              <a:prstGeom prst="rect">
                <a:avLst/>
              </a:prstGeom>
              <a:blipFill>
                <a:blip r:embed="rId5"/>
                <a:stretch>
                  <a:fillRect r="-543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33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Graph output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20" y="2496120"/>
            <a:ext cx="5975151" cy="3623563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Output depends on our question…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Output as edge features – score of each doublet being true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Output as node features – track parameters of a track associated to each hit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Output as graph features </a:t>
            </a:r>
            <a:r>
              <a:rPr lang="en-AU" dirty="0"/>
              <a:t>– padded prediction of n tracks and their parameters</a:t>
            </a:r>
            <a:endParaRPr lang="en-AU" b="1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b="1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1800" b="1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2200" dirty="0"/>
          </a:p>
          <a:p>
            <a:pPr marL="443611" lvl="1" indent="-269875">
              <a:buFont typeface="Arial" panose="020B0604020202020204" pitchFamily="34" charset="0"/>
              <a:buChar char="•"/>
            </a:pPr>
            <a:endParaRPr lang="en-AU" sz="2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23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8C679E6-BA51-4244-BC3D-791BC873A7A4}"/>
              </a:ext>
            </a:extLst>
          </p:cNvPr>
          <p:cNvGrpSpPr/>
          <p:nvPr/>
        </p:nvGrpSpPr>
        <p:grpSpPr>
          <a:xfrm>
            <a:off x="6835353" y="1532646"/>
            <a:ext cx="4674375" cy="4181075"/>
            <a:chOff x="1348132" y="-1708028"/>
            <a:chExt cx="6114552" cy="54692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F6F92E-F467-4C9D-B4BB-495DC3C3D9E5}"/>
                </a:ext>
              </a:extLst>
            </p:cNvPr>
            <p:cNvCxnSpPr>
              <a:cxnSpLocks/>
              <a:stCxn id="48" idx="0"/>
              <a:endCxn id="61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204BC4-A9C2-4E0D-87D6-8CE6B873E767}"/>
                </a:ext>
              </a:extLst>
            </p:cNvPr>
            <p:cNvCxnSpPr>
              <a:cxnSpLocks/>
              <a:stCxn id="61" idx="1"/>
              <a:endCxn id="62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4F4B6-5F72-4B23-8CD6-95F56B8A64E7}"/>
                </a:ext>
              </a:extLst>
            </p:cNvPr>
            <p:cNvCxnSpPr>
              <a:cxnSpLocks/>
              <a:stCxn id="61" idx="7"/>
              <a:endCxn id="58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B1C261-718E-4FFA-9573-2CB93D40252F}"/>
                </a:ext>
              </a:extLst>
            </p:cNvPr>
            <p:cNvCxnSpPr>
              <a:cxnSpLocks/>
              <a:stCxn id="49" idx="0"/>
              <a:endCxn id="58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E5C0FD-8DE2-43DC-B817-B88AB0A154AD}"/>
                </a:ext>
              </a:extLst>
            </p:cNvPr>
            <p:cNvCxnSpPr>
              <a:cxnSpLocks/>
              <a:stCxn id="48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5347C8-4CAB-4BE2-95DC-C088DACC8ACE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A1356C-78C6-4612-9B80-5911E5F85187}"/>
                </a:ext>
              </a:extLst>
            </p:cNvPr>
            <p:cNvCxnSpPr>
              <a:cxnSpLocks/>
              <a:stCxn id="52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0ED3A2-9F7A-4F15-8C31-56BC47FD61B7}"/>
                </a:ext>
              </a:extLst>
            </p:cNvPr>
            <p:cNvCxnSpPr>
              <a:cxnSpLocks/>
              <a:stCxn id="60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9365430-80CE-40A5-A887-7AF907420745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C3FD100-8010-410D-BC75-9808FFE68066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BC43DA-473B-4613-9742-1E98756FB47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F650CE9-4DF1-426B-86B7-6307902BA447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3EC0F66-9114-424B-A6CE-879CBD816BA9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F259B32-D5CE-466E-A772-84960E70426C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E561AB-EAF3-4262-A965-AD38481BF37B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7A9AD7-B4C0-4EF8-AE28-8959A4B3CE60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493F114-B8D9-4EB6-A374-53DB65CB1081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3E48391-EA9D-4EBF-A795-5681E0A57ACE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E69205-2261-496F-A098-B6D562404C66}"/>
                  </a:ext>
                </a:extLst>
              </p:cNvPr>
              <p:cNvSpPr txBox="1"/>
              <p:nvPr/>
            </p:nvSpPr>
            <p:spPr>
              <a:xfrm>
                <a:off x="10604022" y="1814253"/>
                <a:ext cx="1505896" cy="29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AU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AU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U" sz="12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AU" sz="1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AU" sz="1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eqArr>
                        </m:e>
                      </m:d>
                      <m:r>
                        <a:rPr lang="en-AU" sz="1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1200" dirty="0"/>
              </a:p>
              <a:p>
                <a:endParaRPr lang="en-AU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1200" dirty="0"/>
              </a:p>
              <a:p>
                <a:endParaRPr lang="en-AU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E69205-2261-496F-A098-B6D562404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022" y="1814253"/>
                <a:ext cx="1505896" cy="29944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876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89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  <a:p>
            <a:r>
              <a:rPr lang="en-AU" dirty="0"/>
              <a:t>(hyperparameter)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B93A6A82-69D6-4F51-B4C1-ED3EEBE4E582}"/>
              </a:ext>
            </a:extLst>
          </p:cNvPr>
          <p:cNvSpPr/>
          <p:nvPr/>
        </p:nvSpPr>
        <p:spPr>
          <a:xfrm>
            <a:off x="7934954" y="3490638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D1D0E8-6FF6-4121-A5BB-B2FF75FD16CC}"/>
                  </a:ext>
                </a:extLst>
              </p:cNvPr>
              <p:cNvSpPr txBox="1"/>
              <p:nvPr/>
            </p:nvSpPr>
            <p:spPr>
              <a:xfrm>
                <a:off x="6965809" y="2847792"/>
                <a:ext cx="586635" cy="753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D1D0E8-6FF6-4121-A5BB-B2FF75FD1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809" y="2847792"/>
                <a:ext cx="586635" cy="753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520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B93A6A82-69D6-4F51-B4C1-ED3EEBE4E582}"/>
              </a:ext>
            </a:extLst>
          </p:cNvPr>
          <p:cNvSpPr/>
          <p:nvPr/>
        </p:nvSpPr>
        <p:spPr>
          <a:xfrm>
            <a:off x="7934954" y="3490638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7166D16-C699-445A-B5DC-C004410C5062}"/>
                  </a:ext>
                </a:extLst>
              </p:cNvPr>
              <p:cNvSpPr txBox="1"/>
              <p:nvPr/>
            </p:nvSpPr>
            <p:spPr>
              <a:xfrm>
                <a:off x="6965809" y="2847792"/>
                <a:ext cx="586635" cy="753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7166D16-C699-445A-B5DC-C004410C5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809" y="2847792"/>
                <a:ext cx="586635" cy="753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38A3492-3BF7-4736-8A34-E0A1A8E55763}"/>
                  </a:ext>
                </a:extLst>
              </p:cNvPr>
              <p:cNvSpPr/>
              <p:nvPr/>
            </p:nvSpPr>
            <p:spPr>
              <a:xfrm>
                <a:off x="6705201" y="4041869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38A3492-3BF7-4736-8A34-E0A1A8E557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201" y="4041869"/>
                <a:ext cx="1137324" cy="1127253"/>
              </a:xfrm>
              <a:prstGeom prst="cub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83611255-CB00-40B0-BC1C-0EF50CEA8B1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23684" y="3742831"/>
            <a:ext cx="314066" cy="1631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FFBEBB3-171E-45D4-B63A-BBC5CEAD0544}"/>
              </a:ext>
            </a:extLst>
          </p:cNvPr>
          <p:cNvSpPr txBox="1"/>
          <p:nvPr/>
        </p:nvSpPr>
        <p:spPr>
          <a:xfrm>
            <a:off x="5015868" y="4477306"/>
            <a:ext cx="189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</p:spTree>
    <p:extLst>
      <p:ext uri="{BB962C8B-B14F-4D97-AF65-F5344CB8AC3E}">
        <p14:creationId xmlns:p14="http://schemas.microsoft.com/office/powerpoint/2010/main" val="750364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B93A6A82-69D6-4F51-B4C1-ED3EEBE4E582}"/>
              </a:ext>
            </a:extLst>
          </p:cNvPr>
          <p:cNvSpPr/>
          <p:nvPr/>
        </p:nvSpPr>
        <p:spPr>
          <a:xfrm>
            <a:off x="7934954" y="3490638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38A3492-3BF7-4736-8A34-E0A1A8E55763}"/>
                  </a:ext>
                </a:extLst>
              </p:cNvPr>
              <p:cNvSpPr/>
              <p:nvPr/>
            </p:nvSpPr>
            <p:spPr>
              <a:xfrm>
                <a:off x="6705201" y="4041869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38A3492-3BF7-4736-8A34-E0A1A8E557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201" y="4041869"/>
                <a:ext cx="1137324" cy="1127253"/>
              </a:xfrm>
              <a:prstGeom prst="cub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E7E7D58F-3D31-47A7-BF99-EAFC09BCD60B}"/>
              </a:ext>
            </a:extLst>
          </p:cNvPr>
          <p:cNvSpPr/>
          <p:nvPr/>
        </p:nvSpPr>
        <p:spPr>
          <a:xfrm>
            <a:off x="6781710" y="1593627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310CB93C-B49B-4E69-8AA0-4463D8268756}"/>
                  </a:ext>
                </a:extLst>
              </p:cNvPr>
              <p:cNvSpPr/>
              <p:nvPr/>
            </p:nvSpPr>
            <p:spPr>
              <a:xfrm>
                <a:off x="5559287" y="1729802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310CB93C-B49B-4E69-8AA0-4463D8268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287" y="1729802"/>
                <a:ext cx="1137324" cy="1127253"/>
              </a:xfrm>
              <a:prstGeom prst="cub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A392F9DB-5DF8-497C-8350-14D36ECE74E1}"/>
                  </a:ext>
                </a:extLst>
              </p:cNvPr>
              <p:cNvSpPr/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A392F9DB-5DF8-497C-8350-14D36ECE7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9892A44-AA05-4661-A5E2-0B9C87332539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71948" y="4260609"/>
            <a:ext cx="446872" cy="21135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148B7413-26B2-43EB-9E4A-1ED6D054B1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18016" y="3033874"/>
            <a:ext cx="363941" cy="274901"/>
          </a:xfrm>
          <a:prstGeom prst="curvedConnector3">
            <a:avLst>
              <a:gd name="adj1" fmla="val 923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17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72073CB-9F58-41F9-A7CA-EA36602E0E4C}"/>
              </a:ext>
            </a:extLst>
          </p:cNvPr>
          <p:cNvSpPr txBox="1"/>
          <p:nvPr/>
        </p:nvSpPr>
        <p:spPr>
          <a:xfrm>
            <a:off x="7577914" y="275088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49F5D557-C476-4445-BFCE-59D95D3DEF08}"/>
                  </a:ext>
                </a:extLst>
              </p:cNvPr>
              <p:cNvSpPr/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49F5D557-C476-4445-BFCE-59D95D3DE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50AC5507-B5D3-4EDA-A5D0-CD45A918410A}"/>
              </a:ext>
            </a:extLst>
          </p:cNvPr>
          <p:cNvCxnSpPr/>
          <p:nvPr/>
        </p:nvCxnSpPr>
        <p:spPr>
          <a:xfrm rot="5400000" flipH="1" flipV="1">
            <a:off x="7405832" y="3167092"/>
            <a:ext cx="308787" cy="21503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440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72073CB-9F58-41F9-A7CA-EA36602E0E4C}"/>
              </a:ext>
            </a:extLst>
          </p:cNvPr>
          <p:cNvSpPr txBox="1"/>
          <p:nvPr/>
        </p:nvSpPr>
        <p:spPr>
          <a:xfrm>
            <a:off x="7577914" y="275088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3F1050-AD23-41F8-B6FF-F699E4BA63A7}"/>
              </a:ext>
            </a:extLst>
          </p:cNvPr>
          <p:cNvSpPr txBox="1"/>
          <p:nvPr/>
        </p:nvSpPr>
        <p:spPr>
          <a:xfrm>
            <a:off x="8883126" y="2727958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3A273B-7DD1-4FB9-A49F-F5942D944572}"/>
              </a:ext>
            </a:extLst>
          </p:cNvPr>
          <p:cNvSpPr txBox="1"/>
          <p:nvPr/>
        </p:nvSpPr>
        <p:spPr>
          <a:xfrm>
            <a:off x="9553010" y="2716406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BB6C1F-1DEC-4357-AD44-51EC6E0E3058}"/>
              </a:ext>
            </a:extLst>
          </p:cNvPr>
          <p:cNvSpPr txBox="1"/>
          <p:nvPr/>
        </p:nvSpPr>
        <p:spPr>
          <a:xfrm>
            <a:off x="8190116" y="4815319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103213-296F-4EF0-9B1E-8BD2EA7F13BB}"/>
              </a:ext>
            </a:extLst>
          </p:cNvPr>
          <p:cNvSpPr txBox="1"/>
          <p:nvPr/>
        </p:nvSpPr>
        <p:spPr>
          <a:xfrm>
            <a:off x="8753592" y="482790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06DBA-0078-4751-B49D-5913C1EF68FF}"/>
              </a:ext>
            </a:extLst>
          </p:cNvPr>
          <p:cNvSpPr txBox="1"/>
          <p:nvPr/>
        </p:nvSpPr>
        <p:spPr>
          <a:xfrm>
            <a:off x="9160594" y="4815406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546E09-942C-446D-817F-68D71E4C1D41}"/>
              </a:ext>
            </a:extLst>
          </p:cNvPr>
          <p:cNvSpPr txBox="1"/>
          <p:nvPr/>
        </p:nvSpPr>
        <p:spPr>
          <a:xfrm>
            <a:off x="9543193" y="4816758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695529-1785-4B88-9F61-656229A23479}"/>
              </a:ext>
            </a:extLst>
          </p:cNvPr>
          <p:cNvSpPr txBox="1"/>
          <p:nvPr/>
        </p:nvSpPr>
        <p:spPr>
          <a:xfrm>
            <a:off x="9965731" y="480802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0.8</a:t>
            </a:r>
          </a:p>
        </p:txBody>
      </p:sp>
    </p:spTree>
    <p:extLst>
      <p:ext uri="{BB962C8B-B14F-4D97-AF65-F5344CB8AC3E}">
        <p14:creationId xmlns:p14="http://schemas.microsoft.com/office/powerpoint/2010/main" val="950926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4916FCE9-7936-46CF-A799-5A654DF5A0F3}"/>
              </a:ext>
            </a:extLst>
          </p:cNvPr>
          <p:cNvSpPr/>
          <p:nvPr/>
        </p:nvSpPr>
        <p:spPr>
          <a:xfrm>
            <a:off x="7934954" y="3490638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A10E62-3A7B-4A1F-8FE3-58B7A47EA157}"/>
              </a:ext>
            </a:extLst>
          </p:cNvPr>
          <p:cNvSpPr txBox="1"/>
          <p:nvPr/>
        </p:nvSpPr>
        <p:spPr>
          <a:xfrm>
            <a:off x="7577914" y="275088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4AAEB1-D171-4382-9C8B-A921281233C4}"/>
              </a:ext>
            </a:extLst>
          </p:cNvPr>
          <p:cNvSpPr txBox="1"/>
          <p:nvPr/>
        </p:nvSpPr>
        <p:spPr>
          <a:xfrm>
            <a:off x="8883126" y="2727958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BE4FAD-76DB-451F-9D1A-7D853D5F01B5}"/>
              </a:ext>
            </a:extLst>
          </p:cNvPr>
          <p:cNvSpPr txBox="1"/>
          <p:nvPr/>
        </p:nvSpPr>
        <p:spPr>
          <a:xfrm>
            <a:off x="8190116" y="4815319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B7902A-B2EB-45B9-B180-B6138165C2B7}"/>
              </a:ext>
            </a:extLst>
          </p:cNvPr>
          <p:cNvSpPr txBox="1"/>
          <p:nvPr/>
        </p:nvSpPr>
        <p:spPr>
          <a:xfrm>
            <a:off x="9160594" y="4815406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25ACF6-B05D-483F-AEDE-F1063AEE6F96}"/>
              </a:ext>
            </a:extLst>
          </p:cNvPr>
          <p:cNvSpPr txBox="1"/>
          <p:nvPr/>
        </p:nvSpPr>
        <p:spPr>
          <a:xfrm>
            <a:off x="9543193" y="4816758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8C492215-7D6E-43CA-9373-0498B47A7695}"/>
                  </a:ext>
                </a:extLst>
              </p:cNvPr>
              <p:cNvSpPr/>
              <p:nvPr/>
            </p:nvSpPr>
            <p:spPr>
              <a:xfrm>
                <a:off x="7250091" y="2217764"/>
                <a:ext cx="558816" cy="553868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8C492215-7D6E-43CA-9373-0498B47A7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091" y="2217764"/>
                <a:ext cx="558816" cy="553868"/>
              </a:xfrm>
              <a:prstGeom prst="cub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B3D826A3-7370-4113-B9B2-404D0FB14613}"/>
                  </a:ext>
                </a:extLst>
              </p:cNvPr>
              <p:cNvSpPr/>
              <p:nvPr/>
            </p:nvSpPr>
            <p:spPr>
              <a:xfrm>
                <a:off x="9001418" y="2235899"/>
                <a:ext cx="558816" cy="553868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B3D826A3-7370-4113-B9B2-404D0FB14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418" y="2235899"/>
                <a:ext cx="558816" cy="553868"/>
              </a:xfrm>
              <a:prstGeom prst="cub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E6DC6E79-4900-4388-83FD-ADA7323A767B}"/>
                  </a:ext>
                </a:extLst>
              </p:cNvPr>
              <p:cNvSpPr/>
              <p:nvPr/>
            </p:nvSpPr>
            <p:spPr>
              <a:xfrm>
                <a:off x="8152647" y="5120677"/>
                <a:ext cx="558816" cy="553868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E6DC6E79-4900-4388-83FD-ADA7323A7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647" y="5120677"/>
                <a:ext cx="558816" cy="553868"/>
              </a:xfrm>
              <a:prstGeom prst="cub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588B91E5-CC5D-4A3D-B49C-EAFC437A3C49}"/>
                  </a:ext>
                </a:extLst>
              </p:cNvPr>
              <p:cNvSpPr/>
              <p:nvPr/>
            </p:nvSpPr>
            <p:spPr>
              <a:xfrm>
                <a:off x="9661928" y="5153078"/>
                <a:ext cx="558816" cy="553868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588B91E5-CC5D-4A3D-B49C-EAFC437A3C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1928" y="5153078"/>
                <a:ext cx="558816" cy="553868"/>
              </a:xfrm>
              <a:prstGeom prst="cub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819A7354-DD4F-4FC4-B6B5-B0DB319097E9}"/>
                  </a:ext>
                </a:extLst>
              </p:cNvPr>
              <p:cNvSpPr/>
              <p:nvPr/>
            </p:nvSpPr>
            <p:spPr>
              <a:xfrm>
                <a:off x="10420967" y="5144996"/>
                <a:ext cx="558816" cy="553868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819A7354-DD4F-4FC4-B6B5-B0DB31909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967" y="5144996"/>
                <a:ext cx="558816" cy="553868"/>
              </a:xfrm>
              <a:prstGeom prst="cub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83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A5D4-9F38-4362-8DCA-96CC15DA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134" y="2834640"/>
            <a:ext cx="11029616" cy="1188720"/>
          </a:xfrm>
        </p:spPr>
        <p:txBody>
          <a:bodyPr/>
          <a:lstStyle/>
          <a:p>
            <a:r>
              <a:rPr lang="en-AU" dirty="0"/>
              <a:t>PART I: GNNs for particle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2FF7E-40F7-4A83-9D06-0551D3A12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7310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+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4916FCE9-7936-46CF-A799-5A654DF5A0F3}"/>
              </a:ext>
            </a:extLst>
          </p:cNvPr>
          <p:cNvSpPr/>
          <p:nvPr/>
        </p:nvSpPr>
        <p:spPr>
          <a:xfrm>
            <a:off x="7934954" y="3490638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8C492215-7D6E-43CA-9373-0498B47A7695}"/>
                  </a:ext>
                </a:extLst>
              </p:cNvPr>
              <p:cNvSpPr/>
              <p:nvPr/>
            </p:nvSpPr>
            <p:spPr>
              <a:xfrm>
                <a:off x="7766174" y="3276877"/>
                <a:ext cx="509384" cy="504874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1200" dirty="0"/>
              </a:p>
            </p:txBody>
          </p:sp>
        </mc:Choice>
        <mc:Fallback xmlns=""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8C492215-7D6E-43CA-9373-0498B47A7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174" y="3276877"/>
                <a:ext cx="509384" cy="504874"/>
              </a:xfrm>
              <a:prstGeom prst="cube">
                <a:avLst/>
              </a:prstGeom>
              <a:blipFill>
                <a:blip r:embed="rId2"/>
                <a:stretch>
                  <a:fillRect l="-11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B3D826A3-7370-4113-B9B2-404D0FB14613}"/>
                  </a:ext>
                </a:extLst>
              </p:cNvPr>
              <p:cNvSpPr/>
              <p:nvPr/>
            </p:nvSpPr>
            <p:spPr>
              <a:xfrm>
                <a:off x="8504402" y="3324579"/>
                <a:ext cx="417237" cy="41354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B3D826A3-7370-4113-B9B2-404D0FB14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402" y="3324579"/>
                <a:ext cx="417237" cy="413543"/>
              </a:xfrm>
              <a:prstGeom prst="cub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E6DC6E79-4900-4388-83FD-ADA7323A767B}"/>
                  </a:ext>
                </a:extLst>
              </p:cNvPr>
              <p:cNvSpPr/>
              <p:nvPr/>
            </p:nvSpPr>
            <p:spPr>
              <a:xfrm>
                <a:off x="7717869" y="4098031"/>
                <a:ext cx="469579" cy="465421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1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E6DC6E79-4900-4388-83FD-ADA7323A7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869" y="4098031"/>
                <a:ext cx="469579" cy="465421"/>
              </a:xfrm>
              <a:prstGeom prst="cub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819A7354-DD4F-4FC4-B6B5-B0DB319097E9}"/>
                  </a:ext>
                </a:extLst>
              </p:cNvPr>
              <p:cNvSpPr/>
              <p:nvPr/>
            </p:nvSpPr>
            <p:spPr>
              <a:xfrm>
                <a:off x="8735966" y="3811090"/>
                <a:ext cx="701614" cy="695402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819A7354-DD4F-4FC4-B6B5-B0DB31909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966" y="3811090"/>
                <a:ext cx="701614" cy="695402"/>
              </a:xfrm>
              <a:prstGeom prst="cub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588B91E5-CC5D-4A3D-B49C-EAFC437A3C49}"/>
                  </a:ext>
                </a:extLst>
              </p:cNvPr>
              <p:cNvSpPr/>
              <p:nvPr/>
            </p:nvSpPr>
            <p:spPr>
              <a:xfrm>
                <a:off x="8356332" y="4309643"/>
                <a:ext cx="265422" cy="263072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AU" sz="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AU" sz="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AU" sz="1050" dirty="0"/>
              </a:p>
            </p:txBody>
          </p:sp>
        </mc:Choice>
        <mc:Fallback xmlns=""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588B91E5-CC5D-4A3D-B49C-EAFC437A3C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332" y="4309643"/>
                <a:ext cx="265422" cy="263072"/>
              </a:xfrm>
              <a:prstGeom prst="cub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C8B99C75-2E90-469E-9E73-00798A97AE08}"/>
                  </a:ext>
                </a:extLst>
              </p:cNvPr>
              <p:cNvSpPr/>
              <p:nvPr/>
            </p:nvSpPr>
            <p:spPr>
              <a:xfrm>
                <a:off x="6163030" y="3331917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C8B99C75-2E90-469E-9E73-00798A97A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030" y="3331917"/>
                <a:ext cx="1137324" cy="1127253"/>
              </a:xfrm>
              <a:prstGeom prst="cub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452891BC-8D29-429F-A280-6E5DA9D280E8}"/>
              </a:ext>
            </a:extLst>
          </p:cNvPr>
          <p:cNvCxnSpPr/>
          <p:nvPr/>
        </p:nvCxnSpPr>
        <p:spPr>
          <a:xfrm rot="10800000">
            <a:off x="7422378" y="3945544"/>
            <a:ext cx="332287" cy="10134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3199FC0-64B4-4AE1-AE05-FA88FEE5D7BA}"/>
              </a:ext>
            </a:extLst>
          </p:cNvPr>
          <p:cNvSpPr txBox="1"/>
          <p:nvPr/>
        </p:nvSpPr>
        <p:spPr>
          <a:xfrm>
            <a:off x="7577914" y="275088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1C154F-6D0E-40A7-9419-58FCB908CB04}"/>
              </a:ext>
            </a:extLst>
          </p:cNvPr>
          <p:cNvSpPr txBox="1"/>
          <p:nvPr/>
        </p:nvSpPr>
        <p:spPr>
          <a:xfrm>
            <a:off x="8883126" y="2727958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6D998A-98E6-4ADA-96FC-247ACA6A7359}"/>
              </a:ext>
            </a:extLst>
          </p:cNvPr>
          <p:cNvSpPr txBox="1"/>
          <p:nvPr/>
        </p:nvSpPr>
        <p:spPr>
          <a:xfrm>
            <a:off x="8190116" y="4815319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F1008-AEFD-4F3D-87A7-7BC4C3BDE66C}"/>
              </a:ext>
            </a:extLst>
          </p:cNvPr>
          <p:cNvSpPr txBox="1"/>
          <p:nvPr/>
        </p:nvSpPr>
        <p:spPr>
          <a:xfrm>
            <a:off x="9160594" y="4815406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929E1-810F-425B-8149-7ED51E456229}"/>
              </a:ext>
            </a:extLst>
          </p:cNvPr>
          <p:cNvSpPr txBox="1"/>
          <p:nvPr/>
        </p:nvSpPr>
        <p:spPr>
          <a:xfrm>
            <a:off x="9543193" y="4816758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0.8</a:t>
            </a:r>
          </a:p>
        </p:txBody>
      </p:sp>
    </p:spTree>
    <p:extLst>
      <p:ext uri="{BB962C8B-B14F-4D97-AF65-F5344CB8AC3E}">
        <p14:creationId xmlns:p14="http://schemas.microsoft.com/office/powerpoint/2010/main" val="3219015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B93A6A82-69D6-4F51-B4C1-ED3EEBE4E582}"/>
              </a:ext>
            </a:extLst>
          </p:cNvPr>
          <p:cNvSpPr/>
          <p:nvPr/>
        </p:nvSpPr>
        <p:spPr>
          <a:xfrm>
            <a:off x="7934954" y="3490638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38A3492-3BF7-4736-8A34-E0A1A8E55763}"/>
                  </a:ext>
                </a:extLst>
              </p:cNvPr>
              <p:cNvSpPr/>
              <p:nvPr/>
            </p:nvSpPr>
            <p:spPr>
              <a:xfrm>
                <a:off x="6705201" y="4041869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38A3492-3BF7-4736-8A34-E0A1A8E557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201" y="4041869"/>
                <a:ext cx="1137324" cy="1127253"/>
              </a:xfrm>
              <a:prstGeom prst="cub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E7E7D58F-3D31-47A7-BF99-EAFC09BCD60B}"/>
              </a:ext>
            </a:extLst>
          </p:cNvPr>
          <p:cNvSpPr/>
          <p:nvPr/>
        </p:nvSpPr>
        <p:spPr>
          <a:xfrm>
            <a:off x="6781710" y="1593627"/>
            <a:ext cx="956367" cy="9563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310CB93C-B49B-4E69-8AA0-4463D8268756}"/>
                  </a:ext>
                </a:extLst>
              </p:cNvPr>
              <p:cNvSpPr/>
              <p:nvPr/>
            </p:nvSpPr>
            <p:spPr>
              <a:xfrm>
                <a:off x="5559287" y="1729802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310CB93C-B49B-4E69-8AA0-4463D8268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287" y="1729802"/>
                <a:ext cx="1137324" cy="1127253"/>
              </a:xfrm>
              <a:prstGeom prst="cub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A392F9DB-5DF8-497C-8350-14D36ECE74E1}"/>
                  </a:ext>
                </a:extLst>
              </p:cNvPr>
              <p:cNvSpPr/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A392F9DB-5DF8-497C-8350-14D36ECE7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9892A44-AA05-4661-A5E2-0B9C87332539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71948" y="4260609"/>
            <a:ext cx="446872" cy="21135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148B7413-26B2-43EB-9E4A-1ED6D054B1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18016" y="3033874"/>
            <a:ext cx="363941" cy="274901"/>
          </a:xfrm>
          <a:prstGeom prst="curvedConnector3">
            <a:avLst>
              <a:gd name="adj1" fmla="val 923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9D878AA-AD03-4129-BC8C-98C5C59F17A0}"/>
              </a:ext>
            </a:extLst>
          </p:cNvPr>
          <p:cNvSpPr txBox="1"/>
          <p:nvPr/>
        </p:nvSpPr>
        <p:spPr>
          <a:xfrm>
            <a:off x="7577914" y="275088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0.6</a:t>
            </a:r>
          </a:p>
        </p:txBody>
      </p:sp>
    </p:spTree>
    <p:extLst>
      <p:ext uri="{BB962C8B-B14F-4D97-AF65-F5344CB8AC3E}">
        <p14:creationId xmlns:p14="http://schemas.microsoft.com/office/powerpoint/2010/main" val="1806455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1875693"/>
            <a:ext cx="10489886" cy="5069815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Input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Attention aggregation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node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hidden edge features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b="1" dirty="0"/>
              <a:t>New edge score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FB8B8F99-6B8C-4B9E-8558-D2A8A2416D54}"/>
              </a:ext>
            </a:extLst>
          </p:cNvPr>
          <p:cNvSpPr/>
          <p:nvPr/>
        </p:nvSpPr>
        <p:spPr>
          <a:xfrm rot="10423929">
            <a:off x="4183534" y="3824242"/>
            <a:ext cx="613753" cy="167546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BE4CD-922D-4FDF-A7FB-74E12E3727CB}"/>
              </a:ext>
            </a:extLst>
          </p:cNvPr>
          <p:cNvSpPr txBox="1"/>
          <p:nvPr/>
        </p:nvSpPr>
        <p:spPr>
          <a:xfrm>
            <a:off x="5015868" y="4477306"/>
            <a:ext cx="178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  <a:p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9B1AF-80DA-4F7B-92B9-351D1DB418DF}"/>
              </a:ext>
            </a:extLst>
          </p:cNvPr>
          <p:cNvGrpSpPr/>
          <p:nvPr/>
        </p:nvGrpSpPr>
        <p:grpSpPr>
          <a:xfrm>
            <a:off x="6802422" y="1875693"/>
            <a:ext cx="4674375" cy="4181075"/>
            <a:chOff x="1348132" y="-1708028"/>
            <a:chExt cx="6114552" cy="54692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089D4D-A4A4-4AC8-82B7-58DEE8AAB78D}"/>
                </a:ext>
              </a:extLst>
            </p:cNvPr>
            <p:cNvCxnSpPr>
              <a:cxnSpLocks/>
              <a:stCxn id="23" idx="0"/>
              <a:endCxn id="28" idx="4"/>
            </p:cNvCxnSpPr>
            <p:nvPr/>
          </p:nvCxnSpPr>
          <p:spPr>
            <a:xfrm flipH="1" flipV="1">
              <a:off x="3458987" y="1289464"/>
              <a:ext cx="63011" cy="1958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4C2A37-79EF-463E-A972-A2734C05F22E}"/>
                </a:ext>
              </a:extLst>
            </p:cNvPr>
            <p:cNvCxnSpPr>
              <a:cxnSpLocks/>
              <a:stCxn id="28" idx="1"/>
              <a:endCxn id="29" idx="5"/>
            </p:cNvCxnSpPr>
            <p:nvPr/>
          </p:nvCxnSpPr>
          <p:spPr>
            <a:xfrm flipH="1" flipV="1">
              <a:off x="2123635" y="-1270081"/>
              <a:ext cx="1153948" cy="2121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1EB7D17-9C33-49BC-8515-440F0B82995F}"/>
                </a:ext>
              </a:extLst>
            </p:cNvPr>
            <p:cNvCxnSpPr>
              <a:cxnSpLocks/>
              <a:stCxn id="28" idx="7"/>
              <a:endCxn id="26" idx="3"/>
            </p:cNvCxnSpPr>
            <p:nvPr/>
          </p:nvCxnSpPr>
          <p:spPr>
            <a:xfrm flipV="1">
              <a:off x="3640390" y="-1255729"/>
              <a:ext cx="1338479" cy="2107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12CDBB-232F-4BA7-9B09-A0077805197B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 flipV="1">
              <a:off x="5160272" y="-1180589"/>
              <a:ext cx="0" cy="19812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F7606-8987-43DF-BE0B-BC55EF1F247A}"/>
                </a:ext>
              </a:extLst>
            </p:cNvPr>
            <p:cNvCxnSpPr>
              <a:cxnSpLocks/>
              <a:stCxn id="23" idx="7"/>
            </p:cNvCxnSpPr>
            <p:nvPr/>
          </p:nvCxnSpPr>
          <p:spPr>
            <a:xfrm flipV="1">
              <a:off x="3703401" y="1010364"/>
              <a:ext cx="1465123" cy="2312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59BD0F-1DF3-4497-90B4-CFC102845EF3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5160275" y="1209260"/>
              <a:ext cx="973534" cy="24191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3810B0-E085-4292-85CD-C0A15719722E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415919" y="1004587"/>
              <a:ext cx="2717890" cy="2623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4EE752-79FE-4BD3-B66F-854AEBC13ECD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457802" y="1055401"/>
              <a:ext cx="3526650" cy="2573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56C63-85A7-47BF-95F1-C7C364034F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8132" y="-1465052"/>
              <a:ext cx="4347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BFAF13-13C2-4271-B069-8BBEA8601D4F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1010364"/>
              <a:ext cx="303348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FBC488-9383-42B2-8671-43AA4101B787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29" y="3485780"/>
              <a:ext cx="45888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2125E5-E186-4540-BBA6-62AB7B37D11C}"/>
                </a:ext>
              </a:extLst>
            </p:cNvPr>
            <p:cNvSpPr/>
            <p:nvPr/>
          </p:nvSpPr>
          <p:spPr>
            <a:xfrm>
              <a:off x="3265454" y="3248152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3A703-CABE-4BC2-A1F0-F426AD145F32}"/>
                </a:ext>
              </a:extLst>
            </p:cNvPr>
            <p:cNvSpPr/>
            <p:nvPr/>
          </p:nvSpPr>
          <p:spPr>
            <a:xfrm>
              <a:off x="4903729" y="800653"/>
              <a:ext cx="513086" cy="5130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4C752-21C6-44DF-85F3-19288CDB11B0}"/>
                </a:ext>
              </a:extLst>
            </p:cNvPr>
            <p:cNvSpPr/>
            <p:nvPr/>
          </p:nvSpPr>
          <p:spPr>
            <a:xfrm>
              <a:off x="5695862" y="3190499"/>
              <a:ext cx="513086" cy="513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FC48D3-F33B-43C8-AB4B-75B9EB1DEFFD}"/>
                </a:ext>
              </a:extLst>
            </p:cNvPr>
            <p:cNvSpPr/>
            <p:nvPr/>
          </p:nvSpPr>
          <p:spPr>
            <a:xfrm>
              <a:off x="4903729" y="-1693675"/>
              <a:ext cx="513086" cy="51308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6B5D1A-5A8A-476E-9629-C0D762E45F3D}"/>
                </a:ext>
              </a:extLst>
            </p:cNvPr>
            <p:cNvSpPr/>
            <p:nvPr/>
          </p:nvSpPr>
          <p:spPr>
            <a:xfrm>
              <a:off x="6546505" y="3190499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6AF096-969C-446D-BF92-2AA9C7F79D74}"/>
                </a:ext>
              </a:extLst>
            </p:cNvPr>
            <p:cNvSpPr/>
            <p:nvPr/>
          </p:nvSpPr>
          <p:spPr>
            <a:xfrm>
              <a:off x="3202444" y="77637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6F52768-C9D8-43A0-B764-9E6224AB87A0}"/>
                </a:ext>
              </a:extLst>
            </p:cNvPr>
            <p:cNvSpPr/>
            <p:nvPr/>
          </p:nvSpPr>
          <p:spPr>
            <a:xfrm>
              <a:off x="1685689" y="-1708028"/>
              <a:ext cx="513086" cy="51308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72073CB-9F58-41F9-A7CA-EA36602E0E4C}"/>
              </a:ext>
            </a:extLst>
          </p:cNvPr>
          <p:cNvSpPr txBox="1"/>
          <p:nvPr/>
        </p:nvSpPr>
        <p:spPr>
          <a:xfrm>
            <a:off x="7577914" y="275088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3F1050-AD23-41F8-B6FF-F699E4BA63A7}"/>
              </a:ext>
            </a:extLst>
          </p:cNvPr>
          <p:cNvSpPr txBox="1"/>
          <p:nvPr/>
        </p:nvSpPr>
        <p:spPr>
          <a:xfrm>
            <a:off x="8883126" y="2727958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3A273B-7DD1-4FB9-A49F-F5942D944572}"/>
              </a:ext>
            </a:extLst>
          </p:cNvPr>
          <p:cNvSpPr txBox="1"/>
          <p:nvPr/>
        </p:nvSpPr>
        <p:spPr>
          <a:xfrm>
            <a:off x="9553010" y="2716406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BB6C1F-1DEC-4357-AD44-51EC6E0E3058}"/>
              </a:ext>
            </a:extLst>
          </p:cNvPr>
          <p:cNvSpPr txBox="1"/>
          <p:nvPr/>
        </p:nvSpPr>
        <p:spPr>
          <a:xfrm>
            <a:off x="8190116" y="4815319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103213-296F-4EF0-9B1E-8BD2EA7F13BB}"/>
              </a:ext>
            </a:extLst>
          </p:cNvPr>
          <p:cNvSpPr txBox="1"/>
          <p:nvPr/>
        </p:nvSpPr>
        <p:spPr>
          <a:xfrm>
            <a:off x="8753592" y="482790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06DBA-0078-4751-B49D-5913C1EF68FF}"/>
              </a:ext>
            </a:extLst>
          </p:cNvPr>
          <p:cNvSpPr txBox="1"/>
          <p:nvPr/>
        </p:nvSpPr>
        <p:spPr>
          <a:xfrm>
            <a:off x="9160594" y="4815406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546E09-942C-446D-817F-68D71E4C1D41}"/>
              </a:ext>
            </a:extLst>
          </p:cNvPr>
          <p:cNvSpPr txBox="1"/>
          <p:nvPr/>
        </p:nvSpPr>
        <p:spPr>
          <a:xfrm>
            <a:off x="9543193" y="4816758"/>
            <a:ext cx="602003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695529-1785-4B88-9F61-656229A23479}"/>
              </a:ext>
            </a:extLst>
          </p:cNvPr>
          <p:cNvSpPr txBox="1"/>
          <p:nvPr/>
        </p:nvSpPr>
        <p:spPr>
          <a:xfrm>
            <a:off x="9965731" y="4808021"/>
            <a:ext cx="837282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0A100E56-7C82-4F31-8EF7-54D8DEBED4DA}"/>
                  </a:ext>
                </a:extLst>
              </p:cNvPr>
              <p:cNvSpPr/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0A100E56-7C82-4F31-8EF7-54D8DEBED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32" y="2883296"/>
                <a:ext cx="1137324" cy="1127253"/>
              </a:xfrm>
              <a:prstGeom prst="cub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AA587740-06B5-4FDC-96E0-243C333ACC34}"/>
              </a:ext>
            </a:extLst>
          </p:cNvPr>
          <p:cNvCxnSpPr/>
          <p:nvPr/>
        </p:nvCxnSpPr>
        <p:spPr>
          <a:xfrm rot="5400000" flipH="1" flipV="1">
            <a:off x="7405832" y="3167092"/>
            <a:ext cx="308787" cy="21503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2B26701-06C4-4335-98A1-4094A46B1B43}"/>
              </a:ext>
            </a:extLst>
          </p:cNvPr>
          <p:cNvSpPr txBox="1"/>
          <p:nvPr/>
        </p:nvSpPr>
        <p:spPr>
          <a:xfrm>
            <a:off x="5015868" y="4477306"/>
            <a:ext cx="189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x n iterations</a:t>
            </a:r>
          </a:p>
          <a:p>
            <a:r>
              <a:rPr lang="en-AU" b="1" dirty="0"/>
              <a:t>(hyperparameter)</a:t>
            </a:r>
          </a:p>
        </p:txBody>
      </p:sp>
    </p:spTree>
    <p:extLst>
      <p:ext uri="{BB962C8B-B14F-4D97-AF65-F5344CB8AC3E}">
        <p14:creationId xmlns:p14="http://schemas.microsoft.com/office/powerpoint/2010/main" val="211209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33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6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34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27DC5-7A04-45CD-B8B2-D7AADE5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5"/>
            <a:ext cx="11221377" cy="83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35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7AF23-4B17-440F-BEFD-5B3D722A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5" y="-1015895"/>
            <a:ext cx="11221377" cy="83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36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266CE-7780-453A-A90F-5FF32C99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30" y="-1015895"/>
            <a:ext cx="11221377" cy="83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1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37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C658F-8997-4371-AE38-CEDD3069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5" y="-1015895"/>
            <a:ext cx="11221372" cy="83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72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38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62F73-9B07-4E5A-B1FA-A929CA0D4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5" y="-1015895"/>
            <a:ext cx="11221377" cy="83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56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39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114DE-9E6D-4C70-8CDE-6A8982290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5" y="-1015895"/>
            <a:ext cx="11221377" cy="83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0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262FDF2-49F4-4A27-AD9D-E7D74771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164"/>
            <a:ext cx="10515600" cy="1325563"/>
          </a:xfrm>
        </p:spPr>
        <p:txBody>
          <a:bodyPr/>
          <a:lstStyle/>
          <a:p>
            <a:r>
              <a:rPr lang="en-AU" dirty="0"/>
              <a:t>New physics needs collisions…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308" y="1989197"/>
            <a:ext cx="9739208" cy="360701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 Higgs boson (LHC),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 Quarks (SLAC, Fermilab),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 Neutrino mass (Super-</a:t>
            </a:r>
            <a:r>
              <a:rPr lang="en-AU" sz="2000" dirty="0" err="1"/>
              <a:t>Kamiokande</a:t>
            </a:r>
            <a:r>
              <a:rPr lang="en-AU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Supersymmetry,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Composite Higgs,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Dark matter,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Leptoquarks,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W/Z prime,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Axions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</a:t>
            </a:fld>
            <a:endParaRPr lang="en-AU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B8985-02D9-4CAD-8FE3-593E58341BCC}"/>
              </a:ext>
            </a:extLst>
          </p:cNvPr>
          <p:cNvSpPr/>
          <p:nvPr/>
        </p:nvSpPr>
        <p:spPr bwMode="auto">
          <a:xfrm>
            <a:off x="740229" y="1383807"/>
            <a:ext cx="6096000" cy="167950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ABE4DA-E753-4BAF-8453-CFC233DFF062}"/>
              </a:ext>
            </a:extLst>
          </p:cNvPr>
          <p:cNvSpPr/>
          <p:nvPr/>
        </p:nvSpPr>
        <p:spPr bwMode="auto">
          <a:xfrm>
            <a:off x="740229" y="3145375"/>
            <a:ext cx="6096000" cy="281997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1D0BF-0928-4222-A500-349EACD2A064}"/>
              </a:ext>
            </a:extLst>
          </p:cNvPr>
          <p:cNvSpPr/>
          <p:nvPr/>
        </p:nvSpPr>
        <p:spPr>
          <a:xfrm>
            <a:off x="8050551" y="1608483"/>
            <a:ext cx="2332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Discovered 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collisions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07CDB7-4541-47B7-BEB6-DA7EA3974B49}"/>
              </a:ext>
            </a:extLst>
          </p:cNvPr>
          <p:cNvSpPr/>
          <p:nvPr/>
        </p:nvSpPr>
        <p:spPr>
          <a:xfrm>
            <a:off x="8050551" y="3792703"/>
            <a:ext cx="23326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 be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discovered 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collisions</a:t>
            </a:r>
          </a:p>
        </p:txBody>
      </p:sp>
    </p:spTree>
    <p:extLst>
      <p:ext uri="{BB962C8B-B14F-4D97-AF65-F5344CB8AC3E}">
        <p14:creationId xmlns:p14="http://schemas.microsoft.com/office/powerpoint/2010/main" val="1532332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34B32D-02CC-4B89-9650-057265656D6F}"/>
              </a:ext>
            </a:extLst>
          </p:cNvPr>
          <p:cNvSpPr/>
          <p:nvPr/>
        </p:nvSpPr>
        <p:spPr bwMode="auto">
          <a:xfrm>
            <a:off x="0" y="0"/>
            <a:ext cx="12245340" cy="69098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685800"/>
            <a:ext cx="10515600" cy="1325563"/>
          </a:xfrm>
        </p:spPr>
        <p:txBody>
          <a:bodyPr/>
          <a:lstStyle/>
          <a:p>
            <a:r>
              <a:rPr lang="en-AU" dirty="0"/>
              <a:t>Edge prediction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43" y="2594170"/>
            <a:ext cx="10489886" cy="4351338"/>
          </a:xfrm>
        </p:spPr>
        <p:txBody>
          <a:bodyPr/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Tuning hyperparameters (e.g. n iterations)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Mention sandbox with W&amp;B link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40</a:t>
            </a:fld>
            <a:endParaRPr lang="en-AU" sz="1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2D969F-E4B3-42FF-B42B-C094E6B726A1}"/>
              </a:ext>
            </a:extLst>
          </p:cNvPr>
          <p:cNvCxnSpPr/>
          <p:nvPr/>
        </p:nvCxnSpPr>
        <p:spPr>
          <a:xfrm>
            <a:off x="0" y="629655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D9A3A9-380C-4405-8B26-024EC807980F}"/>
              </a:ext>
            </a:extLst>
          </p:cNvPr>
          <p:cNvSpPr txBox="1"/>
          <p:nvPr/>
        </p:nvSpPr>
        <p:spPr>
          <a:xfrm>
            <a:off x="953671" y="6428851"/>
            <a:ext cx="1110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Daniel Murnane			LBNL ATLAS Annual Meeting			January 7</a:t>
            </a:r>
            <a:r>
              <a:rPr lang="en-AU" baseline="30000" dirty="0"/>
              <a:t>th</a:t>
            </a:r>
            <a:r>
              <a:rPr lang="en-AU" dirty="0"/>
              <a:t>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C16C-EC9B-4AEB-8CF0-E5E6D87C2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-1015894"/>
            <a:ext cx="11221377" cy="8384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06E2CB-EF4D-4023-B321-2A701DD5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5" y="-1015895"/>
            <a:ext cx="11221377" cy="83848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600EFD-C75C-42E3-A8F0-F38E50276D6E}"/>
              </a:ext>
            </a:extLst>
          </p:cNvPr>
          <p:cNvCxnSpPr>
            <a:cxnSpLocks/>
          </p:cNvCxnSpPr>
          <p:nvPr/>
        </p:nvCxnSpPr>
        <p:spPr bwMode="auto">
          <a:xfrm flipV="1">
            <a:off x="9315116" y="409576"/>
            <a:ext cx="0" cy="5257799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68D0653-C421-42EA-A743-B22841807F58}"/>
              </a:ext>
            </a:extLst>
          </p:cNvPr>
          <p:cNvSpPr/>
          <p:nvPr/>
        </p:nvSpPr>
        <p:spPr>
          <a:xfrm>
            <a:off x="9343471" y="1283495"/>
            <a:ext cx="147348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</a:t>
            </a:r>
          </a:p>
          <a:p>
            <a:r>
              <a:rPr lang="en-US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threshold</a:t>
            </a:r>
          </a:p>
          <a:p>
            <a:r>
              <a:rPr lang="en-US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28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 true</a:t>
            </a:r>
          </a:p>
          <a:p>
            <a:r>
              <a:rPr lang="en-US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edges</a:t>
            </a:r>
            <a:endParaRPr lang="en-US" sz="28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C60495-B40B-4112-94F8-CB5570C39A78}"/>
              </a:ext>
            </a:extLst>
          </p:cNvPr>
          <p:cNvSpPr/>
          <p:nvPr/>
        </p:nvSpPr>
        <p:spPr>
          <a:xfrm>
            <a:off x="9325248" y="4343923"/>
            <a:ext cx="12848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e.g. 0.5</a:t>
            </a:r>
          </a:p>
        </p:txBody>
      </p:sp>
    </p:spTree>
    <p:extLst>
      <p:ext uri="{BB962C8B-B14F-4D97-AF65-F5344CB8AC3E}">
        <p14:creationId xmlns:p14="http://schemas.microsoft.com/office/powerpoint/2010/main" val="183351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20" y="233361"/>
            <a:ext cx="10515600" cy="1325563"/>
          </a:xfrm>
        </p:spPr>
        <p:txBody>
          <a:bodyPr/>
          <a:lstStyle/>
          <a:p>
            <a:r>
              <a:rPr lang="en-AU" dirty="0"/>
              <a:t>edge prediction architecture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41</a:t>
            </a:fld>
            <a:endParaRPr lang="en-AU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1848E1-7D3B-4638-B630-48F37E930AE0}"/>
              </a:ext>
            </a:extLst>
          </p:cNvPr>
          <p:cNvSpPr txBox="1"/>
          <p:nvPr/>
        </p:nvSpPr>
        <p:spPr>
          <a:xfrm>
            <a:off x="7028762" y="2258555"/>
            <a:ext cx="288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dirty="0"/>
              <a:t>Message Passing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8557B-90DE-44E2-B311-C88A5B4C9C0A}"/>
              </a:ext>
            </a:extLst>
          </p:cNvPr>
          <p:cNvSpPr txBox="1"/>
          <p:nvPr/>
        </p:nvSpPr>
        <p:spPr>
          <a:xfrm>
            <a:off x="7028762" y="3710265"/>
            <a:ext cx="288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dirty="0"/>
              <a:t>Attention Message Passing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2CA7EA-3EAF-4398-8EED-D62DCBC967FD}"/>
              </a:ext>
            </a:extLst>
          </p:cNvPr>
          <p:cNvSpPr txBox="1"/>
          <p:nvPr/>
        </p:nvSpPr>
        <p:spPr>
          <a:xfrm>
            <a:off x="7028762" y="4987529"/>
            <a:ext cx="288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dirty="0"/>
              <a:t>Attention Message Passing with Recursion</a:t>
            </a:r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E8D200C9-3DD2-4739-9EC8-5CEEBA8B08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5063" y="3476625"/>
            <a:ext cx="5473700" cy="836613"/>
            <a:chOff x="715" y="2190"/>
            <a:chExt cx="3448" cy="527"/>
          </a:xfrm>
        </p:grpSpPr>
        <p:sp>
          <p:nvSpPr>
            <p:cNvPr id="21" name="AutoShape 7">
              <a:extLst>
                <a:ext uri="{FF2B5EF4-FFF2-40B4-BE49-F238E27FC236}">
                  <a16:creationId xmlns:a16="http://schemas.microsoft.com/office/drawing/2014/main" id="{3BC5F490-0869-4C82-A7E5-4C34FC3D3EC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15" y="2190"/>
              <a:ext cx="3448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5129" name="Picture 9">
              <a:extLst>
                <a:ext uri="{FF2B5EF4-FFF2-40B4-BE49-F238E27FC236}">
                  <a16:creationId xmlns:a16="http://schemas.microsoft.com/office/drawing/2014/main" id="{E5CDEA8A-3B0A-4552-A8D5-65861688C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" y="2190"/>
              <a:ext cx="3451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5322533A-F0FB-48E3-BB75-F374C0CC12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8250" y="1909763"/>
            <a:ext cx="5265738" cy="947737"/>
            <a:chOff x="780" y="1203"/>
            <a:chExt cx="3317" cy="597"/>
          </a:xfrm>
        </p:grpSpPr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0E6DF675-96A4-4FA1-9EC3-402C89493F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80" y="1203"/>
              <a:ext cx="3317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5133" name="Picture 13">
              <a:extLst>
                <a:ext uri="{FF2B5EF4-FFF2-40B4-BE49-F238E27FC236}">
                  <a16:creationId xmlns:a16="http://schemas.microsoft.com/office/drawing/2014/main" id="{1E97DFB8-9330-4722-9AE7-4A8C4B85D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1203"/>
              <a:ext cx="3319" cy="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8B15CDF-A76E-4BE0-BB13-9DCB092CC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4806949"/>
            <a:ext cx="4737676" cy="9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88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3CBAFA5-2AF1-4716-BC92-D72FFC914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244" y="2384950"/>
            <a:ext cx="5698922" cy="3630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Recursive attention GNN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~ 43k parameters in </a:t>
            </a:r>
            <a:r>
              <a:rPr lang="en-AU" dirty="0" err="1"/>
              <a:t>Pytorch</a:t>
            </a:r>
            <a:endParaRPr lang="en-AU" dirty="0"/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Trained on NVIDIA V100 GPU for ~ 60 epochs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Binary logit loss function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With “truth” cut-off of 0.7</a:t>
            </a:r>
          </a:p>
          <a:p>
            <a:pPr marL="443611" lvl="1" indent="-269875">
              <a:buFont typeface="Arial" panose="020B0604020202020204" pitchFamily="34" charset="0"/>
              <a:buChar char="•"/>
            </a:pPr>
            <a:r>
              <a:rPr lang="en-AU" dirty="0"/>
              <a:t>Edge efficiency: 95.2%</a:t>
            </a:r>
          </a:p>
          <a:p>
            <a:pPr marL="443611" lvl="1" indent="-269875">
              <a:buFont typeface="Arial" panose="020B0604020202020204" pitchFamily="34" charset="0"/>
              <a:buChar char="•"/>
            </a:pPr>
            <a:r>
              <a:rPr lang="en-AU" dirty="0"/>
              <a:t>Edge purity: 90.2%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42</a:t>
            </a:fld>
            <a:endParaRPr lang="en-AU" sz="1800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12CFE186-82E3-4146-8CD7-A12F277B30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75" y="2011363"/>
            <a:ext cx="4965700" cy="3906838"/>
            <a:chOff x="404" y="1300"/>
            <a:chExt cx="3128" cy="2461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6D8DE2C-401D-4173-8AF2-8860DC432D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4" y="1300"/>
              <a:ext cx="3128" cy="2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073A28AD-119A-4D24-80EA-56D7E1787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" y="1300"/>
              <a:ext cx="3131" cy="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557FB6C-A669-4254-A8CC-2B5A774343D2}"/>
              </a:ext>
            </a:extLst>
          </p:cNvPr>
          <p:cNvSpPr txBox="1">
            <a:spLocks/>
          </p:cNvSpPr>
          <p:nvPr/>
        </p:nvSpPr>
        <p:spPr>
          <a:xfrm>
            <a:off x="905620" y="2333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edge prediction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682741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FF4E-0BCA-4D88-BFFF-501E09B9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From Doublets to Triplets…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B1CDF-EF8A-405D-B2AE-64E3E57B1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FFEFA-AD03-418D-BE6D-538AFB1B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E41CD-DA4F-4BD5-A2AB-8C4A38A9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D2D4A-851D-4D12-963A-71C68187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83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1A7AA7-5120-4790-A599-1873917B72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35880" y="1905000"/>
            <a:ext cx="979459" cy="1766669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42F9FF-5C88-4E85-BED7-AFDAE58DB7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5339" y="1912620"/>
            <a:ext cx="925541" cy="1749228"/>
          </a:xfrm>
          <a:prstGeom prst="line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E5CF80-1EEB-4C11-B553-FB4A4B07CF55}"/>
              </a:ext>
            </a:extLst>
          </p:cNvPr>
          <p:cNvCxnSpPr>
            <a:cxnSpLocks/>
            <a:endCxn id="35" idx="4"/>
          </p:cNvCxnSpPr>
          <p:nvPr/>
        </p:nvCxnSpPr>
        <p:spPr bwMode="auto">
          <a:xfrm flipH="1" flipV="1">
            <a:off x="6093929" y="3937745"/>
            <a:ext cx="11742" cy="172392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09" y="-26136"/>
            <a:ext cx="10515600" cy="1325563"/>
          </a:xfrm>
        </p:spPr>
        <p:txBody>
          <a:bodyPr/>
          <a:lstStyle/>
          <a:p>
            <a:r>
              <a:rPr lang="en-AU" dirty="0"/>
              <a:t>Why not simply join together our doublet predictions?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44</a:t>
            </a:fld>
            <a:endParaRPr lang="en-AU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5316D9-9EDB-4199-9694-9B717AB42C0E}"/>
              </a:ext>
            </a:extLst>
          </p:cNvPr>
          <p:cNvSpPr/>
          <p:nvPr/>
        </p:nvSpPr>
        <p:spPr>
          <a:xfrm>
            <a:off x="5875130" y="5431125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A0427-FDAB-489C-8C44-33D0CF52F09A}"/>
              </a:ext>
            </a:extLst>
          </p:cNvPr>
          <p:cNvSpPr/>
          <p:nvPr/>
        </p:nvSpPr>
        <p:spPr>
          <a:xfrm>
            <a:off x="5094079" y="4462080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0.99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1708BA-7BB0-47A4-89FE-D7C1EE02A8CC}"/>
              </a:ext>
            </a:extLst>
          </p:cNvPr>
          <p:cNvSpPr/>
          <p:nvPr/>
        </p:nvSpPr>
        <p:spPr>
          <a:xfrm>
            <a:off x="6132850" y="524587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E22AE0-6B95-44EA-98D4-A50CB8094E46}"/>
              </a:ext>
            </a:extLst>
          </p:cNvPr>
          <p:cNvSpPr/>
          <p:nvPr/>
        </p:nvSpPr>
        <p:spPr>
          <a:xfrm>
            <a:off x="5863389" y="3476666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1FEA04-8A66-4AD2-8642-A93148EC8B27}"/>
              </a:ext>
            </a:extLst>
          </p:cNvPr>
          <p:cNvSpPr/>
          <p:nvPr/>
        </p:nvSpPr>
        <p:spPr>
          <a:xfrm>
            <a:off x="4794186" y="1483452"/>
            <a:ext cx="461079" cy="4610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55F288-A8E9-4250-A649-E60CAE815B9A}"/>
              </a:ext>
            </a:extLst>
          </p:cNvPr>
          <p:cNvSpPr/>
          <p:nvPr/>
        </p:nvSpPr>
        <p:spPr>
          <a:xfrm>
            <a:off x="6896102" y="1483452"/>
            <a:ext cx="461079" cy="4610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7A1E77-7797-4733-B82C-CF354BF21758}"/>
              </a:ext>
            </a:extLst>
          </p:cNvPr>
          <p:cNvSpPr/>
          <p:nvPr/>
        </p:nvSpPr>
        <p:spPr>
          <a:xfrm>
            <a:off x="6032730" y="327768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69EFC9-6AAD-4DAB-BEB0-A2AC30FCD4C2}"/>
              </a:ext>
            </a:extLst>
          </p:cNvPr>
          <p:cNvSpPr/>
          <p:nvPr/>
        </p:nvSpPr>
        <p:spPr>
          <a:xfrm>
            <a:off x="7126641" y="1298200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A722C-B648-42E5-9D77-A48696230302}"/>
              </a:ext>
            </a:extLst>
          </p:cNvPr>
          <p:cNvSpPr/>
          <p:nvPr/>
        </p:nvSpPr>
        <p:spPr>
          <a:xfrm>
            <a:off x="4967926" y="130824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B1CB26-5564-4B41-95E1-6A88D53BB573}"/>
              </a:ext>
            </a:extLst>
          </p:cNvPr>
          <p:cNvSpPr/>
          <p:nvPr/>
        </p:nvSpPr>
        <p:spPr>
          <a:xfrm>
            <a:off x="4571154" y="251277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0.01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8A21-6497-4CB7-B7B9-67BC5C41F8BD}"/>
              </a:ext>
            </a:extLst>
          </p:cNvPr>
          <p:cNvSpPr/>
          <p:nvPr/>
        </p:nvSpPr>
        <p:spPr>
          <a:xfrm>
            <a:off x="6552934" y="251277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0.99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10EBA2-C573-49B4-B20B-CD52D1FA9406}"/>
              </a:ext>
            </a:extLst>
          </p:cNvPr>
          <p:cNvCxnSpPr/>
          <p:nvPr/>
        </p:nvCxnSpPr>
        <p:spPr bwMode="auto">
          <a:xfrm flipV="1">
            <a:off x="3223260" y="1483452"/>
            <a:ext cx="0" cy="44087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1942F1E-3943-462E-97C4-A64A054980B3}"/>
              </a:ext>
            </a:extLst>
          </p:cNvPr>
          <p:cNvSpPr/>
          <p:nvPr/>
        </p:nvSpPr>
        <p:spPr>
          <a:xfrm rot="16200000">
            <a:off x="1140033" y="3123794"/>
            <a:ext cx="302353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 from detector centre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D88C39-8AF9-4F4F-BD5C-F938FB6074DF}"/>
              </a:ext>
            </a:extLst>
          </p:cNvPr>
          <p:cNvSpPr/>
          <p:nvPr/>
        </p:nvSpPr>
        <p:spPr>
          <a:xfrm>
            <a:off x="8354783" y="2822545"/>
            <a:ext cx="33249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Pretty easy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decision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615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1A7AA7-5120-4790-A599-1873917B72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35880" y="1905000"/>
            <a:ext cx="979459" cy="1766669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42F9FF-5C88-4E85-BED7-AFDAE58DB7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5339" y="1912620"/>
            <a:ext cx="925541" cy="1749228"/>
          </a:xfrm>
          <a:prstGeom prst="line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E5CF80-1EEB-4C11-B553-FB4A4B07CF55}"/>
              </a:ext>
            </a:extLst>
          </p:cNvPr>
          <p:cNvCxnSpPr>
            <a:cxnSpLocks/>
            <a:endCxn id="35" idx="4"/>
          </p:cNvCxnSpPr>
          <p:nvPr/>
        </p:nvCxnSpPr>
        <p:spPr bwMode="auto">
          <a:xfrm flipH="1" flipV="1">
            <a:off x="6093929" y="3937745"/>
            <a:ext cx="11742" cy="172392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09" y="-4222"/>
            <a:ext cx="10515600" cy="1325563"/>
          </a:xfrm>
        </p:spPr>
        <p:txBody>
          <a:bodyPr/>
          <a:lstStyle/>
          <a:p>
            <a:r>
              <a:rPr lang="en-AU" dirty="0"/>
              <a:t>Doublet choice can be ambiguous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45</a:t>
            </a:fld>
            <a:endParaRPr lang="en-AU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5316D9-9EDB-4199-9694-9B717AB42C0E}"/>
              </a:ext>
            </a:extLst>
          </p:cNvPr>
          <p:cNvSpPr/>
          <p:nvPr/>
        </p:nvSpPr>
        <p:spPr>
          <a:xfrm>
            <a:off x="5875130" y="5431125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A0427-FDAB-489C-8C44-33D0CF52F09A}"/>
              </a:ext>
            </a:extLst>
          </p:cNvPr>
          <p:cNvSpPr/>
          <p:nvPr/>
        </p:nvSpPr>
        <p:spPr>
          <a:xfrm>
            <a:off x="5094079" y="4462080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0.99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1708BA-7BB0-47A4-89FE-D7C1EE02A8CC}"/>
              </a:ext>
            </a:extLst>
          </p:cNvPr>
          <p:cNvSpPr/>
          <p:nvPr/>
        </p:nvSpPr>
        <p:spPr>
          <a:xfrm>
            <a:off x="6132850" y="524587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E22AE0-6B95-44EA-98D4-A50CB8094E46}"/>
              </a:ext>
            </a:extLst>
          </p:cNvPr>
          <p:cNvSpPr/>
          <p:nvPr/>
        </p:nvSpPr>
        <p:spPr>
          <a:xfrm>
            <a:off x="5863389" y="3476666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1FEA04-8A66-4AD2-8642-A93148EC8B27}"/>
              </a:ext>
            </a:extLst>
          </p:cNvPr>
          <p:cNvSpPr/>
          <p:nvPr/>
        </p:nvSpPr>
        <p:spPr>
          <a:xfrm>
            <a:off x="4794186" y="1483452"/>
            <a:ext cx="461079" cy="4610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55F288-A8E9-4250-A649-E60CAE815B9A}"/>
              </a:ext>
            </a:extLst>
          </p:cNvPr>
          <p:cNvSpPr/>
          <p:nvPr/>
        </p:nvSpPr>
        <p:spPr>
          <a:xfrm>
            <a:off x="6896102" y="1483452"/>
            <a:ext cx="461079" cy="4610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7A1E77-7797-4733-B82C-CF354BF21758}"/>
              </a:ext>
            </a:extLst>
          </p:cNvPr>
          <p:cNvSpPr/>
          <p:nvPr/>
        </p:nvSpPr>
        <p:spPr>
          <a:xfrm>
            <a:off x="6032730" y="327768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69EFC9-6AAD-4DAB-BEB0-A2AC30FCD4C2}"/>
              </a:ext>
            </a:extLst>
          </p:cNvPr>
          <p:cNvSpPr/>
          <p:nvPr/>
        </p:nvSpPr>
        <p:spPr>
          <a:xfrm>
            <a:off x="7126641" y="1298200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A722C-B648-42E5-9D77-A48696230302}"/>
              </a:ext>
            </a:extLst>
          </p:cNvPr>
          <p:cNvSpPr/>
          <p:nvPr/>
        </p:nvSpPr>
        <p:spPr>
          <a:xfrm>
            <a:off x="4967926" y="130824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B1CB26-5564-4B41-95E1-6A88D53BB573}"/>
              </a:ext>
            </a:extLst>
          </p:cNvPr>
          <p:cNvSpPr/>
          <p:nvPr/>
        </p:nvSpPr>
        <p:spPr>
          <a:xfrm>
            <a:off x="4571154" y="251277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8A21-6497-4CB7-B7B9-67BC5C41F8BD}"/>
              </a:ext>
            </a:extLst>
          </p:cNvPr>
          <p:cNvSpPr/>
          <p:nvPr/>
        </p:nvSpPr>
        <p:spPr>
          <a:xfrm>
            <a:off x="6552934" y="251277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0.84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10EBA2-C573-49B4-B20B-CD52D1FA9406}"/>
              </a:ext>
            </a:extLst>
          </p:cNvPr>
          <p:cNvCxnSpPr/>
          <p:nvPr/>
        </p:nvCxnSpPr>
        <p:spPr bwMode="auto">
          <a:xfrm flipV="1">
            <a:off x="3223260" y="1483452"/>
            <a:ext cx="0" cy="44087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1942F1E-3943-462E-97C4-A64A054980B3}"/>
              </a:ext>
            </a:extLst>
          </p:cNvPr>
          <p:cNvSpPr/>
          <p:nvPr/>
        </p:nvSpPr>
        <p:spPr>
          <a:xfrm rot="16200000">
            <a:off x="1140033" y="3123794"/>
            <a:ext cx="302353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 from detector centre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4D50C-4E10-4723-8019-555F2CE23FAA}"/>
              </a:ext>
            </a:extLst>
          </p:cNvPr>
          <p:cNvSpPr/>
          <p:nvPr/>
        </p:nvSpPr>
        <p:spPr>
          <a:xfrm>
            <a:off x="7576915" y="2666654"/>
            <a:ext cx="43922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so easy…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teach the network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combine</a:t>
            </a:r>
          </a:p>
        </p:txBody>
      </p:sp>
    </p:spTree>
    <p:extLst>
      <p:ext uri="{BB962C8B-B14F-4D97-AF65-F5344CB8AC3E}">
        <p14:creationId xmlns:p14="http://schemas.microsoft.com/office/powerpoint/2010/main" val="1154233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1A7AA7-5120-4790-A599-1873917B72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35880" y="1905000"/>
            <a:ext cx="979459" cy="1766669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42F9FF-5C88-4E85-BED7-AFDAE58DB7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5339" y="1912620"/>
            <a:ext cx="925541" cy="1749228"/>
          </a:xfrm>
          <a:prstGeom prst="line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E5CF80-1EEB-4C11-B553-FB4A4B07CF55}"/>
              </a:ext>
            </a:extLst>
          </p:cNvPr>
          <p:cNvCxnSpPr>
            <a:cxnSpLocks/>
            <a:endCxn id="35" idx="4"/>
          </p:cNvCxnSpPr>
          <p:nvPr/>
        </p:nvCxnSpPr>
        <p:spPr bwMode="auto">
          <a:xfrm flipH="1" flipV="1">
            <a:off x="6093929" y="3937745"/>
            <a:ext cx="11742" cy="172392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668" y="8109"/>
            <a:ext cx="10515600" cy="1325563"/>
          </a:xfrm>
        </p:spPr>
        <p:txBody>
          <a:bodyPr/>
          <a:lstStyle/>
          <a:p>
            <a:r>
              <a:rPr lang="en-AU" dirty="0"/>
              <a:t>But a GNN doesn’t know about “triplets”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46</a:t>
            </a:fld>
            <a:endParaRPr lang="en-AU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5316D9-9EDB-4199-9694-9B717AB42C0E}"/>
              </a:ext>
            </a:extLst>
          </p:cNvPr>
          <p:cNvSpPr/>
          <p:nvPr/>
        </p:nvSpPr>
        <p:spPr>
          <a:xfrm>
            <a:off x="5875130" y="5431125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A0427-FDAB-489C-8C44-33D0CF52F09A}"/>
              </a:ext>
            </a:extLst>
          </p:cNvPr>
          <p:cNvSpPr/>
          <p:nvPr/>
        </p:nvSpPr>
        <p:spPr>
          <a:xfrm>
            <a:off x="4482949" y="3756719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1708BA-7BB0-47A4-89FE-D7C1EE02A8CC}"/>
              </a:ext>
            </a:extLst>
          </p:cNvPr>
          <p:cNvSpPr/>
          <p:nvPr/>
        </p:nvSpPr>
        <p:spPr>
          <a:xfrm>
            <a:off x="6132850" y="524587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E22AE0-6B95-44EA-98D4-A50CB8094E46}"/>
              </a:ext>
            </a:extLst>
          </p:cNvPr>
          <p:cNvSpPr/>
          <p:nvPr/>
        </p:nvSpPr>
        <p:spPr>
          <a:xfrm>
            <a:off x="5863389" y="3476666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1FEA04-8A66-4AD2-8642-A93148EC8B27}"/>
              </a:ext>
            </a:extLst>
          </p:cNvPr>
          <p:cNvSpPr/>
          <p:nvPr/>
        </p:nvSpPr>
        <p:spPr>
          <a:xfrm>
            <a:off x="4794186" y="1483452"/>
            <a:ext cx="461079" cy="4610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55F288-A8E9-4250-A649-E60CAE815B9A}"/>
              </a:ext>
            </a:extLst>
          </p:cNvPr>
          <p:cNvSpPr/>
          <p:nvPr/>
        </p:nvSpPr>
        <p:spPr>
          <a:xfrm>
            <a:off x="6896102" y="1483452"/>
            <a:ext cx="461079" cy="4610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7A1E77-7797-4733-B82C-CF354BF21758}"/>
              </a:ext>
            </a:extLst>
          </p:cNvPr>
          <p:cNvSpPr/>
          <p:nvPr/>
        </p:nvSpPr>
        <p:spPr>
          <a:xfrm>
            <a:off x="6032730" y="327768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69EFC9-6AAD-4DAB-BEB0-A2AC30FCD4C2}"/>
              </a:ext>
            </a:extLst>
          </p:cNvPr>
          <p:cNvSpPr/>
          <p:nvPr/>
        </p:nvSpPr>
        <p:spPr>
          <a:xfrm>
            <a:off x="7126641" y="1298200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A722C-B648-42E5-9D77-A48696230302}"/>
              </a:ext>
            </a:extLst>
          </p:cNvPr>
          <p:cNvSpPr/>
          <p:nvPr/>
        </p:nvSpPr>
        <p:spPr>
          <a:xfrm>
            <a:off x="4967926" y="130824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10EBA2-C573-49B4-B20B-CD52D1FA9406}"/>
              </a:ext>
            </a:extLst>
          </p:cNvPr>
          <p:cNvCxnSpPr/>
          <p:nvPr/>
        </p:nvCxnSpPr>
        <p:spPr bwMode="auto">
          <a:xfrm flipV="1">
            <a:off x="3223260" y="1483452"/>
            <a:ext cx="0" cy="44087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1942F1E-3943-462E-97C4-A64A054980B3}"/>
              </a:ext>
            </a:extLst>
          </p:cNvPr>
          <p:cNvSpPr/>
          <p:nvPr/>
        </p:nvSpPr>
        <p:spPr>
          <a:xfrm rot="16200000">
            <a:off x="1140033" y="3123794"/>
            <a:ext cx="302353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 from detector centre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4D50C-4E10-4723-8019-555F2CE23FAA}"/>
              </a:ext>
            </a:extLst>
          </p:cNvPr>
          <p:cNvSpPr/>
          <p:nvPr/>
        </p:nvSpPr>
        <p:spPr>
          <a:xfrm>
            <a:off x="7900954" y="2692352"/>
            <a:ext cx="40486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GNN only knows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nodes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edge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E43D197B-23D2-4DE8-9DDD-2569F07CB37D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3583385" y="3509010"/>
            <a:ext cx="3572584" cy="732724"/>
          </a:xfrm>
          <a:prstGeom prst="curvedConnector3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0DE8130-EE01-44CF-9B4B-774BD1C75127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5005799" y="3544439"/>
            <a:ext cx="3600441" cy="689722"/>
          </a:xfrm>
          <a:prstGeom prst="curvedConnector3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D6B3611-C8C4-463D-9CC1-C1DCF037B732}"/>
              </a:ext>
            </a:extLst>
          </p:cNvPr>
          <p:cNvSpPr/>
          <p:nvPr/>
        </p:nvSpPr>
        <p:spPr>
          <a:xfrm>
            <a:off x="6543267" y="3756719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8638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1A7AA7-5120-4790-A599-1873917B72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35880" y="1905000"/>
            <a:ext cx="979459" cy="1766669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42F9FF-5C88-4E85-BED7-AFDAE58DB7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5339" y="1912620"/>
            <a:ext cx="925541" cy="1749228"/>
          </a:xfrm>
          <a:prstGeom prst="line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E5CF80-1EEB-4C11-B553-FB4A4B07CF55}"/>
              </a:ext>
            </a:extLst>
          </p:cNvPr>
          <p:cNvCxnSpPr>
            <a:cxnSpLocks/>
            <a:endCxn id="35" idx="4"/>
          </p:cNvCxnSpPr>
          <p:nvPr/>
        </p:nvCxnSpPr>
        <p:spPr bwMode="auto">
          <a:xfrm flipH="1" flipV="1">
            <a:off x="6093929" y="3937745"/>
            <a:ext cx="11742" cy="172392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C25C90F3-EB81-4BB8-90AE-EA95B5EA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75" y="1442438"/>
            <a:ext cx="3429870" cy="1325563"/>
          </a:xfrm>
        </p:spPr>
        <p:txBody>
          <a:bodyPr>
            <a:normAutofit fontScale="90000"/>
          </a:bodyPr>
          <a:lstStyle/>
          <a:p>
            <a:r>
              <a:rPr lang="en-AU" dirty="0"/>
              <a:t>Moving to a “doublet graph” gives us back GNN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47</a:t>
            </a:fld>
            <a:endParaRPr lang="en-AU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5316D9-9EDB-4199-9694-9B717AB42C0E}"/>
              </a:ext>
            </a:extLst>
          </p:cNvPr>
          <p:cNvSpPr/>
          <p:nvPr/>
        </p:nvSpPr>
        <p:spPr>
          <a:xfrm>
            <a:off x="5875130" y="5431125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A0427-FDAB-489C-8C44-33D0CF52F09A}"/>
              </a:ext>
            </a:extLst>
          </p:cNvPr>
          <p:cNvSpPr/>
          <p:nvPr/>
        </p:nvSpPr>
        <p:spPr>
          <a:xfrm>
            <a:off x="5094079" y="4462080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0.99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1708BA-7BB0-47A4-89FE-D7C1EE02A8CC}"/>
              </a:ext>
            </a:extLst>
          </p:cNvPr>
          <p:cNvSpPr/>
          <p:nvPr/>
        </p:nvSpPr>
        <p:spPr>
          <a:xfrm>
            <a:off x="6132850" y="524587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E22AE0-6B95-44EA-98D4-A50CB8094E46}"/>
              </a:ext>
            </a:extLst>
          </p:cNvPr>
          <p:cNvSpPr/>
          <p:nvPr/>
        </p:nvSpPr>
        <p:spPr>
          <a:xfrm>
            <a:off x="5863389" y="3476666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1FEA04-8A66-4AD2-8642-A93148EC8B27}"/>
              </a:ext>
            </a:extLst>
          </p:cNvPr>
          <p:cNvSpPr/>
          <p:nvPr/>
        </p:nvSpPr>
        <p:spPr>
          <a:xfrm>
            <a:off x="4794186" y="1483452"/>
            <a:ext cx="461079" cy="4610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55F288-A8E9-4250-A649-E60CAE815B9A}"/>
              </a:ext>
            </a:extLst>
          </p:cNvPr>
          <p:cNvSpPr/>
          <p:nvPr/>
        </p:nvSpPr>
        <p:spPr>
          <a:xfrm>
            <a:off x="6896102" y="1483452"/>
            <a:ext cx="461079" cy="4610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7A1E77-7797-4733-B82C-CF354BF21758}"/>
              </a:ext>
            </a:extLst>
          </p:cNvPr>
          <p:cNvSpPr/>
          <p:nvPr/>
        </p:nvSpPr>
        <p:spPr>
          <a:xfrm>
            <a:off x="6032730" y="327768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69EFC9-6AAD-4DAB-BEB0-A2AC30FCD4C2}"/>
              </a:ext>
            </a:extLst>
          </p:cNvPr>
          <p:cNvSpPr/>
          <p:nvPr/>
        </p:nvSpPr>
        <p:spPr>
          <a:xfrm>
            <a:off x="7126641" y="1298200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A722C-B648-42E5-9D77-A48696230302}"/>
              </a:ext>
            </a:extLst>
          </p:cNvPr>
          <p:cNvSpPr/>
          <p:nvPr/>
        </p:nvSpPr>
        <p:spPr>
          <a:xfrm>
            <a:off x="4967926" y="130824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B1CB26-5564-4B41-95E1-6A88D53BB573}"/>
              </a:ext>
            </a:extLst>
          </p:cNvPr>
          <p:cNvSpPr/>
          <p:nvPr/>
        </p:nvSpPr>
        <p:spPr>
          <a:xfrm>
            <a:off x="4571154" y="251277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8A21-6497-4CB7-B7B9-67BC5C41F8BD}"/>
              </a:ext>
            </a:extLst>
          </p:cNvPr>
          <p:cNvSpPr/>
          <p:nvPr/>
        </p:nvSpPr>
        <p:spPr>
          <a:xfrm>
            <a:off x="6552934" y="251277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4D50C-4E10-4723-8019-555F2CE23FAA}"/>
              </a:ext>
            </a:extLst>
          </p:cNvPr>
          <p:cNvSpPr/>
          <p:nvPr/>
        </p:nvSpPr>
        <p:spPr>
          <a:xfrm>
            <a:off x="6460291" y="4262003"/>
            <a:ext cx="52495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Now…</a:t>
            </a:r>
          </a:p>
          <a:p>
            <a:pPr algn="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represent 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represent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triplets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6FE465-69E5-40DD-8806-8F4F47B06461}"/>
              </a:ext>
            </a:extLst>
          </p:cNvPr>
          <p:cNvSpPr/>
          <p:nvPr/>
        </p:nvSpPr>
        <p:spPr>
          <a:xfrm>
            <a:off x="5863389" y="3476666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EC5F4A-85D2-49BE-A428-5ECA2F442E5D}"/>
              </a:ext>
            </a:extLst>
          </p:cNvPr>
          <p:cNvSpPr/>
          <p:nvPr/>
        </p:nvSpPr>
        <p:spPr>
          <a:xfrm>
            <a:off x="5863389" y="3469039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B92B3-1F46-4BFC-A158-ACA7072EA7A0}"/>
              </a:ext>
            </a:extLst>
          </p:cNvPr>
          <p:cNvSpPr/>
          <p:nvPr/>
        </p:nvSpPr>
        <p:spPr>
          <a:xfrm>
            <a:off x="6036207" y="3284821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2BB9D1-02C5-4CDA-AD80-3346C8207F3C}"/>
              </a:ext>
            </a:extLst>
          </p:cNvPr>
          <p:cNvSpPr/>
          <p:nvPr/>
        </p:nvSpPr>
        <p:spPr>
          <a:xfrm>
            <a:off x="6032730" y="327768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3419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EF6FE465-69E5-40DD-8806-8F4F47B06461}"/>
              </a:ext>
            </a:extLst>
          </p:cNvPr>
          <p:cNvSpPr/>
          <p:nvPr/>
        </p:nvSpPr>
        <p:spPr>
          <a:xfrm>
            <a:off x="6943391" y="1522801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EC5F4A-85D2-49BE-A428-5ECA2F442E5D}"/>
              </a:ext>
            </a:extLst>
          </p:cNvPr>
          <p:cNvSpPr/>
          <p:nvPr/>
        </p:nvSpPr>
        <p:spPr>
          <a:xfrm>
            <a:off x="4826208" y="1521734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1A7AA7-5120-4790-A599-1873917B720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35880" y="1905000"/>
            <a:ext cx="979459" cy="1766669"/>
          </a:xfrm>
          <a:prstGeom prst="line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42F9FF-5C88-4E85-BED7-AFDAE58DB7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5339" y="1912620"/>
            <a:ext cx="925541" cy="1749228"/>
          </a:xfrm>
          <a:prstGeom prst="line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E5CF80-1EEB-4C11-B553-FB4A4B07CF55}"/>
              </a:ext>
            </a:extLst>
          </p:cNvPr>
          <p:cNvCxnSpPr>
            <a:cxnSpLocks/>
            <a:stCxn id="35" idx="4"/>
          </p:cNvCxnSpPr>
          <p:nvPr/>
        </p:nvCxnSpPr>
        <p:spPr bwMode="auto">
          <a:xfrm flipV="1">
            <a:off x="6093929" y="3587589"/>
            <a:ext cx="19570" cy="350156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75" y="1442438"/>
            <a:ext cx="3429870" cy="1325563"/>
          </a:xfrm>
        </p:spPr>
        <p:txBody>
          <a:bodyPr>
            <a:normAutofit fontScale="90000"/>
          </a:bodyPr>
          <a:lstStyle/>
          <a:p>
            <a:r>
              <a:rPr lang="en-AU" dirty="0"/>
              <a:t>Moving to a “doublet graph” gives us back GNN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48</a:t>
            </a:fld>
            <a:endParaRPr lang="en-AU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5316D9-9EDB-4199-9694-9B717AB42C0E}"/>
              </a:ext>
            </a:extLst>
          </p:cNvPr>
          <p:cNvSpPr/>
          <p:nvPr/>
        </p:nvSpPr>
        <p:spPr>
          <a:xfrm>
            <a:off x="5925608" y="3538951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3A0427-FDAB-489C-8C44-33D0CF52F09A}"/>
              </a:ext>
            </a:extLst>
          </p:cNvPr>
          <p:cNvSpPr/>
          <p:nvPr/>
        </p:nvSpPr>
        <p:spPr>
          <a:xfrm>
            <a:off x="6380053" y="4062315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0.99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1708BA-7BB0-47A4-89FE-D7C1EE02A8CC}"/>
              </a:ext>
            </a:extLst>
          </p:cNvPr>
          <p:cNvSpPr/>
          <p:nvPr/>
        </p:nvSpPr>
        <p:spPr>
          <a:xfrm>
            <a:off x="6380053" y="3217120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E22AE0-6B95-44EA-98D4-A50CB8094E46}"/>
              </a:ext>
            </a:extLst>
          </p:cNvPr>
          <p:cNvSpPr/>
          <p:nvPr/>
        </p:nvSpPr>
        <p:spPr>
          <a:xfrm>
            <a:off x="5863389" y="3476666"/>
            <a:ext cx="461079" cy="4610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51FEA04-8A66-4AD2-8642-A93148EC8B27}"/>
              </a:ext>
            </a:extLst>
          </p:cNvPr>
          <p:cNvSpPr/>
          <p:nvPr/>
        </p:nvSpPr>
        <p:spPr>
          <a:xfrm>
            <a:off x="4794186" y="1483452"/>
            <a:ext cx="461079" cy="4610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55F288-A8E9-4250-A649-E60CAE815B9A}"/>
              </a:ext>
            </a:extLst>
          </p:cNvPr>
          <p:cNvSpPr/>
          <p:nvPr/>
        </p:nvSpPr>
        <p:spPr>
          <a:xfrm>
            <a:off x="6896102" y="1483452"/>
            <a:ext cx="461079" cy="4610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7A1E77-7797-4733-B82C-CF354BF21758}"/>
              </a:ext>
            </a:extLst>
          </p:cNvPr>
          <p:cNvSpPr/>
          <p:nvPr/>
        </p:nvSpPr>
        <p:spPr>
          <a:xfrm>
            <a:off x="6398333" y="3538951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69EFC9-6AAD-4DAB-BEB0-A2AC30FCD4C2}"/>
              </a:ext>
            </a:extLst>
          </p:cNvPr>
          <p:cNvSpPr/>
          <p:nvPr/>
        </p:nvSpPr>
        <p:spPr>
          <a:xfrm>
            <a:off x="7423642" y="1197606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A722C-B648-42E5-9D77-A48696230302}"/>
              </a:ext>
            </a:extLst>
          </p:cNvPr>
          <p:cNvSpPr/>
          <p:nvPr/>
        </p:nvSpPr>
        <p:spPr>
          <a:xfrm>
            <a:off x="5293821" y="1183407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B1CB26-5564-4B41-95E1-6A88D53BB573}"/>
              </a:ext>
            </a:extLst>
          </p:cNvPr>
          <p:cNvSpPr/>
          <p:nvPr/>
        </p:nvSpPr>
        <p:spPr>
          <a:xfrm>
            <a:off x="5317465" y="1655501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7F8A21-6497-4CB7-B7B9-67BC5C41F8BD}"/>
              </a:ext>
            </a:extLst>
          </p:cNvPr>
          <p:cNvSpPr/>
          <p:nvPr/>
        </p:nvSpPr>
        <p:spPr>
          <a:xfrm>
            <a:off x="7395738" y="1660020"/>
            <a:ext cx="11474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0.84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4D50C-4E10-4723-8019-555F2CE23FAA}"/>
              </a:ext>
            </a:extLst>
          </p:cNvPr>
          <p:cNvSpPr/>
          <p:nvPr/>
        </p:nvSpPr>
        <p:spPr>
          <a:xfrm>
            <a:off x="6460291" y="4262003"/>
            <a:ext cx="52495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Now…</a:t>
            </a:r>
          </a:p>
          <a:p>
            <a:pPr algn="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represent 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edges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represent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triplets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B92B3-1F46-4BFC-A158-ACA7072EA7A0}"/>
              </a:ext>
            </a:extLst>
          </p:cNvPr>
          <p:cNvSpPr/>
          <p:nvPr/>
        </p:nvSpPr>
        <p:spPr>
          <a:xfrm>
            <a:off x="7419382" y="87033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2BB9D1-02C5-4CDA-AD80-3346C8207F3C}"/>
              </a:ext>
            </a:extLst>
          </p:cNvPr>
          <p:cNvSpPr/>
          <p:nvPr/>
        </p:nvSpPr>
        <p:spPr>
          <a:xfrm>
            <a:off x="5282353" y="870333"/>
            <a:ext cx="11474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baseline="-2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97669C-93BC-4661-AA27-CB1A6967C3EA}"/>
              </a:ext>
            </a:extLst>
          </p:cNvPr>
          <p:cNvSpPr/>
          <p:nvPr/>
        </p:nvSpPr>
        <p:spPr>
          <a:xfrm>
            <a:off x="5164089" y="792178"/>
            <a:ext cx="14414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311BA9-B6EC-417A-A046-39CFD2606DBC}"/>
              </a:ext>
            </a:extLst>
          </p:cNvPr>
          <p:cNvSpPr/>
          <p:nvPr/>
        </p:nvSpPr>
        <p:spPr>
          <a:xfrm>
            <a:off x="7272378" y="799436"/>
            <a:ext cx="14414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749C6A-23D2-4972-80C2-67036A2CE71D}"/>
              </a:ext>
            </a:extLst>
          </p:cNvPr>
          <p:cNvSpPr/>
          <p:nvPr/>
        </p:nvSpPr>
        <p:spPr>
          <a:xfrm>
            <a:off x="6251329" y="3120591"/>
            <a:ext cx="14414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548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28" y="464800"/>
            <a:ext cx="11032076" cy="1325563"/>
          </a:xfrm>
        </p:spPr>
        <p:txBody>
          <a:bodyPr/>
          <a:lstStyle/>
          <a:p>
            <a:r>
              <a:rPr lang="en-AU" sz="2800" dirty="0"/>
              <a:t>The triplet classifier runs with all the benefits of the doublet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8147"/>
            <a:ext cx="10515600" cy="3896537"/>
          </a:xfrm>
        </p:spPr>
        <p:txBody>
          <a:bodyPr>
            <a:normAutofit fontScale="92500" lnSpcReduction="20000"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3600" dirty="0"/>
              <a:t>Aim is to beat all traditional methods of finding true triplets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3600" dirty="0"/>
              <a:t>Can then either continue to 4, 5, …-</a:t>
            </a:r>
            <a:r>
              <a:rPr lang="en-AU" sz="3600" dirty="0" err="1"/>
              <a:t>plets</a:t>
            </a:r>
            <a:r>
              <a:rPr lang="en-AU" sz="3600" dirty="0"/>
              <a:t> in order to create and end-to-end GNN track builder…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3600" dirty="0"/>
              <a:t>…or hand off the triplets as seeds to the traditional techniques, knowing we can be confident in their accuracy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49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8377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ED3715-3BD7-4ADC-9EFE-DEC6473C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88" y="227463"/>
            <a:ext cx="10515600" cy="1325563"/>
          </a:xfrm>
        </p:spPr>
        <p:txBody>
          <a:bodyPr/>
          <a:lstStyle/>
          <a:p>
            <a:r>
              <a:rPr lang="en-AU" dirty="0"/>
              <a:t>… but collisions are messy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636" y="1522546"/>
            <a:ext cx="4393163" cy="3896537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2200" dirty="0"/>
              <a:t>High energy collisions bring huge numbers of particles (unfortunately)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sz="2200" dirty="0"/>
              <a:t>Want to see the particles coming out of the collisions, which we can get from the curves (“tracks”) moving through a magnetic field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5</a:t>
            </a:fld>
            <a:endParaRPr lang="en-AU" sz="1800" dirty="0"/>
          </a:p>
        </p:txBody>
      </p:sp>
      <p:pic>
        <p:nvPicPr>
          <p:cNvPr id="4098" name="Picture 2" descr="Image result for particle collision">
            <a:extLst>
              <a:ext uri="{FF2B5EF4-FFF2-40B4-BE49-F238E27FC236}">
                <a16:creationId xmlns:a16="http://schemas.microsoft.com/office/drawing/2014/main" id="{7B7F3491-0B20-40B2-97A0-94121D47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4207"/>
            <a:ext cx="6574971" cy="525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D036AF-DC39-4357-9A84-AE9ACE1E581B}"/>
              </a:ext>
            </a:extLst>
          </p:cNvPr>
          <p:cNvSpPr txBox="1">
            <a:spLocks/>
          </p:cNvSpPr>
          <p:nvPr/>
        </p:nvSpPr>
        <p:spPr>
          <a:xfrm>
            <a:off x="7270526" y="396933"/>
            <a:ext cx="463862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/>
              <a:t>… but collisions are messy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335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5F53-EEC9-4730-ACE5-C08C888F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63" y="148390"/>
            <a:ext cx="5048587" cy="1676603"/>
          </a:xfrm>
        </p:spPr>
        <p:txBody>
          <a:bodyPr>
            <a:normAutofit/>
          </a:bodyPr>
          <a:lstStyle/>
          <a:p>
            <a:r>
              <a:rPr lang="en-AU" sz="3200" dirty="0"/>
              <a:t>Triplet GNN performs </a:t>
            </a:r>
            <a:br>
              <a:rPr lang="en-AU" sz="3200" dirty="0"/>
            </a:br>
            <a:r>
              <a:rPr lang="en-AU" sz="3200" dirty="0"/>
              <a:t>very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59CB-E408-4470-BDAA-753AA5B8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95" y="2066223"/>
            <a:ext cx="3651466" cy="3951108"/>
          </a:xfrm>
        </p:spPr>
        <p:txBody>
          <a:bodyPr>
            <a:normAutofit fontScale="92500" lnSpcReduction="20000"/>
          </a:bodyPr>
          <a:lstStyle/>
          <a:p>
            <a:r>
              <a:rPr lang="en-AU" sz="1700" b="1" dirty="0"/>
              <a:t>Gold</a:t>
            </a:r>
            <a:r>
              <a:rPr lang="en-AU" sz="1700" dirty="0"/>
              <a:t>: Unambiguously correct triplet or quadruplet</a:t>
            </a:r>
          </a:p>
          <a:p>
            <a:r>
              <a:rPr lang="en-AU" sz="1700" b="1" dirty="0"/>
              <a:t>Other colours</a:t>
            </a:r>
            <a:r>
              <a:rPr lang="en-AU" sz="1700" dirty="0"/>
              <a:t>: False positive/negative</a:t>
            </a:r>
          </a:p>
          <a:p>
            <a:endParaRPr lang="en-AU" sz="1700" b="1" dirty="0"/>
          </a:p>
          <a:p>
            <a:r>
              <a:rPr lang="en-AU" sz="1700" b="1" dirty="0"/>
              <a:t>Key</a:t>
            </a:r>
            <a:r>
              <a:rPr lang="en-AU" sz="1700" dirty="0"/>
              <a:t>:</a:t>
            </a:r>
            <a:endParaRPr lang="en-AU" sz="1700" b="1" dirty="0"/>
          </a:p>
          <a:p>
            <a:r>
              <a:rPr lang="en-AU" sz="1400" dirty="0"/>
              <a:t>Silver: Ambiguously correct triplet or quadruplet (i.e. edge shared by correct triplet and false positive triplet)</a:t>
            </a:r>
          </a:p>
          <a:p>
            <a:r>
              <a:rPr lang="en-AU" sz="1400" dirty="0"/>
              <a:t>Bronze dashed: Correct triplet, but missed quadruplet (i.e. edge shared by correct triplet and false negative triplet)</a:t>
            </a:r>
          </a:p>
          <a:p>
            <a:r>
              <a:rPr lang="en-AU" sz="1400" dirty="0"/>
              <a:t>Red: Completely false positive triplet</a:t>
            </a:r>
          </a:p>
          <a:p>
            <a:r>
              <a:rPr lang="en-AU" sz="1400" dirty="0"/>
              <a:t>Blue dashed: Completely false negative triplet</a:t>
            </a:r>
          </a:p>
          <a:p>
            <a:endParaRPr lang="en-AU" sz="17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5F058B-E6A8-410D-8D32-DD24EE103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" r="-2" b="3253"/>
          <a:stretch/>
        </p:blipFill>
        <p:spPr bwMode="auto">
          <a:xfrm>
            <a:off x="4707636" y="762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044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CBAE723-6048-4478-9F78-C1230802C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 r="-2" b="3228"/>
          <a:stretch/>
        </p:blipFill>
        <p:spPr bwMode="auto">
          <a:xfrm>
            <a:off x="4707636" y="763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B6E83D-F1DC-4D1B-B797-089406AC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95" y="2066223"/>
            <a:ext cx="3651466" cy="3951108"/>
          </a:xfrm>
        </p:spPr>
        <p:txBody>
          <a:bodyPr>
            <a:normAutofit fontScale="92500" lnSpcReduction="20000"/>
          </a:bodyPr>
          <a:lstStyle/>
          <a:p>
            <a:r>
              <a:rPr lang="en-AU" sz="1700" b="1" dirty="0"/>
              <a:t>Gold</a:t>
            </a:r>
            <a:r>
              <a:rPr lang="en-AU" sz="1700" dirty="0"/>
              <a:t>: Unambiguously correct triplet or quadruplet</a:t>
            </a:r>
          </a:p>
          <a:p>
            <a:r>
              <a:rPr lang="en-AU" sz="1700" b="1" dirty="0"/>
              <a:t>Other colours</a:t>
            </a:r>
            <a:r>
              <a:rPr lang="en-AU" sz="1700" dirty="0"/>
              <a:t>: False positive/negative</a:t>
            </a:r>
          </a:p>
          <a:p>
            <a:endParaRPr lang="en-AU" sz="1700" b="1" dirty="0"/>
          </a:p>
          <a:p>
            <a:r>
              <a:rPr lang="en-AU" sz="1700" b="1" dirty="0"/>
              <a:t>Key</a:t>
            </a:r>
            <a:r>
              <a:rPr lang="en-AU" sz="1700" dirty="0"/>
              <a:t>:</a:t>
            </a:r>
            <a:endParaRPr lang="en-AU" sz="1700" b="1" dirty="0"/>
          </a:p>
          <a:p>
            <a:r>
              <a:rPr lang="en-AU" sz="1400" dirty="0"/>
              <a:t>Silver: Ambiguously correct triplet or quadruplet (i.e. edge shared by correct triplet and false positive triplet)</a:t>
            </a:r>
          </a:p>
          <a:p>
            <a:r>
              <a:rPr lang="en-AU" sz="1400" dirty="0"/>
              <a:t>Bronze dashed: Correct triplet, but missed quadruplet (i.e. edge shared by correct triplet and false negative triplet)</a:t>
            </a:r>
          </a:p>
          <a:p>
            <a:r>
              <a:rPr lang="en-AU" sz="1400" dirty="0"/>
              <a:t>Red: Completely false positive triplet</a:t>
            </a:r>
          </a:p>
          <a:p>
            <a:r>
              <a:rPr lang="en-AU" sz="1400" dirty="0"/>
              <a:t>Blue dashed: Completely false negative triplet</a:t>
            </a:r>
          </a:p>
          <a:p>
            <a:endParaRPr lang="en-AU" sz="17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5D321B-8F9E-4878-A3C3-483A7479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63" y="148390"/>
            <a:ext cx="5048587" cy="1676603"/>
          </a:xfrm>
        </p:spPr>
        <p:txBody>
          <a:bodyPr>
            <a:normAutofit/>
          </a:bodyPr>
          <a:lstStyle/>
          <a:p>
            <a:r>
              <a:rPr lang="en-AU" sz="3200" dirty="0"/>
              <a:t>Triplet GNN performs </a:t>
            </a:r>
            <a:br>
              <a:rPr lang="en-AU" sz="3200" dirty="0"/>
            </a:br>
            <a:r>
              <a:rPr lang="en-AU" sz="3200" dirty="0"/>
              <a:t>very well</a:t>
            </a:r>
          </a:p>
        </p:txBody>
      </p:sp>
    </p:spTree>
    <p:extLst>
      <p:ext uri="{BB962C8B-B14F-4D97-AF65-F5344CB8AC3E}">
        <p14:creationId xmlns:p14="http://schemas.microsoft.com/office/powerpoint/2010/main" val="3501730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42ED7F-F37E-40F0-96E2-98465A17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14" y="598508"/>
            <a:ext cx="4671060" cy="1676603"/>
          </a:xfrm>
        </p:spPr>
        <p:txBody>
          <a:bodyPr>
            <a:normAutofit/>
          </a:bodyPr>
          <a:lstStyle/>
          <a:p>
            <a:r>
              <a:rPr lang="en-AU" sz="3200" dirty="0"/>
              <a:t>Triplet GNN improves doublet GNN results</a:t>
            </a:r>
            <a:br>
              <a:rPr lang="en-AU" sz="3200" dirty="0"/>
            </a:b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59CB-E408-4470-BDAA-753AA5B8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84" y="2152449"/>
            <a:ext cx="3651466" cy="3785419"/>
          </a:xfrm>
        </p:spPr>
        <p:txBody>
          <a:bodyPr>
            <a:normAutofit/>
          </a:bodyPr>
          <a:lstStyle/>
          <a:p>
            <a:r>
              <a:rPr lang="en-AU" sz="1700" b="1" dirty="0"/>
              <a:t>Black</a:t>
            </a:r>
            <a:r>
              <a:rPr lang="en-AU" sz="1700" dirty="0"/>
              <a:t>: Triplet classifier correctly labelled, doublet classifier mislabelled</a:t>
            </a:r>
          </a:p>
          <a:p>
            <a:r>
              <a:rPr lang="en-AU" sz="1700" b="1" dirty="0"/>
              <a:t>Red</a:t>
            </a:r>
            <a:r>
              <a:rPr lang="en-AU" sz="1700" dirty="0"/>
              <a:t>: Doublet classifier correctly labelled, triplet classifier mislabelled</a:t>
            </a:r>
          </a:p>
          <a:p>
            <a:endParaRPr lang="en-AU" sz="1700" dirty="0"/>
          </a:p>
          <a:p>
            <a:pPr marL="0" indent="0">
              <a:buNone/>
            </a:pPr>
            <a:r>
              <a:rPr lang="en-AU" sz="1700" dirty="0"/>
              <a:t>In this graph, triplet classifier</a:t>
            </a:r>
          </a:p>
          <a:p>
            <a:r>
              <a:rPr lang="en-AU" sz="1700" dirty="0"/>
              <a:t>Fixes 	389 edges</a:t>
            </a:r>
          </a:p>
          <a:p>
            <a:r>
              <a:rPr lang="en-AU" sz="1700" dirty="0"/>
              <a:t>Worsens 	10 edges</a:t>
            </a:r>
          </a:p>
          <a:p>
            <a:endParaRPr lang="en-AU" sz="17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5DB9987-05C1-4A1A-BE1A-F68CB572D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" r="-2" b="3112"/>
          <a:stretch/>
        </p:blipFill>
        <p:spPr bwMode="auto">
          <a:xfrm>
            <a:off x="4707636" y="763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74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864B-CCEA-463A-918D-B69690A0C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CAFBAE-7D88-484F-AC55-C67EAF26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2539866"/>
            <a:ext cx="11029616" cy="1188720"/>
          </a:xfrm>
        </p:spPr>
        <p:txBody>
          <a:bodyPr/>
          <a:lstStyle/>
          <a:p>
            <a:pPr algn="ctr"/>
            <a:r>
              <a:rPr lang="en-AU" dirty="0"/>
              <a:t>PART II: ML pipeline and architecture design with graphs</a:t>
            </a:r>
          </a:p>
        </p:txBody>
      </p:sp>
    </p:spTree>
    <p:extLst>
      <p:ext uri="{BB962C8B-B14F-4D97-AF65-F5344CB8AC3E}">
        <p14:creationId xmlns:p14="http://schemas.microsoft.com/office/powerpoint/2010/main" val="3591242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3CDE1-0AC9-4658-8963-2EDDEE97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GNN Sandbox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89A57-D2DF-4317-B545-869270A0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65684"/>
            <a:ext cx="11029615" cy="3809666"/>
          </a:xfrm>
        </p:spPr>
        <p:txBody>
          <a:bodyPr>
            <a:normAutofit lnSpcReduction="10000"/>
          </a:bodyPr>
          <a:lstStyle/>
          <a:p>
            <a:r>
              <a:rPr lang="en-AU" dirty="0"/>
              <a:t>Problem statement: There are many possible input/output node/edge/graph features, there are many GNN architectures each working on different types of features, each architecture needs HPO to understand its strength/weakness</a:t>
            </a:r>
          </a:p>
          <a:p>
            <a:r>
              <a:rPr lang="en-AU" dirty="0"/>
              <a:t>Would like to create a GNN sandbox – a pipeline that is modular and reproducible that can both manually and automatically </a:t>
            </a:r>
          </a:p>
          <a:p>
            <a:pPr marL="666900" lvl="1" indent="-342900">
              <a:buAutoNum type="arabicPeriod"/>
            </a:pPr>
            <a:r>
              <a:rPr lang="en-AU" dirty="0"/>
              <a:t>Generate toy data / Load toy data</a:t>
            </a:r>
          </a:p>
          <a:p>
            <a:pPr marL="666900" lvl="1" indent="-342900">
              <a:buAutoNum type="arabicPeriod"/>
            </a:pPr>
            <a:r>
              <a:rPr lang="en-AU" dirty="0"/>
              <a:t>Generate a full GNN architecture</a:t>
            </a:r>
          </a:p>
          <a:p>
            <a:pPr marL="666900" lvl="1" indent="-342900">
              <a:buAutoNum type="arabicPeriod"/>
            </a:pPr>
            <a:r>
              <a:rPr lang="en-AU" dirty="0"/>
              <a:t>Train and evaluate the architecture</a:t>
            </a:r>
          </a:p>
          <a:p>
            <a:pPr marL="666900" lvl="1" indent="-342900">
              <a:buAutoNum type="arabicPeriod"/>
            </a:pPr>
            <a:r>
              <a:rPr lang="en-AU" dirty="0"/>
              <a:t>Optimise the hyperparameters</a:t>
            </a:r>
          </a:p>
          <a:p>
            <a:pPr marL="666900" lvl="1" indent="-342900">
              <a:buAutoNum type="arabicPeriod"/>
            </a:pPr>
            <a:r>
              <a:rPr lang="en-AU" dirty="0"/>
              <a:t>Compare between other architectures</a:t>
            </a:r>
          </a:p>
          <a:p>
            <a:pPr marL="666900" lvl="1" indent="-342900">
              <a:buAutoNum type="arabicPeriod"/>
            </a:pPr>
            <a:r>
              <a:rPr lang="en-AU" dirty="0"/>
              <a:t>Keep track of the hyperparameters, model architecture, weights, metrics, performance, input/output data, … everything, so that any of these can be tweaked or optimised further with no extra coding/work</a:t>
            </a:r>
          </a:p>
          <a:p>
            <a:pPr marL="666900" lvl="1" indent="-342900">
              <a:buAutoNum type="arabicPeriod"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68559-ADBC-48C7-8E4F-58B7BBF4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3C3D9-04A2-4100-B5DF-0F399F23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FB62B-7FED-482C-923D-630322F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65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81574DC-32E0-40E0-B398-6A8E7D17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many GNNs to code by hand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985D27E-F6C5-43AF-8839-24CEC08C0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2019, approx. 1 GNN paper every two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Presumably will increase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Google Trend of “Graph neural network” shows year-by-year increase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6D563-20E5-440E-A7FF-F3FE59F3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D96B199-F0B9-4EA1-94A9-91A25AB8C8AD}" type="datetime1">
              <a:rPr lang="en-US" smtClean="0"/>
              <a:pPr>
                <a:spcAft>
                  <a:spcPts val="600"/>
                </a:spcAft>
              </a:pPr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94BC0-DA37-49BC-AEB6-4D00A936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DD201-5040-45FE-8036-FE0F8D57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F4858-7F4D-4D8C-A707-720DCDBC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152" y="1057332"/>
            <a:ext cx="6650991" cy="226133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08420-F61F-4977-BAF8-8ED2AF9B2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51" y="3760421"/>
            <a:ext cx="6650991" cy="22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61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C0FE0D1-DA86-4AB6-80F5-A5A73470A6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A23B-0D04-42A1-B7BA-8C62EAEC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BA52B4F-2A71-4EBC-A986-7B005AE9C66F}" type="datetime1">
              <a:rPr lang="en-US" smtClean="0"/>
              <a:pPr>
                <a:spcAft>
                  <a:spcPts val="600"/>
                </a:spcAft>
              </a:pPr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9C1C-59B4-4E32-AAF9-0B6E3E30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Daniel Murnane                                           </a:t>
            </a:r>
            <a:r>
              <a:rPr lang="en-US" b="1" dirty="0"/>
              <a:t>NERSC &amp; Friends TALK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0F79-4885-4F3D-BB55-FE71C065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830CD2-1360-4506-A2B7-4CEA346D3F96}"/>
              </a:ext>
            </a:extLst>
          </p:cNvPr>
          <p:cNvSpPr/>
          <p:nvPr/>
        </p:nvSpPr>
        <p:spPr>
          <a:xfrm>
            <a:off x="7171822" y="882650"/>
            <a:ext cx="2785309" cy="79214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DVC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3CA99E-4422-4D64-AF3F-3D90C1282733}"/>
              </a:ext>
            </a:extLst>
          </p:cNvPr>
          <p:cNvSpPr/>
          <p:nvPr/>
        </p:nvSpPr>
        <p:spPr>
          <a:xfrm>
            <a:off x="2742135" y="1602712"/>
            <a:ext cx="2402941" cy="540700"/>
          </a:xfrm>
          <a:prstGeom prst="ellipse">
            <a:avLst/>
          </a:prstGeom>
          <a:solidFill>
            <a:srgbClr val="ECD97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ArchiOpTrkX</a:t>
            </a:r>
            <a:endParaRPr lang="en-A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8DA457-8F80-4885-B577-D4F416B2AA06}"/>
              </a:ext>
            </a:extLst>
          </p:cNvPr>
          <p:cNvSpPr/>
          <p:nvPr/>
        </p:nvSpPr>
        <p:spPr>
          <a:xfrm>
            <a:off x="5564169" y="1629508"/>
            <a:ext cx="2785309" cy="7921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Weights &amp; Biases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C0867D-DAF9-4CF2-A461-0CB50549D761}"/>
              </a:ext>
            </a:extLst>
          </p:cNvPr>
          <p:cNvSpPr/>
          <p:nvPr/>
        </p:nvSpPr>
        <p:spPr>
          <a:xfrm>
            <a:off x="4137362" y="802291"/>
            <a:ext cx="3693695" cy="1100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Sandbox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72A073-714C-4242-A603-8EB0338376CE}"/>
              </a:ext>
            </a:extLst>
          </p:cNvPr>
          <p:cNvSpPr/>
          <p:nvPr/>
        </p:nvSpPr>
        <p:spPr>
          <a:xfrm>
            <a:off x="1473868" y="1269221"/>
            <a:ext cx="2695074" cy="1690547"/>
          </a:xfrm>
          <a:custGeom>
            <a:avLst/>
            <a:gdLst>
              <a:gd name="connsiteX0" fmla="*/ 2695074 w 2695074"/>
              <a:gd name="connsiteY0" fmla="*/ 6126 h 1690547"/>
              <a:gd name="connsiteX1" fmla="*/ 505327 w 2695074"/>
              <a:gd name="connsiteY1" fmla="*/ 258790 h 1690547"/>
              <a:gd name="connsiteX2" fmla="*/ 0 w 2695074"/>
              <a:gd name="connsiteY2" fmla="*/ 1690547 h 16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074" h="1690547">
                <a:moveTo>
                  <a:pt x="2695074" y="6126"/>
                </a:moveTo>
                <a:cubicBezTo>
                  <a:pt x="1824790" y="-7911"/>
                  <a:pt x="954506" y="-21947"/>
                  <a:pt x="505327" y="258790"/>
                </a:cubicBezTo>
                <a:cubicBezTo>
                  <a:pt x="56148" y="539527"/>
                  <a:pt x="71187" y="1462950"/>
                  <a:pt x="0" y="169054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9A54524-52BA-4E46-8879-417A09E32FA0}"/>
              </a:ext>
            </a:extLst>
          </p:cNvPr>
          <p:cNvSpPr/>
          <p:nvPr/>
        </p:nvSpPr>
        <p:spPr>
          <a:xfrm>
            <a:off x="3236881" y="2147637"/>
            <a:ext cx="649319" cy="818509"/>
          </a:xfrm>
          <a:custGeom>
            <a:avLst/>
            <a:gdLst>
              <a:gd name="connsiteX0" fmla="*/ 649319 w 649319"/>
              <a:gd name="connsiteY0" fmla="*/ 0 h 818509"/>
              <a:gd name="connsiteX1" fmla="*/ 125945 w 649319"/>
              <a:gd name="connsiteY1" fmla="*/ 403058 h 818509"/>
              <a:gd name="connsiteX2" fmla="*/ 29693 w 649319"/>
              <a:gd name="connsiteY2" fmla="*/ 818147 h 8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319" h="818509">
                <a:moveTo>
                  <a:pt x="649319" y="0"/>
                </a:moveTo>
                <a:cubicBezTo>
                  <a:pt x="439267" y="133350"/>
                  <a:pt x="229216" y="266700"/>
                  <a:pt x="125945" y="403058"/>
                </a:cubicBezTo>
                <a:cubicBezTo>
                  <a:pt x="22674" y="539416"/>
                  <a:pt x="-40491" y="830179"/>
                  <a:pt x="29693" y="818147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A4858AD-513D-44D5-B4AA-3782270A411C}"/>
              </a:ext>
            </a:extLst>
          </p:cNvPr>
          <p:cNvSpPr/>
          <p:nvPr/>
        </p:nvSpPr>
        <p:spPr>
          <a:xfrm>
            <a:off x="5004224" y="1882942"/>
            <a:ext cx="409987" cy="1082842"/>
          </a:xfrm>
          <a:custGeom>
            <a:avLst/>
            <a:gdLst>
              <a:gd name="connsiteX0" fmla="*/ 409987 w 409987"/>
              <a:gd name="connsiteY0" fmla="*/ 0 h 1082842"/>
              <a:gd name="connsiteX1" fmla="*/ 49039 w 409987"/>
              <a:gd name="connsiteY1" fmla="*/ 685800 h 1082842"/>
              <a:gd name="connsiteX2" fmla="*/ 12944 w 409987"/>
              <a:gd name="connsiteY2" fmla="*/ 1082842 h 108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87" h="1082842">
                <a:moveTo>
                  <a:pt x="409987" y="0"/>
                </a:moveTo>
                <a:cubicBezTo>
                  <a:pt x="262600" y="252663"/>
                  <a:pt x="115213" y="505326"/>
                  <a:pt x="49039" y="685800"/>
                </a:cubicBezTo>
                <a:cubicBezTo>
                  <a:pt x="-17135" y="866274"/>
                  <a:pt x="-2096" y="974558"/>
                  <a:pt x="12944" y="1082842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FC0398B-08AF-4BA7-B2A2-E30A1DFB7BE1}"/>
              </a:ext>
            </a:extLst>
          </p:cNvPr>
          <p:cNvSpPr/>
          <p:nvPr/>
        </p:nvSpPr>
        <p:spPr>
          <a:xfrm>
            <a:off x="5227721" y="2394284"/>
            <a:ext cx="1149016" cy="571500"/>
          </a:xfrm>
          <a:custGeom>
            <a:avLst/>
            <a:gdLst>
              <a:gd name="connsiteX0" fmla="*/ 1149016 w 1149016"/>
              <a:gd name="connsiteY0" fmla="*/ 0 h 571500"/>
              <a:gd name="connsiteX1" fmla="*/ 385011 w 1149016"/>
              <a:gd name="connsiteY1" fmla="*/ 204537 h 571500"/>
              <a:gd name="connsiteX2" fmla="*/ 0 w 1149016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016" h="571500">
                <a:moveTo>
                  <a:pt x="1149016" y="0"/>
                </a:moveTo>
                <a:cubicBezTo>
                  <a:pt x="862765" y="54643"/>
                  <a:pt x="576514" y="109287"/>
                  <a:pt x="385011" y="204537"/>
                </a:cubicBezTo>
                <a:cubicBezTo>
                  <a:pt x="193508" y="299787"/>
                  <a:pt x="51134" y="502318"/>
                  <a:pt x="0" y="571500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7F3F6D7-7EA6-466A-AD1A-65824DFD2054}"/>
              </a:ext>
            </a:extLst>
          </p:cNvPr>
          <p:cNvSpPr/>
          <p:nvPr/>
        </p:nvSpPr>
        <p:spPr>
          <a:xfrm>
            <a:off x="6894095" y="2436395"/>
            <a:ext cx="205482" cy="529389"/>
          </a:xfrm>
          <a:custGeom>
            <a:avLst/>
            <a:gdLst>
              <a:gd name="connsiteX0" fmla="*/ 0 w 205482"/>
              <a:gd name="connsiteY0" fmla="*/ 0 h 529389"/>
              <a:gd name="connsiteX1" fmla="*/ 174458 w 205482"/>
              <a:gd name="connsiteY1" fmla="*/ 270710 h 529389"/>
              <a:gd name="connsiteX2" fmla="*/ 204537 w 205482"/>
              <a:gd name="connsiteY2" fmla="*/ 529389 h 52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482" h="529389">
                <a:moveTo>
                  <a:pt x="0" y="0"/>
                </a:moveTo>
                <a:cubicBezTo>
                  <a:pt x="70184" y="91239"/>
                  <a:pt x="140369" y="182479"/>
                  <a:pt x="174458" y="270710"/>
                </a:cubicBezTo>
                <a:cubicBezTo>
                  <a:pt x="208547" y="358941"/>
                  <a:pt x="206542" y="444165"/>
                  <a:pt x="204537" y="529389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9CDAAB3-B69C-488C-9D9C-A1E23877B3C3}"/>
              </a:ext>
            </a:extLst>
          </p:cNvPr>
          <p:cNvSpPr/>
          <p:nvPr/>
        </p:nvSpPr>
        <p:spPr>
          <a:xfrm>
            <a:off x="7393405" y="2412332"/>
            <a:ext cx="1624263" cy="547436"/>
          </a:xfrm>
          <a:custGeom>
            <a:avLst/>
            <a:gdLst>
              <a:gd name="connsiteX0" fmla="*/ 0 w 1624263"/>
              <a:gd name="connsiteY0" fmla="*/ 0 h 547436"/>
              <a:gd name="connsiteX1" fmla="*/ 1215190 w 1624263"/>
              <a:gd name="connsiteY1" fmla="*/ 192505 h 547436"/>
              <a:gd name="connsiteX2" fmla="*/ 1624263 w 1624263"/>
              <a:gd name="connsiteY2" fmla="*/ 547436 h 54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4263" h="547436">
                <a:moveTo>
                  <a:pt x="0" y="0"/>
                </a:moveTo>
                <a:cubicBezTo>
                  <a:pt x="472240" y="50633"/>
                  <a:pt x="944480" y="101266"/>
                  <a:pt x="1215190" y="192505"/>
                </a:cubicBezTo>
                <a:cubicBezTo>
                  <a:pt x="1485900" y="283744"/>
                  <a:pt x="1515979" y="523373"/>
                  <a:pt x="1624263" y="547436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126A744-AE0B-4CD3-B17B-9E3F81DAE092}"/>
              </a:ext>
            </a:extLst>
          </p:cNvPr>
          <p:cNvSpPr/>
          <p:nvPr/>
        </p:nvSpPr>
        <p:spPr>
          <a:xfrm>
            <a:off x="8993605" y="1660358"/>
            <a:ext cx="1738563" cy="1299410"/>
          </a:xfrm>
          <a:custGeom>
            <a:avLst/>
            <a:gdLst>
              <a:gd name="connsiteX0" fmla="*/ 0 w 1738563"/>
              <a:gd name="connsiteY0" fmla="*/ 0 h 1299410"/>
              <a:gd name="connsiteX1" fmla="*/ 1317458 w 1738563"/>
              <a:gd name="connsiteY1" fmla="*/ 691816 h 1299410"/>
              <a:gd name="connsiteX2" fmla="*/ 1738563 w 1738563"/>
              <a:gd name="connsiteY2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8563" h="1299410">
                <a:moveTo>
                  <a:pt x="0" y="0"/>
                </a:moveTo>
                <a:cubicBezTo>
                  <a:pt x="513849" y="237624"/>
                  <a:pt x="1027698" y="475248"/>
                  <a:pt x="1317458" y="691816"/>
                </a:cubicBezTo>
                <a:cubicBezTo>
                  <a:pt x="1607219" y="908384"/>
                  <a:pt x="1662363" y="1178092"/>
                  <a:pt x="1738563" y="129941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6F2D017-E86D-461D-B69E-4468C5E9D7D8}"/>
              </a:ext>
            </a:extLst>
          </p:cNvPr>
          <p:cNvSpPr/>
          <p:nvPr/>
        </p:nvSpPr>
        <p:spPr>
          <a:xfrm>
            <a:off x="8662737" y="1684421"/>
            <a:ext cx="577516" cy="1275347"/>
          </a:xfrm>
          <a:custGeom>
            <a:avLst/>
            <a:gdLst>
              <a:gd name="connsiteX0" fmla="*/ 0 w 577516"/>
              <a:gd name="connsiteY0" fmla="*/ 0 h 1275347"/>
              <a:gd name="connsiteX1" fmla="*/ 511342 w 577516"/>
              <a:gd name="connsiteY1" fmla="*/ 830179 h 1275347"/>
              <a:gd name="connsiteX2" fmla="*/ 577516 w 577516"/>
              <a:gd name="connsiteY2" fmla="*/ 1275347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516" h="1275347">
                <a:moveTo>
                  <a:pt x="0" y="0"/>
                </a:moveTo>
                <a:cubicBezTo>
                  <a:pt x="207544" y="308810"/>
                  <a:pt x="415089" y="617621"/>
                  <a:pt x="511342" y="830179"/>
                </a:cubicBezTo>
                <a:cubicBezTo>
                  <a:pt x="607595" y="1042737"/>
                  <a:pt x="474245" y="1260308"/>
                  <a:pt x="577516" y="1275347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C8FF362-5FF5-49B7-8850-273B961E355C}"/>
              </a:ext>
            </a:extLst>
          </p:cNvPr>
          <p:cNvSpPr/>
          <p:nvPr/>
        </p:nvSpPr>
        <p:spPr>
          <a:xfrm>
            <a:off x="4614111" y="2093495"/>
            <a:ext cx="4126831" cy="860258"/>
          </a:xfrm>
          <a:custGeom>
            <a:avLst/>
            <a:gdLst>
              <a:gd name="connsiteX0" fmla="*/ 0 w 4126831"/>
              <a:gd name="connsiteY0" fmla="*/ 0 h 860258"/>
              <a:gd name="connsiteX1" fmla="*/ 1335505 w 4126831"/>
              <a:gd name="connsiteY1" fmla="*/ 565484 h 860258"/>
              <a:gd name="connsiteX2" fmla="*/ 3362826 w 4126831"/>
              <a:gd name="connsiteY2" fmla="*/ 619626 h 860258"/>
              <a:gd name="connsiteX3" fmla="*/ 4126831 w 4126831"/>
              <a:gd name="connsiteY3" fmla="*/ 860258 h 86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6831" h="860258">
                <a:moveTo>
                  <a:pt x="0" y="0"/>
                </a:moveTo>
                <a:cubicBezTo>
                  <a:pt x="387517" y="231106"/>
                  <a:pt x="775034" y="462213"/>
                  <a:pt x="1335505" y="565484"/>
                </a:cubicBezTo>
                <a:cubicBezTo>
                  <a:pt x="1895976" y="668755"/>
                  <a:pt x="2897605" y="570497"/>
                  <a:pt x="3362826" y="619626"/>
                </a:cubicBezTo>
                <a:cubicBezTo>
                  <a:pt x="3828047" y="668755"/>
                  <a:pt x="3998494" y="826169"/>
                  <a:pt x="4126831" y="860258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7277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4799-AAFA-4F2C-A78D-A4404C19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1. Generate / load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7D6F4-BBFA-4EB2-951D-6782B64B7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7C146-F3EF-4D70-93D2-49BA7A23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16BE9-4E5B-471E-852E-9594C133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F81E-23F9-47C6-8151-D94B59B8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EA712-5075-4CF5-82F4-E486FCCD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23" y="2183115"/>
            <a:ext cx="5961603" cy="3634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C5A8B-5418-4B48-BC20-77AF0F179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24" y="2265496"/>
            <a:ext cx="5589859" cy="37301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3442A0-3FBC-4F2A-9FAD-8066C21CB1B9}"/>
              </a:ext>
            </a:extLst>
          </p:cNvPr>
          <p:cNvCxnSpPr/>
          <p:nvPr/>
        </p:nvCxnSpPr>
        <p:spPr>
          <a:xfrm>
            <a:off x="6268453" y="2183115"/>
            <a:ext cx="0" cy="3874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614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4799-AAFA-4F2C-A78D-A4404C198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1. Generate / load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7D6F4-BBFA-4EB2-951D-6782B64B7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7C146-F3EF-4D70-93D2-49BA7A23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16BE9-4E5B-471E-852E-9594C133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F81E-23F9-47C6-8151-D94B59B8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C5A8B-5418-4B48-BC20-77AF0F17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94" y="2168406"/>
            <a:ext cx="5589859" cy="3730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996CF1-30B2-486C-A436-84CC555A1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78"/>
          <a:stretch/>
        </p:blipFill>
        <p:spPr>
          <a:xfrm>
            <a:off x="6092521" y="2427811"/>
            <a:ext cx="5978393" cy="1693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42099-602A-4760-B495-83C1659B5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4150894"/>
            <a:ext cx="5962883" cy="17476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6BB4DE-542A-49AA-8FE9-D67607248BA4}"/>
              </a:ext>
            </a:extLst>
          </p:cNvPr>
          <p:cNvCxnSpPr/>
          <p:nvPr/>
        </p:nvCxnSpPr>
        <p:spPr>
          <a:xfrm>
            <a:off x="5877427" y="2168406"/>
            <a:ext cx="0" cy="3874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573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7E8-50D7-42FA-9A04-E3327ECC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2. An attempt to generate GNN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0C91-150F-4CAB-85E6-34DB45B3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4FC1-B531-441D-854F-70BE616B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9CD7-6321-4F7C-8975-5F8266A3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59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E989F8-DFE8-4DDE-A816-2EE73D11D461}"/>
              </a:ext>
            </a:extLst>
          </p:cNvPr>
          <p:cNvCxnSpPr/>
          <p:nvPr/>
        </p:nvCxnSpPr>
        <p:spPr>
          <a:xfrm>
            <a:off x="6096000" y="2102714"/>
            <a:ext cx="0" cy="375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ECBDE33-62A6-46EC-805B-1A7FC5B53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85"/>
          <a:stretch/>
        </p:blipFill>
        <p:spPr>
          <a:xfrm>
            <a:off x="7693428" y="2329260"/>
            <a:ext cx="3808010" cy="1648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4D75E-041D-4EF7-8E4E-950D4939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" y="2245339"/>
            <a:ext cx="5795379" cy="32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2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51" y="303132"/>
            <a:ext cx="4883192" cy="1325563"/>
          </a:xfrm>
        </p:spPr>
        <p:txBody>
          <a:bodyPr>
            <a:normAutofit/>
          </a:bodyPr>
          <a:lstStyle/>
          <a:p>
            <a:r>
              <a:rPr lang="en-AU" dirty="0"/>
              <a:t>the “Tracking Problem” of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55F4-DE00-439F-BA36-BEE4FB80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52" y="1442436"/>
            <a:ext cx="3849791" cy="4590063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physics requires high energy and high precision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This implies carefully tracking millions of particles per event through the (as-few-as-possible) layers of a detector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Each collision comprises of dozens of events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Each second produces tens of millions of collisions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6</a:t>
            </a:fld>
            <a:endParaRPr lang="en-AU" sz="1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714A15-E815-4A20-9B26-B239DCAE84AA}"/>
              </a:ext>
            </a:extLst>
          </p:cNvPr>
          <p:cNvGrpSpPr/>
          <p:nvPr/>
        </p:nvGrpSpPr>
        <p:grpSpPr>
          <a:xfrm>
            <a:off x="353650" y="881209"/>
            <a:ext cx="5996633" cy="5663487"/>
            <a:chOff x="949701" y="1479583"/>
            <a:chExt cx="4286250" cy="4048125"/>
          </a:xfrm>
        </p:grpSpPr>
        <p:pic>
          <p:nvPicPr>
            <p:cNvPr id="7170" name="Picture 2" descr="Image result for onion">
              <a:extLst>
                <a:ext uri="{FF2B5EF4-FFF2-40B4-BE49-F238E27FC236}">
                  <a16:creationId xmlns:a16="http://schemas.microsoft.com/office/drawing/2014/main" id="{9A31D10F-29B6-477C-93F1-4FF77AF11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01" y="1479583"/>
              <a:ext cx="428625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14FA05-4A2B-43A2-92F3-646E862D68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5637" y="312002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BC1358-2826-4D93-B3A7-76FC44EE31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65637" y="312002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DB2A1C-FC90-4647-A4FC-483212206D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0062" y="3181351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61E435-33F0-4462-873D-ABD460E09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10062" y="3181351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9443588-1C5C-4AE5-AB25-AB1FBD2F57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9094" y="3242678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2422DE-D9C2-4614-8E3A-D6F9F8692D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79094" y="3242678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1E05B2-C359-4C16-9F83-1A58A8BE0D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5731" y="33063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4DDA48B-6353-4206-ADEA-B6A292F847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45731" y="33063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3201A2-982A-4281-B438-4403D2E99F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1900" y="336533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FE94FC-362A-4031-A617-B32D61D54F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71900" y="336533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63CB39-19BF-4499-A799-399FB4FF6A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1400" y="3396074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00F7DA-F820-4DF6-80BA-A5D593088D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1400" y="3396074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EE8FD5-ED7B-4ED5-8AB2-0BBD33C1A4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09950" y="34361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1106061-10E2-4BE0-A066-B302AD738A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09950" y="34361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AB4C789-044B-433A-ACA3-AD51D685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" y="990223"/>
            <a:ext cx="6250117" cy="523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3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7E8-50D7-42FA-9A04-E3327ECC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2. An attempt to generate GNN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0C91-150F-4CAB-85E6-34DB45B3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4FC1-B531-441D-854F-70BE616B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9CD7-6321-4F7C-8975-5F8266A3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60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E989F8-DFE8-4DDE-A816-2EE73D11D461}"/>
              </a:ext>
            </a:extLst>
          </p:cNvPr>
          <p:cNvCxnSpPr/>
          <p:nvPr/>
        </p:nvCxnSpPr>
        <p:spPr>
          <a:xfrm>
            <a:off x="6096000" y="2102714"/>
            <a:ext cx="0" cy="375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ECBDE33-62A6-46EC-805B-1A7FC5B53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85"/>
          <a:stretch/>
        </p:blipFill>
        <p:spPr>
          <a:xfrm>
            <a:off x="7693428" y="2329260"/>
            <a:ext cx="3808010" cy="1648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4D75E-041D-4EF7-8E4E-950D49392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797"/>
          <a:stretch/>
        </p:blipFill>
        <p:spPr>
          <a:xfrm>
            <a:off x="88554" y="2245339"/>
            <a:ext cx="2851496" cy="3258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13C244-D23C-414A-A841-8E428E27F697}"/>
              </a:ext>
            </a:extLst>
          </p:cNvPr>
          <p:cNvSpPr/>
          <p:nvPr/>
        </p:nvSpPr>
        <p:spPr>
          <a:xfrm>
            <a:off x="8201153" y="2789319"/>
            <a:ext cx="509581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1D112-627D-47D3-9994-D0486FD42994}"/>
              </a:ext>
            </a:extLst>
          </p:cNvPr>
          <p:cNvSpPr/>
          <p:nvPr/>
        </p:nvSpPr>
        <p:spPr>
          <a:xfrm rot="20079364">
            <a:off x="6563299" y="3113416"/>
            <a:ext cx="239231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 for node convolution #1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95585A-42F0-4E8A-92C9-3156044E0F22}"/>
              </a:ext>
            </a:extLst>
          </p:cNvPr>
          <p:cNvSpPr/>
          <p:nvPr/>
        </p:nvSpPr>
        <p:spPr>
          <a:xfrm rot="20079364">
            <a:off x="6577588" y="3283905"/>
            <a:ext cx="239231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 for node convolution #2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4348FB-D4BD-4A4C-8BD3-204A8630CF8E}"/>
              </a:ext>
            </a:extLst>
          </p:cNvPr>
          <p:cNvSpPr/>
          <p:nvPr/>
        </p:nvSpPr>
        <p:spPr>
          <a:xfrm rot="20079364">
            <a:off x="6682360" y="3450617"/>
            <a:ext cx="239231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 for node pooling #1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7B3FF0-7EA3-48A9-A41B-674FA6193E4B}"/>
              </a:ext>
            </a:extLst>
          </p:cNvPr>
          <p:cNvSpPr/>
          <p:nvPr/>
        </p:nvSpPr>
        <p:spPr>
          <a:xfrm rot="20079364">
            <a:off x="6608542" y="3721558"/>
            <a:ext cx="239231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 for edge convolution #1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3B65EF-96A9-43D0-8F42-520F0570E220}"/>
              </a:ext>
            </a:extLst>
          </p:cNvPr>
          <p:cNvSpPr/>
          <p:nvPr/>
        </p:nvSpPr>
        <p:spPr>
          <a:xfrm rot="20079364">
            <a:off x="6618067" y="3907296"/>
            <a:ext cx="239231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 for edge convolution #2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378FAF-A4D9-4D0E-88A4-7A849B2491B7}"/>
              </a:ext>
            </a:extLst>
          </p:cNvPr>
          <p:cNvSpPr/>
          <p:nvPr/>
        </p:nvSpPr>
        <p:spPr>
          <a:xfrm rot="20079364">
            <a:off x="6622830" y="4097795"/>
            <a:ext cx="2392314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 for edge convolution #3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BF432A4-C619-416D-887F-614DE386EF06}"/>
              </a:ext>
            </a:extLst>
          </p:cNvPr>
          <p:cNvSpPr/>
          <p:nvPr/>
        </p:nvSpPr>
        <p:spPr>
          <a:xfrm>
            <a:off x="9988428" y="2795088"/>
            <a:ext cx="45719" cy="10572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381E47-0DC4-4CBD-AF6B-143C1B7C24E0}"/>
              </a:ext>
            </a:extLst>
          </p:cNvPr>
          <p:cNvSpPr/>
          <p:nvPr/>
        </p:nvSpPr>
        <p:spPr>
          <a:xfrm>
            <a:off x="10093200" y="2714662"/>
            <a:ext cx="14689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These are 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defined in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dictionary</a:t>
            </a:r>
          </a:p>
          <a:p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methods </a:t>
            </a:r>
            <a:endParaRPr lang="en-A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8432D3-5E1B-4A08-A11A-73FF95FE3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5" y="2519768"/>
            <a:ext cx="2309631" cy="341766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3A481F-825C-4E26-9100-CEB79F6DDD0A}"/>
              </a:ext>
            </a:extLst>
          </p:cNvPr>
          <p:cNvCxnSpPr/>
          <p:nvPr/>
        </p:nvCxnSpPr>
        <p:spPr>
          <a:xfrm>
            <a:off x="3168650" y="2102714"/>
            <a:ext cx="0" cy="375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C28DFD8-A2A6-4E4E-B61D-A50F0E82F0D3}"/>
              </a:ext>
            </a:extLst>
          </p:cNvPr>
          <p:cNvSpPr/>
          <p:nvPr/>
        </p:nvSpPr>
        <p:spPr>
          <a:xfrm>
            <a:off x="3966648" y="2245339"/>
            <a:ext cx="1141658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" b="1" cap="none" spc="0" dirty="0" err="1">
                <a:ln w="0"/>
                <a:solidFill>
                  <a:schemeClr val="tx1"/>
                </a:solidFill>
              </a:rPr>
              <a:t>archConfig.yaml</a:t>
            </a:r>
            <a:endParaRPr lang="en-US" sz="11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A4670E-E85F-4113-8321-03A35E3E71F2}"/>
              </a:ext>
            </a:extLst>
          </p:cNvPr>
          <p:cNvSpPr/>
          <p:nvPr/>
        </p:nvSpPr>
        <p:spPr>
          <a:xfrm>
            <a:off x="585557" y="4434468"/>
            <a:ext cx="2353817" cy="1188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5A9A31-E0DC-47DD-A4A4-195A2F3B6786}"/>
              </a:ext>
            </a:extLst>
          </p:cNvPr>
          <p:cNvSpPr/>
          <p:nvPr/>
        </p:nvSpPr>
        <p:spPr>
          <a:xfrm>
            <a:off x="1119410" y="4390044"/>
            <a:ext cx="2392314" cy="1145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node convolutions</a:t>
            </a:r>
          </a:p>
          <a:p>
            <a:pPr>
              <a:lnSpc>
                <a:spcPct val="110000"/>
              </a:lnSpc>
            </a:pPr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node </a:t>
            </a:r>
            <a:r>
              <a:rPr lang="en-US" sz="105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poolings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edge convolutions</a:t>
            </a:r>
          </a:p>
          <a:p>
            <a:pPr>
              <a:lnSpc>
                <a:spcPct val="110000"/>
              </a:lnSpc>
            </a:pPr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edge </a:t>
            </a:r>
            <a:r>
              <a:rPr lang="en-US" sz="105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poolings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graph convolutions</a:t>
            </a:r>
          </a:p>
          <a:p>
            <a:pPr>
              <a:lnSpc>
                <a:spcPct val="110000"/>
              </a:lnSpc>
            </a:pPr>
            <a:r>
              <a:rPr lang="en-US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graph </a:t>
            </a:r>
            <a:r>
              <a:rPr lang="en-US" sz="105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poolings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3190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7E8-50D7-42FA-9A04-E3327ECC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2. An attempt to generate GNN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0C91-150F-4CAB-85E6-34DB45B3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4FC1-B531-441D-854F-70BE616B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9CD7-6321-4F7C-8975-5F8266A3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61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E989F8-DFE8-4DDE-A816-2EE73D11D461}"/>
              </a:ext>
            </a:extLst>
          </p:cNvPr>
          <p:cNvCxnSpPr/>
          <p:nvPr/>
        </p:nvCxnSpPr>
        <p:spPr>
          <a:xfrm>
            <a:off x="6096000" y="2102714"/>
            <a:ext cx="0" cy="375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D203C9F-33B0-4C18-9C67-20D2AA22F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82" y="4631438"/>
            <a:ext cx="5300844" cy="238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1D6AD0-3D29-4BCC-B9E9-CF55FEF1DE5A}"/>
              </a:ext>
            </a:extLst>
          </p:cNvPr>
          <p:cNvSpPr txBox="1"/>
          <p:nvPr/>
        </p:nvSpPr>
        <p:spPr>
          <a:xfrm>
            <a:off x="719138" y="5081588"/>
            <a:ext cx="476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GNN is generated from the dropdown boxes, or loaded from a “sketch” file.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5112C5-1987-4CE8-B927-10865C93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670" y="2159864"/>
            <a:ext cx="2374160" cy="34313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16B86D-E353-48DD-A54D-D79871DCBEA9}"/>
              </a:ext>
            </a:extLst>
          </p:cNvPr>
          <p:cNvSpPr txBox="1"/>
          <p:nvPr/>
        </p:nvSpPr>
        <p:spPr>
          <a:xfrm>
            <a:off x="6376988" y="2348545"/>
            <a:ext cx="47624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e.g. </a:t>
            </a:r>
            <a:r>
              <a:rPr lang="en-AU" i="1" dirty="0" err="1"/>
              <a:t>steve_model.yaml</a:t>
            </a:r>
            <a:endParaRPr lang="en-AU" i="1" dirty="0"/>
          </a:p>
          <a:p>
            <a:endParaRPr lang="en-AU" i="1" dirty="0"/>
          </a:p>
          <a:p>
            <a:pPr marL="342900" indent="-342900">
              <a:buAutoNum type="arabicPeriod"/>
            </a:pPr>
            <a:r>
              <a:rPr lang="en-AU" dirty="0"/>
              <a:t>States a pipeline</a:t>
            </a:r>
            <a:br>
              <a:rPr lang="en-AU" dirty="0"/>
            </a:br>
            <a:r>
              <a:rPr lang="en-AU" dirty="0"/>
              <a:t>with user-defined </a:t>
            </a:r>
            <a:br>
              <a:rPr lang="en-AU" dirty="0"/>
            </a:br>
            <a:r>
              <a:rPr lang="en-AU" dirty="0"/>
              <a:t>labels</a:t>
            </a:r>
          </a:p>
          <a:p>
            <a:pPr marL="342900" indent="-342900">
              <a:buAutoNum type="arabicPeriod"/>
            </a:pPr>
            <a:r>
              <a:rPr lang="en-AU" dirty="0"/>
              <a:t>Associates those </a:t>
            </a:r>
            <a:br>
              <a:rPr lang="en-AU" dirty="0"/>
            </a:br>
            <a:r>
              <a:rPr lang="en-AU" dirty="0"/>
              <a:t>labels with the </a:t>
            </a:r>
            <a:br>
              <a:rPr lang="en-AU" dirty="0"/>
            </a:br>
            <a:r>
              <a:rPr lang="en-AU" dirty="0"/>
              <a:t>dictionary of function</a:t>
            </a:r>
          </a:p>
          <a:p>
            <a:pPr marL="342900" indent="-342900">
              <a:buAutoNum type="arabicPeriod"/>
            </a:pPr>
            <a:r>
              <a:rPr lang="en-AU" dirty="0"/>
              <a:t>Handles any exceptional</a:t>
            </a:r>
            <a:br>
              <a:rPr lang="en-AU" dirty="0"/>
            </a:br>
            <a:r>
              <a:rPr lang="en-AU" dirty="0"/>
              <a:t>behaviour (e.g. loops)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ECA5E1-C9FA-4A2B-A215-965ADB30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82" y="2185247"/>
            <a:ext cx="5301646" cy="22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66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7E8-50D7-42FA-9A04-E3327ECC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2. An attempt to generate GNN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0C91-150F-4CAB-85E6-34DB45B3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04FC1-B531-441D-854F-70BE616B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9CD7-6321-4F7C-8975-5F8266A3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62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E989F8-DFE8-4DDE-A816-2EE73D11D461}"/>
              </a:ext>
            </a:extLst>
          </p:cNvPr>
          <p:cNvCxnSpPr/>
          <p:nvPr/>
        </p:nvCxnSpPr>
        <p:spPr>
          <a:xfrm>
            <a:off x="6096000" y="2102714"/>
            <a:ext cx="0" cy="375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1D6AD0-3D29-4BCC-B9E9-CF55FEF1DE5A}"/>
              </a:ext>
            </a:extLst>
          </p:cNvPr>
          <p:cNvSpPr txBox="1"/>
          <p:nvPr/>
        </p:nvSpPr>
        <p:spPr>
          <a:xfrm>
            <a:off x="719138" y="5081588"/>
            <a:ext cx="476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GNN is generated from the dropdown boxes, or loaded from a “sketch” file.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5112C5-1987-4CE8-B927-10865C935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670" y="2159864"/>
            <a:ext cx="2374160" cy="34313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16B86D-E353-48DD-A54D-D79871DCBEA9}"/>
              </a:ext>
            </a:extLst>
          </p:cNvPr>
          <p:cNvSpPr txBox="1"/>
          <p:nvPr/>
        </p:nvSpPr>
        <p:spPr>
          <a:xfrm>
            <a:off x="6376988" y="2348545"/>
            <a:ext cx="47624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e.g. </a:t>
            </a:r>
            <a:r>
              <a:rPr lang="en-AU" i="1" dirty="0" err="1"/>
              <a:t>steve_model.yaml</a:t>
            </a:r>
            <a:endParaRPr lang="en-AU" i="1" dirty="0"/>
          </a:p>
          <a:p>
            <a:endParaRPr lang="en-AU" i="1" dirty="0"/>
          </a:p>
          <a:p>
            <a:pPr marL="342900" indent="-342900">
              <a:buAutoNum type="arabicPeriod"/>
            </a:pPr>
            <a:r>
              <a:rPr lang="en-AU" dirty="0"/>
              <a:t>States a pipeline</a:t>
            </a:r>
            <a:br>
              <a:rPr lang="en-AU" dirty="0"/>
            </a:br>
            <a:r>
              <a:rPr lang="en-AU" dirty="0"/>
              <a:t>with user-defined </a:t>
            </a:r>
            <a:br>
              <a:rPr lang="en-AU" dirty="0"/>
            </a:br>
            <a:r>
              <a:rPr lang="en-AU" dirty="0"/>
              <a:t>labels</a:t>
            </a:r>
          </a:p>
          <a:p>
            <a:pPr marL="342900" indent="-342900">
              <a:buAutoNum type="arabicPeriod"/>
            </a:pPr>
            <a:r>
              <a:rPr lang="en-AU" dirty="0"/>
              <a:t>Associates those </a:t>
            </a:r>
            <a:br>
              <a:rPr lang="en-AU" dirty="0"/>
            </a:br>
            <a:r>
              <a:rPr lang="en-AU" dirty="0"/>
              <a:t>labels with the </a:t>
            </a:r>
            <a:br>
              <a:rPr lang="en-AU" dirty="0"/>
            </a:br>
            <a:r>
              <a:rPr lang="en-AU" dirty="0"/>
              <a:t>dictionary of function</a:t>
            </a:r>
          </a:p>
          <a:p>
            <a:pPr marL="342900" indent="-342900">
              <a:buAutoNum type="arabicPeriod"/>
            </a:pPr>
            <a:r>
              <a:rPr lang="en-AU" dirty="0"/>
              <a:t>Handles any exceptional</a:t>
            </a:r>
            <a:br>
              <a:rPr lang="en-AU" dirty="0"/>
            </a:br>
            <a:r>
              <a:rPr lang="en-AU" dirty="0"/>
              <a:t>behaviour (e.g. loops)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906CA5-5EB2-4B22-9E03-09FA750B8D2B}"/>
              </a:ext>
            </a:extLst>
          </p:cNvPr>
          <p:cNvSpPr/>
          <p:nvPr/>
        </p:nvSpPr>
        <p:spPr>
          <a:xfrm rot="19318538">
            <a:off x="5960123" y="2519438"/>
            <a:ext cx="576395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definitely </a:t>
            </a:r>
          </a:p>
          <a:p>
            <a:pPr algn="ctr"/>
            <a:r>
              <a:rPr lang="en-US" sz="7200" b="1" cap="none" spc="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sucks…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3C8584-CF82-4039-B978-E02560295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485"/>
          <a:stretch/>
        </p:blipFill>
        <p:spPr>
          <a:xfrm>
            <a:off x="1425704" y="2221446"/>
            <a:ext cx="3808010" cy="1648779"/>
          </a:xfrm>
          <a:prstGeom prst="rect">
            <a:avLst/>
          </a:prstGeom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F364359A-7A92-4D2F-81EE-ED6026812F92}"/>
              </a:ext>
            </a:extLst>
          </p:cNvPr>
          <p:cNvSpPr/>
          <p:nvPr/>
        </p:nvSpPr>
        <p:spPr>
          <a:xfrm>
            <a:off x="3720704" y="2687274"/>
            <a:ext cx="45719" cy="10572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4E5CF0-5C02-4AAD-99EE-C8A7BB2DAB51}"/>
              </a:ext>
            </a:extLst>
          </p:cNvPr>
          <p:cNvSpPr/>
          <p:nvPr/>
        </p:nvSpPr>
        <p:spPr>
          <a:xfrm>
            <a:off x="3825476" y="2606848"/>
            <a:ext cx="14474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These are 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defined in</a:t>
            </a:r>
          </a:p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dictionary</a:t>
            </a:r>
          </a:p>
          <a:p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classes </a:t>
            </a:r>
            <a:endParaRPr lang="en-A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1FD31E-A79A-4392-A9CE-32FAB93360D0}"/>
              </a:ext>
            </a:extLst>
          </p:cNvPr>
          <p:cNvSpPr/>
          <p:nvPr/>
        </p:nvSpPr>
        <p:spPr>
          <a:xfrm rot="19361971">
            <a:off x="955757" y="2441004"/>
            <a:ext cx="425308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sucks</a:t>
            </a:r>
          </a:p>
          <a:p>
            <a:pPr algn="ctr"/>
            <a:r>
              <a:rPr lang="en-US" sz="7200" b="1" cap="none" spc="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bit…</a:t>
            </a:r>
          </a:p>
        </p:txBody>
      </p:sp>
    </p:spTree>
    <p:extLst>
      <p:ext uri="{BB962C8B-B14F-4D97-AF65-F5344CB8AC3E}">
        <p14:creationId xmlns:p14="http://schemas.microsoft.com/office/powerpoint/2010/main" val="37983750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31B5-F17D-4EA8-87BA-BE625D80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AU" dirty="0"/>
              <a:t>3. Train &amp; Evaluate the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4B455-406E-4A86-9999-5B14513AC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18E2-ACE1-4FE6-9F22-C3DD9FAB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2362D-62CB-43CE-A512-003F5A57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78B35-46C0-4093-B7DA-E37890E8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9" y="2340864"/>
            <a:ext cx="2374160" cy="34313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85B64F-CE71-4CEF-A8A4-046D39ED1939}"/>
              </a:ext>
            </a:extLst>
          </p:cNvPr>
          <p:cNvCxnSpPr>
            <a:cxnSpLocks/>
          </p:cNvCxnSpPr>
          <p:nvPr/>
        </p:nvCxnSpPr>
        <p:spPr>
          <a:xfrm>
            <a:off x="2495550" y="3211971"/>
            <a:ext cx="47371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4ABE0D1-D8B1-45EA-B999-2CB7EA70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410" y="3700858"/>
            <a:ext cx="2762829" cy="14171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1AF126-A308-4684-BC67-D441528E3963}"/>
              </a:ext>
            </a:extLst>
          </p:cNvPr>
          <p:cNvSpPr/>
          <p:nvPr/>
        </p:nvSpPr>
        <p:spPr>
          <a:xfrm>
            <a:off x="2991699" y="2195802"/>
            <a:ext cx="26942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Sketch.yaml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DAF12-C7A1-471D-9BEF-94F5E9EA88BA}"/>
              </a:ext>
            </a:extLst>
          </p:cNvPr>
          <p:cNvSpPr/>
          <p:nvPr/>
        </p:nvSpPr>
        <p:spPr>
          <a:xfrm>
            <a:off x="5193387" y="3646029"/>
            <a:ext cx="269422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7A8FB5-A428-487C-A18F-9FA42DFDE442}"/>
              </a:ext>
            </a:extLst>
          </p:cNvPr>
          <p:cNvSpPr/>
          <p:nvPr/>
        </p:nvSpPr>
        <p:spPr>
          <a:xfrm>
            <a:off x="3209450" y="5206803"/>
            <a:ext cx="26942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Dictionary of methods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274155-642D-4962-BC28-1342C4EF5FD8}"/>
              </a:ext>
            </a:extLst>
          </p:cNvPr>
          <p:cNvCxnSpPr>
            <a:cxnSpLocks/>
          </p:cNvCxnSpPr>
          <p:nvPr/>
        </p:nvCxnSpPr>
        <p:spPr>
          <a:xfrm>
            <a:off x="5903675" y="4845270"/>
            <a:ext cx="1328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0879F5E-F33C-41D9-A999-3872AB1F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234" y="2654217"/>
            <a:ext cx="4223362" cy="27319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2D28F7-B96E-4644-ABCC-EBB3869E356F}"/>
              </a:ext>
            </a:extLst>
          </p:cNvPr>
          <p:cNvSpPr/>
          <p:nvPr/>
        </p:nvSpPr>
        <p:spPr>
          <a:xfrm>
            <a:off x="8470232" y="2072491"/>
            <a:ext cx="26942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PyTorch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179384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31B5-F17D-4EA8-87BA-BE625D80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AU" dirty="0"/>
              <a:t>3. Train &amp; Evaluate the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4B455-406E-4A86-9999-5B14513AC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18E2-ACE1-4FE6-9F22-C3DD9FAB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2362D-62CB-43CE-A512-003F5A57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879F5E-F33C-41D9-A999-3872AB1FB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84" y="2857417"/>
            <a:ext cx="4223362" cy="27319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2D28F7-B96E-4644-ABCC-EBB3869E356F}"/>
              </a:ext>
            </a:extLst>
          </p:cNvPr>
          <p:cNvSpPr/>
          <p:nvPr/>
        </p:nvSpPr>
        <p:spPr>
          <a:xfrm>
            <a:off x="1237582" y="2275691"/>
            <a:ext cx="26942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PyTorch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5699E-AB49-4FC0-BDBA-F4057920A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21"/>
          <a:stretch/>
        </p:blipFill>
        <p:spPr>
          <a:xfrm>
            <a:off x="7711739" y="2158917"/>
            <a:ext cx="3851611" cy="2655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91859C-66EC-47F7-89E0-2FD57A64B118}"/>
              </a:ext>
            </a:extLst>
          </p:cNvPr>
          <p:cNvSpPr/>
          <p:nvPr/>
        </p:nvSpPr>
        <p:spPr>
          <a:xfrm>
            <a:off x="8351360" y="1405130"/>
            <a:ext cx="26942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PyTorch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Training + Evaluation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F9F40-1D6A-4AC6-A220-C98EB9BED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89" b="55193"/>
          <a:stretch/>
        </p:blipFill>
        <p:spPr>
          <a:xfrm>
            <a:off x="7711738" y="4986664"/>
            <a:ext cx="3022635" cy="7410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DCFAC9-7F3A-4691-8D9A-3EA9F959FF20}"/>
              </a:ext>
            </a:extLst>
          </p:cNvPr>
          <p:cNvCxnSpPr/>
          <p:nvPr/>
        </p:nvCxnSpPr>
        <p:spPr>
          <a:xfrm>
            <a:off x="5499100" y="4000500"/>
            <a:ext cx="1816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4B2B434-CA37-461C-B666-D1E3F73D077E}"/>
              </a:ext>
            </a:extLst>
          </p:cNvPr>
          <p:cNvSpPr/>
          <p:nvPr/>
        </p:nvSpPr>
        <p:spPr>
          <a:xfrm>
            <a:off x="5323978" y="4054100"/>
            <a:ext cx="21130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Nothing special here…</a:t>
            </a:r>
          </a:p>
        </p:txBody>
      </p:sp>
    </p:spTree>
    <p:extLst>
      <p:ext uri="{BB962C8B-B14F-4D97-AF65-F5344CB8AC3E}">
        <p14:creationId xmlns:p14="http://schemas.microsoft.com/office/powerpoint/2010/main" val="2451428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C0FE0D1-DA86-4AB6-80F5-A5A73470A6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A23B-0D04-42A1-B7BA-8C62EAEC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BA52B4F-2A71-4EBC-A986-7B005AE9C66F}" type="datetime1">
              <a:rPr lang="en-US" smtClean="0"/>
              <a:pPr>
                <a:spcAft>
                  <a:spcPts val="600"/>
                </a:spcAft>
              </a:pPr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9C1C-59B4-4E32-AAF9-0B6E3E30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Daniel Murnane                                           </a:t>
            </a:r>
            <a:r>
              <a:rPr lang="en-US" b="1" dirty="0"/>
              <a:t>NERSC &amp; Friends TALK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0F79-4885-4F3D-BB55-FE71C065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65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830CD2-1360-4506-A2B7-4CEA346D3F96}"/>
              </a:ext>
            </a:extLst>
          </p:cNvPr>
          <p:cNvSpPr/>
          <p:nvPr/>
        </p:nvSpPr>
        <p:spPr>
          <a:xfrm>
            <a:off x="7171822" y="882650"/>
            <a:ext cx="2785309" cy="79214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DVC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3CA99E-4422-4D64-AF3F-3D90C1282733}"/>
              </a:ext>
            </a:extLst>
          </p:cNvPr>
          <p:cNvSpPr/>
          <p:nvPr/>
        </p:nvSpPr>
        <p:spPr>
          <a:xfrm>
            <a:off x="2742135" y="1602712"/>
            <a:ext cx="2402941" cy="540700"/>
          </a:xfrm>
          <a:prstGeom prst="ellipse">
            <a:avLst/>
          </a:prstGeom>
          <a:solidFill>
            <a:srgbClr val="ECD97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ArchiOpTrX</a:t>
            </a:r>
            <a:endParaRPr lang="en-A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8DA457-8F80-4885-B577-D4F416B2AA06}"/>
              </a:ext>
            </a:extLst>
          </p:cNvPr>
          <p:cNvSpPr/>
          <p:nvPr/>
        </p:nvSpPr>
        <p:spPr>
          <a:xfrm>
            <a:off x="5564169" y="1629508"/>
            <a:ext cx="2785309" cy="7921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Weights &amp; Biases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C0867D-DAF9-4CF2-A461-0CB50549D761}"/>
              </a:ext>
            </a:extLst>
          </p:cNvPr>
          <p:cNvSpPr/>
          <p:nvPr/>
        </p:nvSpPr>
        <p:spPr>
          <a:xfrm>
            <a:off x="4137362" y="802291"/>
            <a:ext cx="3693695" cy="1100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Sandbox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72A073-714C-4242-A603-8EB0338376CE}"/>
              </a:ext>
            </a:extLst>
          </p:cNvPr>
          <p:cNvSpPr/>
          <p:nvPr/>
        </p:nvSpPr>
        <p:spPr>
          <a:xfrm>
            <a:off x="1473868" y="1269221"/>
            <a:ext cx="2695074" cy="1690547"/>
          </a:xfrm>
          <a:custGeom>
            <a:avLst/>
            <a:gdLst>
              <a:gd name="connsiteX0" fmla="*/ 2695074 w 2695074"/>
              <a:gd name="connsiteY0" fmla="*/ 6126 h 1690547"/>
              <a:gd name="connsiteX1" fmla="*/ 505327 w 2695074"/>
              <a:gd name="connsiteY1" fmla="*/ 258790 h 1690547"/>
              <a:gd name="connsiteX2" fmla="*/ 0 w 2695074"/>
              <a:gd name="connsiteY2" fmla="*/ 1690547 h 16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074" h="1690547">
                <a:moveTo>
                  <a:pt x="2695074" y="6126"/>
                </a:moveTo>
                <a:cubicBezTo>
                  <a:pt x="1824790" y="-7911"/>
                  <a:pt x="954506" y="-21947"/>
                  <a:pt x="505327" y="258790"/>
                </a:cubicBezTo>
                <a:cubicBezTo>
                  <a:pt x="56148" y="539527"/>
                  <a:pt x="71187" y="1462950"/>
                  <a:pt x="0" y="169054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9A54524-52BA-4E46-8879-417A09E32FA0}"/>
              </a:ext>
            </a:extLst>
          </p:cNvPr>
          <p:cNvSpPr/>
          <p:nvPr/>
        </p:nvSpPr>
        <p:spPr>
          <a:xfrm>
            <a:off x="3236881" y="2147637"/>
            <a:ext cx="649319" cy="818509"/>
          </a:xfrm>
          <a:custGeom>
            <a:avLst/>
            <a:gdLst>
              <a:gd name="connsiteX0" fmla="*/ 649319 w 649319"/>
              <a:gd name="connsiteY0" fmla="*/ 0 h 818509"/>
              <a:gd name="connsiteX1" fmla="*/ 125945 w 649319"/>
              <a:gd name="connsiteY1" fmla="*/ 403058 h 818509"/>
              <a:gd name="connsiteX2" fmla="*/ 29693 w 649319"/>
              <a:gd name="connsiteY2" fmla="*/ 818147 h 8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319" h="818509">
                <a:moveTo>
                  <a:pt x="649319" y="0"/>
                </a:moveTo>
                <a:cubicBezTo>
                  <a:pt x="439267" y="133350"/>
                  <a:pt x="229216" y="266700"/>
                  <a:pt x="125945" y="403058"/>
                </a:cubicBezTo>
                <a:cubicBezTo>
                  <a:pt x="22674" y="539416"/>
                  <a:pt x="-40491" y="830179"/>
                  <a:pt x="29693" y="818147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A4858AD-513D-44D5-B4AA-3782270A411C}"/>
              </a:ext>
            </a:extLst>
          </p:cNvPr>
          <p:cNvSpPr/>
          <p:nvPr/>
        </p:nvSpPr>
        <p:spPr>
          <a:xfrm>
            <a:off x="5004224" y="1882942"/>
            <a:ext cx="409987" cy="1082842"/>
          </a:xfrm>
          <a:custGeom>
            <a:avLst/>
            <a:gdLst>
              <a:gd name="connsiteX0" fmla="*/ 409987 w 409987"/>
              <a:gd name="connsiteY0" fmla="*/ 0 h 1082842"/>
              <a:gd name="connsiteX1" fmla="*/ 49039 w 409987"/>
              <a:gd name="connsiteY1" fmla="*/ 685800 h 1082842"/>
              <a:gd name="connsiteX2" fmla="*/ 12944 w 409987"/>
              <a:gd name="connsiteY2" fmla="*/ 1082842 h 1082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87" h="1082842">
                <a:moveTo>
                  <a:pt x="409987" y="0"/>
                </a:moveTo>
                <a:cubicBezTo>
                  <a:pt x="262600" y="252663"/>
                  <a:pt x="115213" y="505326"/>
                  <a:pt x="49039" y="685800"/>
                </a:cubicBezTo>
                <a:cubicBezTo>
                  <a:pt x="-17135" y="866274"/>
                  <a:pt x="-2096" y="974558"/>
                  <a:pt x="12944" y="1082842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FC0398B-08AF-4BA7-B2A2-E30A1DFB7BE1}"/>
              </a:ext>
            </a:extLst>
          </p:cNvPr>
          <p:cNvSpPr/>
          <p:nvPr/>
        </p:nvSpPr>
        <p:spPr>
          <a:xfrm>
            <a:off x="5227721" y="2394284"/>
            <a:ext cx="1149016" cy="571500"/>
          </a:xfrm>
          <a:custGeom>
            <a:avLst/>
            <a:gdLst>
              <a:gd name="connsiteX0" fmla="*/ 1149016 w 1149016"/>
              <a:gd name="connsiteY0" fmla="*/ 0 h 571500"/>
              <a:gd name="connsiteX1" fmla="*/ 385011 w 1149016"/>
              <a:gd name="connsiteY1" fmla="*/ 204537 h 571500"/>
              <a:gd name="connsiteX2" fmla="*/ 0 w 1149016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016" h="571500">
                <a:moveTo>
                  <a:pt x="1149016" y="0"/>
                </a:moveTo>
                <a:cubicBezTo>
                  <a:pt x="862765" y="54643"/>
                  <a:pt x="576514" y="109287"/>
                  <a:pt x="385011" y="204537"/>
                </a:cubicBezTo>
                <a:cubicBezTo>
                  <a:pt x="193508" y="299787"/>
                  <a:pt x="51134" y="502318"/>
                  <a:pt x="0" y="571500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7F3F6D7-7EA6-466A-AD1A-65824DFD2054}"/>
              </a:ext>
            </a:extLst>
          </p:cNvPr>
          <p:cNvSpPr/>
          <p:nvPr/>
        </p:nvSpPr>
        <p:spPr>
          <a:xfrm>
            <a:off x="6894095" y="2436395"/>
            <a:ext cx="205482" cy="529389"/>
          </a:xfrm>
          <a:custGeom>
            <a:avLst/>
            <a:gdLst>
              <a:gd name="connsiteX0" fmla="*/ 0 w 205482"/>
              <a:gd name="connsiteY0" fmla="*/ 0 h 529389"/>
              <a:gd name="connsiteX1" fmla="*/ 174458 w 205482"/>
              <a:gd name="connsiteY1" fmla="*/ 270710 h 529389"/>
              <a:gd name="connsiteX2" fmla="*/ 204537 w 205482"/>
              <a:gd name="connsiteY2" fmla="*/ 529389 h 52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482" h="529389">
                <a:moveTo>
                  <a:pt x="0" y="0"/>
                </a:moveTo>
                <a:cubicBezTo>
                  <a:pt x="70184" y="91239"/>
                  <a:pt x="140369" y="182479"/>
                  <a:pt x="174458" y="270710"/>
                </a:cubicBezTo>
                <a:cubicBezTo>
                  <a:pt x="208547" y="358941"/>
                  <a:pt x="206542" y="444165"/>
                  <a:pt x="204537" y="529389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9CDAAB3-B69C-488C-9D9C-A1E23877B3C3}"/>
              </a:ext>
            </a:extLst>
          </p:cNvPr>
          <p:cNvSpPr/>
          <p:nvPr/>
        </p:nvSpPr>
        <p:spPr>
          <a:xfrm>
            <a:off x="7393405" y="2412332"/>
            <a:ext cx="1624263" cy="547436"/>
          </a:xfrm>
          <a:custGeom>
            <a:avLst/>
            <a:gdLst>
              <a:gd name="connsiteX0" fmla="*/ 0 w 1624263"/>
              <a:gd name="connsiteY0" fmla="*/ 0 h 547436"/>
              <a:gd name="connsiteX1" fmla="*/ 1215190 w 1624263"/>
              <a:gd name="connsiteY1" fmla="*/ 192505 h 547436"/>
              <a:gd name="connsiteX2" fmla="*/ 1624263 w 1624263"/>
              <a:gd name="connsiteY2" fmla="*/ 547436 h 54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4263" h="547436">
                <a:moveTo>
                  <a:pt x="0" y="0"/>
                </a:moveTo>
                <a:cubicBezTo>
                  <a:pt x="472240" y="50633"/>
                  <a:pt x="944480" y="101266"/>
                  <a:pt x="1215190" y="192505"/>
                </a:cubicBezTo>
                <a:cubicBezTo>
                  <a:pt x="1485900" y="283744"/>
                  <a:pt x="1515979" y="523373"/>
                  <a:pt x="1624263" y="547436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126A744-AE0B-4CD3-B17B-9E3F81DAE092}"/>
              </a:ext>
            </a:extLst>
          </p:cNvPr>
          <p:cNvSpPr/>
          <p:nvPr/>
        </p:nvSpPr>
        <p:spPr>
          <a:xfrm>
            <a:off x="8993605" y="1660358"/>
            <a:ext cx="1738563" cy="1299410"/>
          </a:xfrm>
          <a:custGeom>
            <a:avLst/>
            <a:gdLst>
              <a:gd name="connsiteX0" fmla="*/ 0 w 1738563"/>
              <a:gd name="connsiteY0" fmla="*/ 0 h 1299410"/>
              <a:gd name="connsiteX1" fmla="*/ 1317458 w 1738563"/>
              <a:gd name="connsiteY1" fmla="*/ 691816 h 1299410"/>
              <a:gd name="connsiteX2" fmla="*/ 1738563 w 1738563"/>
              <a:gd name="connsiteY2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8563" h="1299410">
                <a:moveTo>
                  <a:pt x="0" y="0"/>
                </a:moveTo>
                <a:cubicBezTo>
                  <a:pt x="513849" y="237624"/>
                  <a:pt x="1027698" y="475248"/>
                  <a:pt x="1317458" y="691816"/>
                </a:cubicBezTo>
                <a:cubicBezTo>
                  <a:pt x="1607219" y="908384"/>
                  <a:pt x="1662363" y="1178092"/>
                  <a:pt x="1738563" y="129941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6F2D017-E86D-461D-B69E-4468C5E9D7D8}"/>
              </a:ext>
            </a:extLst>
          </p:cNvPr>
          <p:cNvSpPr/>
          <p:nvPr/>
        </p:nvSpPr>
        <p:spPr>
          <a:xfrm>
            <a:off x="8662737" y="1684421"/>
            <a:ext cx="577516" cy="1275347"/>
          </a:xfrm>
          <a:custGeom>
            <a:avLst/>
            <a:gdLst>
              <a:gd name="connsiteX0" fmla="*/ 0 w 577516"/>
              <a:gd name="connsiteY0" fmla="*/ 0 h 1275347"/>
              <a:gd name="connsiteX1" fmla="*/ 511342 w 577516"/>
              <a:gd name="connsiteY1" fmla="*/ 830179 h 1275347"/>
              <a:gd name="connsiteX2" fmla="*/ 577516 w 577516"/>
              <a:gd name="connsiteY2" fmla="*/ 1275347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516" h="1275347">
                <a:moveTo>
                  <a:pt x="0" y="0"/>
                </a:moveTo>
                <a:cubicBezTo>
                  <a:pt x="207544" y="308810"/>
                  <a:pt x="415089" y="617621"/>
                  <a:pt x="511342" y="830179"/>
                </a:cubicBezTo>
                <a:cubicBezTo>
                  <a:pt x="607595" y="1042737"/>
                  <a:pt x="474245" y="1260308"/>
                  <a:pt x="577516" y="1275347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C8FF362-5FF5-49B7-8850-273B961E355C}"/>
              </a:ext>
            </a:extLst>
          </p:cNvPr>
          <p:cNvSpPr/>
          <p:nvPr/>
        </p:nvSpPr>
        <p:spPr>
          <a:xfrm>
            <a:off x="4614111" y="2093495"/>
            <a:ext cx="4126831" cy="860258"/>
          </a:xfrm>
          <a:custGeom>
            <a:avLst/>
            <a:gdLst>
              <a:gd name="connsiteX0" fmla="*/ 0 w 4126831"/>
              <a:gd name="connsiteY0" fmla="*/ 0 h 860258"/>
              <a:gd name="connsiteX1" fmla="*/ 1335505 w 4126831"/>
              <a:gd name="connsiteY1" fmla="*/ 565484 h 860258"/>
              <a:gd name="connsiteX2" fmla="*/ 3362826 w 4126831"/>
              <a:gd name="connsiteY2" fmla="*/ 619626 h 860258"/>
              <a:gd name="connsiteX3" fmla="*/ 4126831 w 4126831"/>
              <a:gd name="connsiteY3" fmla="*/ 860258 h 86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6831" h="860258">
                <a:moveTo>
                  <a:pt x="0" y="0"/>
                </a:moveTo>
                <a:cubicBezTo>
                  <a:pt x="387517" y="231106"/>
                  <a:pt x="775034" y="462213"/>
                  <a:pt x="1335505" y="565484"/>
                </a:cubicBezTo>
                <a:cubicBezTo>
                  <a:pt x="1895976" y="668755"/>
                  <a:pt x="2897605" y="570497"/>
                  <a:pt x="3362826" y="619626"/>
                </a:cubicBezTo>
                <a:cubicBezTo>
                  <a:pt x="3828047" y="668755"/>
                  <a:pt x="3998494" y="826169"/>
                  <a:pt x="4126831" y="860258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7AF4237-2893-4816-8CC6-FD306E965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668" y="4518146"/>
            <a:ext cx="914400" cy="914400"/>
          </a:xfrm>
          <a:prstGeom prst="rect">
            <a:avLst/>
          </a:prstGeom>
        </p:spPr>
      </p:pic>
      <p:pic>
        <p:nvPicPr>
          <p:cNvPr id="10" name="Graphic 9" descr="Question mark">
            <a:extLst>
              <a:ext uri="{FF2B5EF4-FFF2-40B4-BE49-F238E27FC236}">
                <a16:creationId xmlns:a16="http://schemas.microsoft.com/office/drawing/2014/main" id="{CE52FD25-8398-47E3-9FBB-0C8951B877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1405" y="4518146"/>
            <a:ext cx="914400" cy="914400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91FEB0D8-091D-40EC-849E-1FF7081FC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0521" y="45181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59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4. Optimise hyperparameters with Weights &amp; Biases (W&amp;B)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9E58D-39AF-42DF-A9C6-97418C0FE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21" b="45935"/>
          <a:stretch/>
        </p:blipFill>
        <p:spPr>
          <a:xfrm>
            <a:off x="339389" y="2101071"/>
            <a:ext cx="3851611" cy="14358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BC4F8C-7750-4BBD-B97F-655073CF19F7}"/>
              </a:ext>
            </a:extLst>
          </p:cNvPr>
          <p:cNvSpPr/>
          <p:nvPr/>
        </p:nvSpPr>
        <p:spPr>
          <a:xfrm>
            <a:off x="581192" y="3718556"/>
            <a:ext cx="17116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Preface with…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D5EC2-5DC2-442A-ABE9-F8218F701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9" y="4263901"/>
            <a:ext cx="1678845" cy="25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64069-B3D4-4183-8261-73D70FC6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2" y="4644802"/>
            <a:ext cx="2560644" cy="236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080030-FB0C-4C6C-BE1A-8F4E5B4EE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28" y="5017130"/>
            <a:ext cx="5937614" cy="139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D736E2-9098-4E27-B4BB-3A99C16D6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28" y="5338102"/>
            <a:ext cx="2007422" cy="139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56AD57-56A1-4D6B-AC2E-5F7CEC3F9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45" y="5659074"/>
            <a:ext cx="2126855" cy="278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AEE9D5-7A39-42EC-872C-0AF3EB17B313}"/>
              </a:ext>
            </a:extLst>
          </p:cNvPr>
          <p:cNvSpPr/>
          <p:nvPr/>
        </p:nvSpPr>
        <p:spPr>
          <a:xfrm>
            <a:off x="138702" y="4193575"/>
            <a:ext cx="3977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9D9658-BFE6-49FF-9B1B-054D4F539D4F}"/>
              </a:ext>
            </a:extLst>
          </p:cNvPr>
          <p:cNvSpPr/>
          <p:nvPr/>
        </p:nvSpPr>
        <p:spPr>
          <a:xfrm>
            <a:off x="137837" y="4563096"/>
            <a:ext cx="3994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465DBD-3AEF-4313-ADBE-EF5EE42E491C}"/>
              </a:ext>
            </a:extLst>
          </p:cNvPr>
          <p:cNvSpPr/>
          <p:nvPr/>
        </p:nvSpPr>
        <p:spPr>
          <a:xfrm>
            <a:off x="137837" y="4890925"/>
            <a:ext cx="3994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B48FDA-DC20-4982-8755-9FB0BE94C2D4}"/>
              </a:ext>
            </a:extLst>
          </p:cNvPr>
          <p:cNvSpPr/>
          <p:nvPr/>
        </p:nvSpPr>
        <p:spPr>
          <a:xfrm>
            <a:off x="133865" y="5250310"/>
            <a:ext cx="3994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DDB3D0-7F44-4C2F-9063-95251669356F}"/>
              </a:ext>
            </a:extLst>
          </p:cNvPr>
          <p:cNvSpPr/>
          <p:nvPr/>
        </p:nvSpPr>
        <p:spPr>
          <a:xfrm>
            <a:off x="137837" y="5615820"/>
            <a:ext cx="3994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35DB26-50DA-4AC3-80AF-20C517A3FBFF}"/>
              </a:ext>
            </a:extLst>
          </p:cNvPr>
          <p:cNvSpPr/>
          <p:nvPr/>
        </p:nvSpPr>
        <p:spPr>
          <a:xfrm>
            <a:off x="3177910" y="4204216"/>
            <a:ext cx="124104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Initialise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W&amp;B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C8C7EA-8F36-4E8D-BB38-6E9928FF4ABD}"/>
              </a:ext>
            </a:extLst>
          </p:cNvPr>
          <p:cNvSpPr/>
          <p:nvPr/>
        </p:nvSpPr>
        <p:spPr>
          <a:xfrm>
            <a:off x="3897414" y="4563096"/>
            <a:ext cx="28130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model (weights &amp; gradients)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6A4B31-5C15-40A0-9D13-3FB68F3B3C02}"/>
              </a:ext>
            </a:extLst>
          </p:cNvPr>
          <p:cNvSpPr/>
          <p:nvPr/>
        </p:nvSpPr>
        <p:spPr>
          <a:xfrm>
            <a:off x="7047850" y="4890925"/>
            <a:ext cx="187025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 metrics of interest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E6C2DD-C335-4E7D-9EC3-160A87AE98E8}"/>
              </a:ext>
            </a:extLst>
          </p:cNvPr>
          <p:cNvSpPr/>
          <p:nvPr/>
        </p:nvSpPr>
        <p:spPr>
          <a:xfrm>
            <a:off x="3148204" y="5304876"/>
            <a:ext cx="168052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Define sweep agent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0A7682-C21A-4D7E-BE08-F5C71123356B}"/>
              </a:ext>
            </a:extLst>
          </p:cNvPr>
          <p:cNvSpPr/>
          <p:nvPr/>
        </p:nvSpPr>
        <p:spPr>
          <a:xfrm>
            <a:off x="3176940" y="5644271"/>
            <a:ext cx="101406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 sweep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6762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87C7-656B-44EC-B135-4ACAAE63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Weights &amp; biases propaganda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5BB4E-1815-42DF-BB05-5CA36AE7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40" y="2335777"/>
            <a:ext cx="4500094" cy="3634486"/>
          </a:xfrm>
        </p:spPr>
        <p:txBody>
          <a:bodyPr>
            <a:normAutofit/>
          </a:bodyPr>
          <a:lstStyle/>
          <a:p>
            <a:r>
              <a:rPr lang="en-GB" sz="2000" dirty="0"/>
              <a:t>Wandb.ai</a:t>
            </a:r>
          </a:p>
          <a:p>
            <a:r>
              <a:rPr lang="en-GB" sz="2000" i="1" dirty="0"/>
              <a:t>“Those who don't track training are doomed to repeat it.”</a:t>
            </a:r>
          </a:p>
          <a:p>
            <a:r>
              <a:rPr lang="en-GB" sz="2000" dirty="0"/>
              <a:t>Hard workers – have made 5 or 6 suggestions to them, and most were quickly implemented</a:t>
            </a:r>
          </a:p>
          <a:p>
            <a:endParaRPr lang="en-AU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334D8-2384-4BE9-927D-492F1D8C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8AE7E-B2E7-4C77-B5F4-C7367176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C044D-242E-4D5C-850A-15824A35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F96639F-F4F4-4826-9484-2B6190F4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52" y="2986269"/>
            <a:ext cx="6347487" cy="18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187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4. Optimise hyperparameters with Weights &amp; Biases (W&amp;B)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>
            <a:normAutofit/>
          </a:bodyPr>
          <a:lstStyle/>
          <a:p>
            <a:r>
              <a:rPr lang="en-AU" dirty="0"/>
              <a:t>Sweeps compare HPO results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W&amp;B is an amazing metric/weights/gradients tracker and visualiser, and a standard HPO platform (implements Ray’s </a:t>
            </a:r>
            <a:r>
              <a:rPr lang="en-AU" i="1" dirty="0"/>
              <a:t>Tune </a:t>
            </a:r>
            <a:r>
              <a:rPr lang="en-AU" dirty="0"/>
              <a:t>library) </a:t>
            </a:r>
          </a:p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8D8EC73-7DAD-4E19-A1B6-6A0E205A1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r="11245"/>
          <a:stretch/>
        </p:blipFill>
        <p:spPr>
          <a:xfrm>
            <a:off x="169762" y="2750410"/>
            <a:ext cx="9119646" cy="21356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65CFBF-FE7E-4992-AF27-33244A38B600}"/>
              </a:ext>
            </a:extLst>
          </p:cNvPr>
          <p:cNvSpPr/>
          <p:nvPr/>
        </p:nvSpPr>
        <p:spPr>
          <a:xfrm>
            <a:off x="9131748" y="3243805"/>
            <a:ext cx="29389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HPO sweep for </a:t>
            </a:r>
          </a:p>
          <a:p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265859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5. Compare architectures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55670"/>
            <a:ext cx="11029615" cy="3634486"/>
          </a:xfrm>
        </p:spPr>
        <p:txBody>
          <a:bodyPr>
            <a:normAutofit/>
          </a:bodyPr>
          <a:lstStyle/>
          <a:p>
            <a:r>
              <a:rPr lang="en-AU" dirty="0"/>
              <a:t>W&amp;B can be used to compare between sweeps </a:t>
            </a:r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endParaRPr lang="en-AU" b="1" dirty="0"/>
          </a:p>
          <a:p>
            <a:pPr marL="0" indent="0">
              <a:buNone/>
            </a:pPr>
            <a:endParaRPr lang="en-AU" b="1" dirty="0"/>
          </a:p>
          <a:p>
            <a:r>
              <a:rPr lang="en-AU" dirty="0"/>
              <a:t>W&amp;B </a:t>
            </a:r>
            <a:r>
              <a:rPr lang="en-AU" i="1" dirty="0"/>
              <a:t>can </a:t>
            </a:r>
            <a:r>
              <a:rPr lang="en-AU" dirty="0"/>
              <a:t>do discrete Bayesian optimisation over architectures (but this doesn’t really work well in practice)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9B233-7A1F-4578-8B69-172CFEF8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2" y="3056510"/>
            <a:ext cx="5210993" cy="1886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45090-2402-4EDE-8482-3DC2001C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60" y="3218557"/>
            <a:ext cx="5469982" cy="18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AB4C789-044B-433A-ACA3-AD51D685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" y="990223"/>
            <a:ext cx="6250117" cy="523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8E965F-E85F-48F2-A358-6357663A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45C8ED5-500B-4A6C-9E43-C5C3ED7D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52" y="1442436"/>
            <a:ext cx="3849791" cy="4590063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physics requires high energy and high precision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This implies carefully tracking millions of particles per event </a:t>
            </a:r>
            <a:r>
              <a:rPr lang="en-AU" b="1" dirty="0"/>
              <a:t>through the (as-few-as-possible) layers of a detector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Each collision comprises of dozens of events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Each second produces tens of millions of collisions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7</a:t>
            </a:fld>
            <a:endParaRPr lang="en-AU" sz="1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714A15-E815-4A20-9B26-B239DCAE84AA}"/>
              </a:ext>
            </a:extLst>
          </p:cNvPr>
          <p:cNvGrpSpPr/>
          <p:nvPr/>
        </p:nvGrpSpPr>
        <p:grpSpPr>
          <a:xfrm>
            <a:off x="353650" y="881209"/>
            <a:ext cx="5996633" cy="5663487"/>
            <a:chOff x="949701" y="1479583"/>
            <a:chExt cx="4286250" cy="4048125"/>
          </a:xfrm>
        </p:grpSpPr>
        <p:pic>
          <p:nvPicPr>
            <p:cNvPr id="7170" name="Picture 2" descr="Image result for onion">
              <a:extLst>
                <a:ext uri="{FF2B5EF4-FFF2-40B4-BE49-F238E27FC236}">
                  <a16:creationId xmlns:a16="http://schemas.microsoft.com/office/drawing/2014/main" id="{9A31D10F-29B6-477C-93F1-4FF77AF11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01" y="1479583"/>
              <a:ext cx="428625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14FA05-4A2B-43A2-92F3-646E862D68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5637" y="312002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BC1358-2826-4D93-B3A7-76FC44EE31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65637" y="312002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DB2A1C-FC90-4647-A4FC-483212206D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0062" y="3181351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61E435-33F0-4462-873D-ABD460E09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10062" y="3181351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9443588-1C5C-4AE5-AB25-AB1FBD2F57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9094" y="3242678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2422DE-D9C2-4614-8E3A-D6F9F8692D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79094" y="3242678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1E05B2-C359-4C16-9F83-1A58A8BE0D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5731" y="33063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4DDA48B-6353-4206-ADEA-B6A292F847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45731" y="33063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3201A2-982A-4281-B438-4403D2E99F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1900" y="336533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FE94FC-362A-4031-A617-B32D61D54F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71900" y="336533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63CB39-19BF-4499-A799-399FB4FF6A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1400" y="3396074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00F7DA-F820-4DF6-80BA-A5D593088D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1400" y="3396074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EE8FD5-ED7B-4ED5-8AB2-0BBD33C1A4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09950" y="34361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1106061-10E2-4BE0-A066-B302AD738A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09950" y="34361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DA12B26-C691-4D4E-BA5C-5279523A2937}"/>
              </a:ext>
            </a:extLst>
          </p:cNvPr>
          <p:cNvSpPr/>
          <p:nvPr/>
        </p:nvSpPr>
        <p:spPr bwMode="auto">
          <a:xfrm>
            <a:off x="3315714" y="3055620"/>
            <a:ext cx="2407920" cy="746760"/>
          </a:xfrm>
          <a:custGeom>
            <a:avLst/>
            <a:gdLst>
              <a:gd name="connsiteX0" fmla="*/ 0 w 2407920"/>
              <a:gd name="connsiteY0" fmla="*/ 746760 h 746760"/>
              <a:gd name="connsiteX1" fmla="*/ 1562100 w 2407920"/>
              <a:gd name="connsiteY1" fmla="*/ 419100 h 746760"/>
              <a:gd name="connsiteX2" fmla="*/ 2407920 w 2407920"/>
              <a:gd name="connsiteY2" fmla="*/ 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7920" h="746760">
                <a:moveTo>
                  <a:pt x="0" y="746760"/>
                </a:moveTo>
                <a:cubicBezTo>
                  <a:pt x="580390" y="645160"/>
                  <a:pt x="1160780" y="543560"/>
                  <a:pt x="1562100" y="419100"/>
                </a:cubicBezTo>
                <a:cubicBezTo>
                  <a:pt x="1963420" y="294640"/>
                  <a:pt x="2278380" y="115570"/>
                  <a:pt x="2407920" y="0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913041C-0200-41F3-BA7D-C95D4641D34B}"/>
              </a:ext>
            </a:extLst>
          </p:cNvPr>
          <p:cNvSpPr txBox="1">
            <a:spLocks/>
          </p:cNvSpPr>
          <p:nvPr/>
        </p:nvSpPr>
        <p:spPr>
          <a:xfrm>
            <a:off x="6705651" y="303132"/>
            <a:ext cx="488319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/>
              <a:t>the “Tracking Problem” of new physics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0257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C0FE0D1-DA86-4AB6-80F5-A5A73470A6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A23B-0D04-42A1-B7BA-8C62EAEC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BA52B4F-2A71-4EBC-A986-7B005AE9C66F}" type="datetime1">
              <a:rPr lang="en-US" smtClean="0"/>
              <a:pPr>
                <a:spcAft>
                  <a:spcPts val="600"/>
                </a:spcAft>
              </a:pPr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9C1C-59B4-4E32-AAF9-0B6E3E30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Daniel Murnane                                           </a:t>
            </a:r>
            <a:r>
              <a:rPr lang="en-US" b="1" dirty="0"/>
              <a:t>NERSC &amp; Friends TALK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0F79-4885-4F3D-BB55-FE71C065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70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830CD2-1360-4506-A2B7-4CEA346D3F96}"/>
              </a:ext>
            </a:extLst>
          </p:cNvPr>
          <p:cNvSpPr/>
          <p:nvPr/>
        </p:nvSpPr>
        <p:spPr>
          <a:xfrm>
            <a:off x="7171822" y="882650"/>
            <a:ext cx="2785309" cy="79214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DVC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3CA99E-4422-4D64-AF3F-3D90C1282733}"/>
              </a:ext>
            </a:extLst>
          </p:cNvPr>
          <p:cNvSpPr/>
          <p:nvPr/>
        </p:nvSpPr>
        <p:spPr>
          <a:xfrm>
            <a:off x="2742135" y="1602712"/>
            <a:ext cx="2402941" cy="540700"/>
          </a:xfrm>
          <a:prstGeom prst="ellipse">
            <a:avLst/>
          </a:prstGeom>
          <a:solidFill>
            <a:srgbClr val="ECD97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ArchiOpTrX</a:t>
            </a:r>
            <a:endParaRPr lang="en-A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8DA457-8F80-4885-B577-D4F416B2AA06}"/>
              </a:ext>
            </a:extLst>
          </p:cNvPr>
          <p:cNvSpPr/>
          <p:nvPr/>
        </p:nvSpPr>
        <p:spPr>
          <a:xfrm>
            <a:off x="5564169" y="1629508"/>
            <a:ext cx="2785309" cy="7921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Weights &amp; Biases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C0867D-DAF9-4CF2-A461-0CB50549D761}"/>
              </a:ext>
            </a:extLst>
          </p:cNvPr>
          <p:cNvSpPr/>
          <p:nvPr/>
        </p:nvSpPr>
        <p:spPr>
          <a:xfrm>
            <a:off x="4137362" y="802291"/>
            <a:ext cx="3693695" cy="1100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Sandbox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72A073-714C-4242-A603-8EB0338376CE}"/>
              </a:ext>
            </a:extLst>
          </p:cNvPr>
          <p:cNvSpPr/>
          <p:nvPr/>
        </p:nvSpPr>
        <p:spPr>
          <a:xfrm>
            <a:off x="1461836" y="1269221"/>
            <a:ext cx="2695074" cy="1690547"/>
          </a:xfrm>
          <a:custGeom>
            <a:avLst/>
            <a:gdLst>
              <a:gd name="connsiteX0" fmla="*/ 2695074 w 2695074"/>
              <a:gd name="connsiteY0" fmla="*/ 6126 h 1690547"/>
              <a:gd name="connsiteX1" fmla="*/ 505327 w 2695074"/>
              <a:gd name="connsiteY1" fmla="*/ 258790 h 1690547"/>
              <a:gd name="connsiteX2" fmla="*/ 0 w 2695074"/>
              <a:gd name="connsiteY2" fmla="*/ 1690547 h 16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074" h="1690547">
                <a:moveTo>
                  <a:pt x="2695074" y="6126"/>
                </a:moveTo>
                <a:cubicBezTo>
                  <a:pt x="1824790" y="-7911"/>
                  <a:pt x="954506" y="-21947"/>
                  <a:pt x="505327" y="258790"/>
                </a:cubicBezTo>
                <a:cubicBezTo>
                  <a:pt x="56148" y="539527"/>
                  <a:pt x="71187" y="1462950"/>
                  <a:pt x="0" y="169054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9A54524-52BA-4E46-8879-417A09E32FA0}"/>
              </a:ext>
            </a:extLst>
          </p:cNvPr>
          <p:cNvSpPr/>
          <p:nvPr/>
        </p:nvSpPr>
        <p:spPr>
          <a:xfrm>
            <a:off x="3236881" y="2147637"/>
            <a:ext cx="649319" cy="818509"/>
          </a:xfrm>
          <a:custGeom>
            <a:avLst/>
            <a:gdLst>
              <a:gd name="connsiteX0" fmla="*/ 649319 w 649319"/>
              <a:gd name="connsiteY0" fmla="*/ 0 h 818509"/>
              <a:gd name="connsiteX1" fmla="*/ 125945 w 649319"/>
              <a:gd name="connsiteY1" fmla="*/ 403058 h 818509"/>
              <a:gd name="connsiteX2" fmla="*/ 29693 w 649319"/>
              <a:gd name="connsiteY2" fmla="*/ 818147 h 8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319" h="818509">
                <a:moveTo>
                  <a:pt x="649319" y="0"/>
                </a:moveTo>
                <a:cubicBezTo>
                  <a:pt x="439267" y="133350"/>
                  <a:pt x="229216" y="266700"/>
                  <a:pt x="125945" y="403058"/>
                </a:cubicBezTo>
                <a:cubicBezTo>
                  <a:pt x="22674" y="539416"/>
                  <a:pt x="-40491" y="830179"/>
                  <a:pt x="29693" y="818147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FC0398B-08AF-4BA7-B2A2-E30A1DFB7BE1}"/>
              </a:ext>
            </a:extLst>
          </p:cNvPr>
          <p:cNvSpPr/>
          <p:nvPr/>
        </p:nvSpPr>
        <p:spPr>
          <a:xfrm>
            <a:off x="5227721" y="2394284"/>
            <a:ext cx="1149016" cy="571500"/>
          </a:xfrm>
          <a:custGeom>
            <a:avLst/>
            <a:gdLst>
              <a:gd name="connsiteX0" fmla="*/ 1149016 w 1149016"/>
              <a:gd name="connsiteY0" fmla="*/ 0 h 571500"/>
              <a:gd name="connsiteX1" fmla="*/ 385011 w 1149016"/>
              <a:gd name="connsiteY1" fmla="*/ 204537 h 571500"/>
              <a:gd name="connsiteX2" fmla="*/ 0 w 1149016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016" h="571500">
                <a:moveTo>
                  <a:pt x="1149016" y="0"/>
                </a:moveTo>
                <a:cubicBezTo>
                  <a:pt x="862765" y="54643"/>
                  <a:pt x="576514" y="109287"/>
                  <a:pt x="385011" y="204537"/>
                </a:cubicBezTo>
                <a:cubicBezTo>
                  <a:pt x="193508" y="299787"/>
                  <a:pt x="51134" y="502318"/>
                  <a:pt x="0" y="571500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7F3F6D7-7EA6-466A-AD1A-65824DFD2054}"/>
              </a:ext>
            </a:extLst>
          </p:cNvPr>
          <p:cNvSpPr/>
          <p:nvPr/>
        </p:nvSpPr>
        <p:spPr>
          <a:xfrm>
            <a:off x="6894095" y="2436395"/>
            <a:ext cx="205482" cy="529389"/>
          </a:xfrm>
          <a:custGeom>
            <a:avLst/>
            <a:gdLst>
              <a:gd name="connsiteX0" fmla="*/ 0 w 205482"/>
              <a:gd name="connsiteY0" fmla="*/ 0 h 529389"/>
              <a:gd name="connsiteX1" fmla="*/ 174458 w 205482"/>
              <a:gd name="connsiteY1" fmla="*/ 270710 h 529389"/>
              <a:gd name="connsiteX2" fmla="*/ 204537 w 205482"/>
              <a:gd name="connsiteY2" fmla="*/ 529389 h 52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482" h="529389">
                <a:moveTo>
                  <a:pt x="0" y="0"/>
                </a:moveTo>
                <a:cubicBezTo>
                  <a:pt x="70184" y="91239"/>
                  <a:pt x="140369" y="182479"/>
                  <a:pt x="174458" y="270710"/>
                </a:cubicBezTo>
                <a:cubicBezTo>
                  <a:pt x="208547" y="358941"/>
                  <a:pt x="206542" y="444165"/>
                  <a:pt x="204537" y="529389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9CDAAB3-B69C-488C-9D9C-A1E23877B3C3}"/>
              </a:ext>
            </a:extLst>
          </p:cNvPr>
          <p:cNvSpPr/>
          <p:nvPr/>
        </p:nvSpPr>
        <p:spPr>
          <a:xfrm>
            <a:off x="7393405" y="2412332"/>
            <a:ext cx="1624263" cy="547436"/>
          </a:xfrm>
          <a:custGeom>
            <a:avLst/>
            <a:gdLst>
              <a:gd name="connsiteX0" fmla="*/ 0 w 1624263"/>
              <a:gd name="connsiteY0" fmla="*/ 0 h 547436"/>
              <a:gd name="connsiteX1" fmla="*/ 1215190 w 1624263"/>
              <a:gd name="connsiteY1" fmla="*/ 192505 h 547436"/>
              <a:gd name="connsiteX2" fmla="*/ 1624263 w 1624263"/>
              <a:gd name="connsiteY2" fmla="*/ 547436 h 54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4263" h="547436">
                <a:moveTo>
                  <a:pt x="0" y="0"/>
                </a:moveTo>
                <a:cubicBezTo>
                  <a:pt x="472240" y="50633"/>
                  <a:pt x="944480" y="101266"/>
                  <a:pt x="1215190" y="192505"/>
                </a:cubicBezTo>
                <a:cubicBezTo>
                  <a:pt x="1485900" y="283744"/>
                  <a:pt x="1515979" y="523373"/>
                  <a:pt x="1624263" y="547436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126A744-AE0B-4CD3-B17B-9E3F81DAE092}"/>
              </a:ext>
            </a:extLst>
          </p:cNvPr>
          <p:cNvSpPr/>
          <p:nvPr/>
        </p:nvSpPr>
        <p:spPr>
          <a:xfrm>
            <a:off x="8993605" y="1660358"/>
            <a:ext cx="1738563" cy="1299410"/>
          </a:xfrm>
          <a:custGeom>
            <a:avLst/>
            <a:gdLst>
              <a:gd name="connsiteX0" fmla="*/ 0 w 1738563"/>
              <a:gd name="connsiteY0" fmla="*/ 0 h 1299410"/>
              <a:gd name="connsiteX1" fmla="*/ 1317458 w 1738563"/>
              <a:gd name="connsiteY1" fmla="*/ 691816 h 1299410"/>
              <a:gd name="connsiteX2" fmla="*/ 1738563 w 1738563"/>
              <a:gd name="connsiteY2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8563" h="1299410">
                <a:moveTo>
                  <a:pt x="0" y="0"/>
                </a:moveTo>
                <a:cubicBezTo>
                  <a:pt x="513849" y="237624"/>
                  <a:pt x="1027698" y="475248"/>
                  <a:pt x="1317458" y="691816"/>
                </a:cubicBezTo>
                <a:cubicBezTo>
                  <a:pt x="1607219" y="908384"/>
                  <a:pt x="1662363" y="1178092"/>
                  <a:pt x="1738563" y="129941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6F2D017-E86D-461D-B69E-4468C5E9D7D8}"/>
              </a:ext>
            </a:extLst>
          </p:cNvPr>
          <p:cNvSpPr/>
          <p:nvPr/>
        </p:nvSpPr>
        <p:spPr>
          <a:xfrm>
            <a:off x="8662737" y="1684421"/>
            <a:ext cx="577516" cy="1275347"/>
          </a:xfrm>
          <a:custGeom>
            <a:avLst/>
            <a:gdLst>
              <a:gd name="connsiteX0" fmla="*/ 0 w 577516"/>
              <a:gd name="connsiteY0" fmla="*/ 0 h 1275347"/>
              <a:gd name="connsiteX1" fmla="*/ 511342 w 577516"/>
              <a:gd name="connsiteY1" fmla="*/ 830179 h 1275347"/>
              <a:gd name="connsiteX2" fmla="*/ 577516 w 577516"/>
              <a:gd name="connsiteY2" fmla="*/ 1275347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516" h="1275347">
                <a:moveTo>
                  <a:pt x="0" y="0"/>
                </a:moveTo>
                <a:cubicBezTo>
                  <a:pt x="207544" y="308810"/>
                  <a:pt x="415089" y="617621"/>
                  <a:pt x="511342" y="830179"/>
                </a:cubicBezTo>
                <a:cubicBezTo>
                  <a:pt x="607595" y="1042737"/>
                  <a:pt x="474245" y="1260308"/>
                  <a:pt x="577516" y="1275347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C8FF362-5FF5-49B7-8850-273B961E355C}"/>
              </a:ext>
            </a:extLst>
          </p:cNvPr>
          <p:cNvSpPr/>
          <p:nvPr/>
        </p:nvSpPr>
        <p:spPr>
          <a:xfrm>
            <a:off x="4614111" y="2093495"/>
            <a:ext cx="4126831" cy="860258"/>
          </a:xfrm>
          <a:custGeom>
            <a:avLst/>
            <a:gdLst>
              <a:gd name="connsiteX0" fmla="*/ 0 w 4126831"/>
              <a:gd name="connsiteY0" fmla="*/ 0 h 860258"/>
              <a:gd name="connsiteX1" fmla="*/ 1335505 w 4126831"/>
              <a:gd name="connsiteY1" fmla="*/ 565484 h 860258"/>
              <a:gd name="connsiteX2" fmla="*/ 3362826 w 4126831"/>
              <a:gd name="connsiteY2" fmla="*/ 619626 h 860258"/>
              <a:gd name="connsiteX3" fmla="*/ 4126831 w 4126831"/>
              <a:gd name="connsiteY3" fmla="*/ 860258 h 86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6831" h="860258">
                <a:moveTo>
                  <a:pt x="0" y="0"/>
                </a:moveTo>
                <a:cubicBezTo>
                  <a:pt x="387517" y="231106"/>
                  <a:pt x="775034" y="462213"/>
                  <a:pt x="1335505" y="565484"/>
                </a:cubicBezTo>
                <a:cubicBezTo>
                  <a:pt x="1895976" y="668755"/>
                  <a:pt x="2897605" y="570497"/>
                  <a:pt x="3362826" y="619626"/>
                </a:cubicBezTo>
                <a:cubicBezTo>
                  <a:pt x="3828047" y="668755"/>
                  <a:pt x="3998494" y="826169"/>
                  <a:pt x="4126831" y="860258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7AF4237-2893-4816-8CC6-FD306E965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668" y="4518146"/>
            <a:ext cx="914400" cy="914400"/>
          </a:xfrm>
          <a:prstGeom prst="rect">
            <a:avLst/>
          </a:prstGeom>
        </p:spPr>
      </p:pic>
      <p:pic>
        <p:nvPicPr>
          <p:cNvPr id="10" name="Graphic 9" descr="Question mark">
            <a:extLst>
              <a:ext uri="{FF2B5EF4-FFF2-40B4-BE49-F238E27FC236}">
                <a16:creationId xmlns:a16="http://schemas.microsoft.com/office/drawing/2014/main" id="{CE52FD25-8398-47E3-9FBB-0C8951B877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78757" y="4518146"/>
            <a:ext cx="914400" cy="914400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91FEB0D8-091D-40EC-849E-1FF7081FC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0521" y="4518146"/>
            <a:ext cx="914400" cy="914400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E0C406FE-FFD3-4517-9104-314B50A02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6621" y="4518146"/>
            <a:ext cx="914400" cy="914400"/>
          </a:xfrm>
          <a:prstGeom prst="rect">
            <a:avLst/>
          </a:prstGeom>
        </p:spPr>
      </p:pic>
      <p:pic>
        <p:nvPicPr>
          <p:cNvPr id="24" name="Graphic 23" descr="Question mark">
            <a:extLst>
              <a:ext uri="{FF2B5EF4-FFF2-40B4-BE49-F238E27FC236}">
                <a16:creationId xmlns:a16="http://schemas.microsoft.com/office/drawing/2014/main" id="{C52FDBC1-2309-4E63-B856-3C9962969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1405" y="45181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5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r>
              <a:rPr lang="en-AU" dirty="0"/>
              <a:t>W&amp;B tracks </a:t>
            </a:r>
            <a:r>
              <a:rPr lang="en-AU" i="1" dirty="0"/>
              <a:t>every </a:t>
            </a:r>
            <a:r>
              <a:rPr lang="en-AU" dirty="0"/>
              <a:t>element of a model:</a:t>
            </a:r>
          </a:p>
          <a:p>
            <a:pPr lvl="1"/>
            <a:r>
              <a:rPr lang="en-AU" dirty="0"/>
              <a:t>Metrics</a:t>
            </a:r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168F0-A3F3-4A43-8A20-811EC35C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653" y="2941902"/>
            <a:ext cx="8405588" cy="27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66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r>
              <a:rPr lang="en-AU" dirty="0"/>
              <a:t>W&amp;B tracks </a:t>
            </a:r>
            <a:r>
              <a:rPr lang="en-AU" i="1" dirty="0"/>
              <a:t>every </a:t>
            </a:r>
            <a:r>
              <a:rPr lang="en-AU" dirty="0"/>
              <a:t>element of a model:</a:t>
            </a:r>
          </a:p>
          <a:p>
            <a:pPr lvl="1"/>
            <a:r>
              <a:rPr lang="en-AU" dirty="0"/>
              <a:t>Metrics</a:t>
            </a:r>
          </a:p>
          <a:p>
            <a:pPr lvl="1"/>
            <a:r>
              <a:rPr lang="en-AU" dirty="0"/>
              <a:t>Gradients + weights</a:t>
            </a:r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C00ED-22C5-4563-86F0-94952A37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67" y="2921742"/>
            <a:ext cx="8352244" cy="29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924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r>
              <a:rPr lang="en-AU" dirty="0"/>
              <a:t>W&amp;B tracks </a:t>
            </a:r>
            <a:r>
              <a:rPr lang="en-AU" i="1" dirty="0"/>
              <a:t>every </a:t>
            </a:r>
            <a:r>
              <a:rPr lang="en-AU" dirty="0"/>
              <a:t>element of a model:</a:t>
            </a:r>
          </a:p>
          <a:p>
            <a:pPr lvl="1"/>
            <a:r>
              <a:rPr lang="en-AU" dirty="0"/>
              <a:t>Metrics</a:t>
            </a:r>
          </a:p>
          <a:p>
            <a:pPr lvl="1"/>
            <a:r>
              <a:rPr lang="en-AU" dirty="0"/>
              <a:t>Gradients + weights</a:t>
            </a:r>
          </a:p>
          <a:p>
            <a:pPr lvl="1"/>
            <a:r>
              <a:rPr lang="en-AU" dirty="0"/>
              <a:t>Model architecture</a:t>
            </a:r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B425F-5545-42E9-A6DA-20AC7271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34" y="4089999"/>
            <a:ext cx="10200218" cy="12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229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r>
              <a:rPr lang="en-AU" dirty="0"/>
              <a:t>W&amp;B tracks </a:t>
            </a:r>
            <a:r>
              <a:rPr lang="en-AU" i="1" dirty="0"/>
              <a:t>every </a:t>
            </a:r>
            <a:r>
              <a:rPr lang="en-AU" dirty="0"/>
              <a:t>element of a model:</a:t>
            </a:r>
          </a:p>
          <a:p>
            <a:pPr lvl="1"/>
            <a:r>
              <a:rPr lang="en-AU" dirty="0"/>
              <a:t>Metrics</a:t>
            </a:r>
          </a:p>
          <a:p>
            <a:pPr lvl="1"/>
            <a:r>
              <a:rPr lang="en-AU" dirty="0"/>
              <a:t>Gradients + weights</a:t>
            </a:r>
          </a:p>
          <a:p>
            <a:pPr lvl="1"/>
            <a:r>
              <a:rPr lang="en-AU" dirty="0"/>
              <a:t>Model architecture</a:t>
            </a:r>
          </a:p>
          <a:p>
            <a:pPr lvl="1"/>
            <a:r>
              <a:rPr lang="en-AU" dirty="0"/>
              <a:t>Terminal logs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7F8E4-5A5A-4CB3-B5A8-0D9910D03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16" y="3952851"/>
            <a:ext cx="5539663" cy="10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80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r>
              <a:rPr lang="en-AU" dirty="0"/>
              <a:t>W&amp;B tracks </a:t>
            </a:r>
            <a:r>
              <a:rPr lang="en-AU" i="1" dirty="0"/>
              <a:t>every </a:t>
            </a:r>
            <a:r>
              <a:rPr lang="en-AU" dirty="0"/>
              <a:t>element of a model:</a:t>
            </a:r>
          </a:p>
          <a:p>
            <a:pPr lvl="1"/>
            <a:r>
              <a:rPr lang="en-AU" dirty="0"/>
              <a:t>Metrics</a:t>
            </a:r>
          </a:p>
          <a:p>
            <a:pPr lvl="1"/>
            <a:r>
              <a:rPr lang="en-AU" dirty="0"/>
              <a:t>Gradients + weights</a:t>
            </a:r>
          </a:p>
          <a:p>
            <a:pPr lvl="1"/>
            <a:r>
              <a:rPr lang="en-AU" dirty="0"/>
              <a:t>Model architecture</a:t>
            </a:r>
          </a:p>
          <a:p>
            <a:pPr lvl="1"/>
            <a:r>
              <a:rPr lang="en-AU" dirty="0"/>
              <a:t>Terminal logs</a:t>
            </a:r>
          </a:p>
          <a:p>
            <a:pPr lvl="1"/>
            <a:r>
              <a:rPr lang="en-AU" dirty="0"/>
              <a:t>Performance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862A0-1132-491B-8D2B-305CB1F9F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65" y="2796285"/>
            <a:ext cx="8257674" cy="28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563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r>
              <a:rPr lang="en-AU" dirty="0"/>
              <a:t>W&amp;B tracks </a:t>
            </a:r>
            <a:r>
              <a:rPr lang="en-AU" i="1" dirty="0"/>
              <a:t>every </a:t>
            </a:r>
            <a:r>
              <a:rPr lang="en-AU" dirty="0"/>
              <a:t>element of a model:</a:t>
            </a:r>
          </a:p>
          <a:p>
            <a:pPr lvl="1"/>
            <a:r>
              <a:rPr lang="en-AU" dirty="0"/>
              <a:t>Metrics</a:t>
            </a:r>
          </a:p>
          <a:p>
            <a:pPr lvl="1"/>
            <a:r>
              <a:rPr lang="en-AU" dirty="0"/>
              <a:t>Gradients + weights</a:t>
            </a:r>
          </a:p>
          <a:p>
            <a:pPr lvl="1"/>
            <a:r>
              <a:rPr lang="en-AU" dirty="0"/>
              <a:t>Model architecture</a:t>
            </a:r>
          </a:p>
          <a:p>
            <a:pPr lvl="1"/>
            <a:r>
              <a:rPr lang="en-AU" dirty="0"/>
              <a:t>Terminal logs</a:t>
            </a:r>
          </a:p>
          <a:p>
            <a:pPr lvl="1"/>
            <a:r>
              <a:rPr lang="en-AU" dirty="0"/>
              <a:t>Performance</a:t>
            </a:r>
          </a:p>
          <a:p>
            <a:r>
              <a:rPr lang="en-AU" dirty="0"/>
              <a:t>Not reproducible, per se</a:t>
            </a:r>
          </a:p>
          <a:p>
            <a:r>
              <a:rPr lang="en-AU" dirty="0"/>
              <a:t>Need </a:t>
            </a:r>
            <a:r>
              <a:rPr lang="en-AU" i="1" dirty="0"/>
              <a:t>Data</a:t>
            </a:r>
            <a:r>
              <a:rPr lang="en-AU" dirty="0"/>
              <a:t> (and model) </a:t>
            </a:r>
            <a:r>
              <a:rPr lang="en-AU" i="1" dirty="0"/>
              <a:t>Version Control </a:t>
            </a:r>
            <a:r>
              <a:rPr lang="en-AU" dirty="0"/>
              <a:t>(DVC)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489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2D78-30AD-4D91-B430-B72B48C6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DVC propaganda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7E70A-D4EC-4240-8711-40D3D971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73" y="2322501"/>
            <a:ext cx="2428226" cy="3634486"/>
          </a:xfrm>
        </p:spPr>
        <p:txBody>
          <a:bodyPr>
            <a:normAutofit/>
          </a:bodyPr>
          <a:lstStyle/>
          <a:p>
            <a:r>
              <a:rPr lang="en-AU" dirty="0"/>
              <a:t>DVC.org</a:t>
            </a:r>
          </a:p>
          <a:p>
            <a:r>
              <a:rPr lang="en-AU" dirty="0"/>
              <a:t>A full model &amp; data versioning solution</a:t>
            </a:r>
          </a:p>
          <a:p>
            <a:r>
              <a:rPr lang="en-AU" dirty="0"/>
              <a:t>Excellent tutorials</a:t>
            </a:r>
          </a:p>
          <a:p>
            <a:r>
              <a:rPr lang="en-AU" dirty="0"/>
              <a:t>Also work very hard</a:t>
            </a:r>
          </a:p>
          <a:p>
            <a:r>
              <a:rPr lang="en-AU" dirty="0"/>
              <a:t>Pretty reliable Google Drive API</a:t>
            </a:r>
          </a:p>
          <a:p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297D0-1562-4B83-BF10-4009AC43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9AFE6-716F-446C-911F-DF7A9F9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CF03E-A343-48BE-88DD-3A0A5FC6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F8BBF49-BAFD-4400-92EF-D8EF957A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68" y="2578133"/>
            <a:ext cx="4343827" cy="26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E3A2A213-7A86-4ACA-8E0B-58145979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15" y="2523281"/>
            <a:ext cx="4043704" cy="288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196FD0-C9CE-4744-A3B5-7C26EFEB7EBE}"/>
              </a:ext>
            </a:extLst>
          </p:cNvPr>
          <p:cNvCxnSpPr/>
          <p:nvPr/>
        </p:nvCxnSpPr>
        <p:spPr>
          <a:xfrm>
            <a:off x="7825868" y="2322501"/>
            <a:ext cx="0" cy="3418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A8AE75-5007-4B1D-AEEB-691599D8A39F}"/>
              </a:ext>
            </a:extLst>
          </p:cNvPr>
          <p:cNvCxnSpPr/>
          <p:nvPr/>
        </p:nvCxnSpPr>
        <p:spPr>
          <a:xfrm>
            <a:off x="3151625" y="2405453"/>
            <a:ext cx="0" cy="3418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7779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C0FE0D1-DA86-4AB6-80F5-A5A73470A6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A23B-0D04-42A1-B7BA-8C62EAEC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BA52B4F-2A71-4EBC-A986-7B005AE9C66F}" type="datetime1">
              <a:rPr lang="en-US" smtClean="0"/>
              <a:pPr>
                <a:spcAft>
                  <a:spcPts val="600"/>
                </a:spcAft>
              </a:pPr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9C1C-59B4-4E32-AAF9-0B6E3E30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Daniel Murnane                                           </a:t>
            </a:r>
            <a:r>
              <a:rPr lang="en-US" b="1" dirty="0"/>
              <a:t>NERSC &amp; Friends TALK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90F79-4885-4F3D-BB55-FE71C065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830CD2-1360-4506-A2B7-4CEA346D3F96}"/>
              </a:ext>
            </a:extLst>
          </p:cNvPr>
          <p:cNvSpPr/>
          <p:nvPr/>
        </p:nvSpPr>
        <p:spPr>
          <a:xfrm>
            <a:off x="7171822" y="882650"/>
            <a:ext cx="2785309" cy="79214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DVC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3CA99E-4422-4D64-AF3F-3D90C1282733}"/>
              </a:ext>
            </a:extLst>
          </p:cNvPr>
          <p:cNvSpPr/>
          <p:nvPr/>
        </p:nvSpPr>
        <p:spPr>
          <a:xfrm>
            <a:off x="2742135" y="1602712"/>
            <a:ext cx="2402941" cy="540700"/>
          </a:xfrm>
          <a:prstGeom prst="ellipse">
            <a:avLst/>
          </a:prstGeom>
          <a:solidFill>
            <a:srgbClr val="ECD97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ArchiOpTrX</a:t>
            </a:r>
            <a:endParaRPr lang="en-A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8DA457-8F80-4885-B577-D4F416B2AA06}"/>
              </a:ext>
            </a:extLst>
          </p:cNvPr>
          <p:cNvSpPr/>
          <p:nvPr/>
        </p:nvSpPr>
        <p:spPr>
          <a:xfrm>
            <a:off x="5564169" y="1629508"/>
            <a:ext cx="2785309" cy="7921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Weights &amp; Biases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C0867D-DAF9-4CF2-A461-0CB50549D761}"/>
              </a:ext>
            </a:extLst>
          </p:cNvPr>
          <p:cNvSpPr/>
          <p:nvPr/>
        </p:nvSpPr>
        <p:spPr>
          <a:xfrm>
            <a:off x="4137362" y="802291"/>
            <a:ext cx="3693695" cy="1100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Sandbox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72A073-714C-4242-A603-8EB0338376CE}"/>
              </a:ext>
            </a:extLst>
          </p:cNvPr>
          <p:cNvSpPr/>
          <p:nvPr/>
        </p:nvSpPr>
        <p:spPr>
          <a:xfrm>
            <a:off x="1461836" y="1269221"/>
            <a:ext cx="2695074" cy="1690547"/>
          </a:xfrm>
          <a:custGeom>
            <a:avLst/>
            <a:gdLst>
              <a:gd name="connsiteX0" fmla="*/ 2695074 w 2695074"/>
              <a:gd name="connsiteY0" fmla="*/ 6126 h 1690547"/>
              <a:gd name="connsiteX1" fmla="*/ 505327 w 2695074"/>
              <a:gd name="connsiteY1" fmla="*/ 258790 h 1690547"/>
              <a:gd name="connsiteX2" fmla="*/ 0 w 2695074"/>
              <a:gd name="connsiteY2" fmla="*/ 1690547 h 16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074" h="1690547">
                <a:moveTo>
                  <a:pt x="2695074" y="6126"/>
                </a:moveTo>
                <a:cubicBezTo>
                  <a:pt x="1824790" y="-7911"/>
                  <a:pt x="954506" y="-21947"/>
                  <a:pt x="505327" y="258790"/>
                </a:cubicBezTo>
                <a:cubicBezTo>
                  <a:pt x="56148" y="539527"/>
                  <a:pt x="71187" y="1462950"/>
                  <a:pt x="0" y="1690547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9A54524-52BA-4E46-8879-417A09E32FA0}"/>
              </a:ext>
            </a:extLst>
          </p:cNvPr>
          <p:cNvSpPr/>
          <p:nvPr/>
        </p:nvSpPr>
        <p:spPr>
          <a:xfrm>
            <a:off x="3236881" y="2147637"/>
            <a:ext cx="649319" cy="818509"/>
          </a:xfrm>
          <a:custGeom>
            <a:avLst/>
            <a:gdLst>
              <a:gd name="connsiteX0" fmla="*/ 649319 w 649319"/>
              <a:gd name="connsiteY0" fmla="*/ 0 h 818509"/>
              <a:gd name="connsiteX1" fmla="*/ 125945 w 649319"/>
              <a:gd name="connsiteY1" fmla="*/ 403058 h 818509"/>
              <a:gd name="connsiteX2" fmla="*/ 29693 w 649319"/>
              <a:gd name="connsiteY2" fmla="*/ 818147 h 8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319" h="818509">
                <a:moveTo>
                  <a:pt x="649319" y="0"/>
                </a:moveTo>
                <a:cubicBezTo>
                  <a:pt x="439267" y="133350"/>
                  <a:pt x="229216" y="266700"/>
                  <a:pt x="125945" y="403058"/>
                </a:cubicBezTo>
                <a:cubicBezTo>
                  <a:pt x="22674" y="539416"/>
                  <a:pt x="-40491" y="830179"/>
                  <a:pt x="29693" y="818147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FC0398B-08AF-4BA7-B2A2-E30A1DFB7BE1}"/>
              </a:ext>
            </a:extLst>
          </p:cNvPr>
          <p:cNvSpPr/>
          <p:nvPr/>
        </p:nvSpPr>
        <p:spPr>
          <a:xfrm>
            <a:off x="5227721" y="2394284"/>
            <a:ext cx="1149016" cy="571500"/>
          </a:xfrm>
          <a:custGeom>
            <a:avLst/>
            <a:gdLst>
              <a:gd name="connsiteX0" fmla="*/ 1149016 w 1149016"/>
              <a:gd name="connsiteY0" fmla="*/ 0 h 571500"/>
              <a:gd name="connsiteX1" fmla="*/ 385011 w 1149016"/>
              <a:gd name="connsiteY1" fmla="*/ 204537 h 571500"/>
              <a:gd name="connsiteX2" fmla="*/ 0 w 1149016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016" h="571500">
                <a:moveTo>
                  <a:pt x="1149016" y="0"/>
                </a:moveTo>
                <a:cubicBezTo>
                  <a:pt x="862765" y="54643"/>
                  <a:pt x="576514" y="109287"/>
                  <a:pt x="385011" y="204537"/>
                </a:cubicBezTo>
                <a:cubicBezTo>
                  <a:pt x="193508" y="299787"/>
                  <a:pt x="51134" y="502318"/>
                  <a:pt x="0" y="571500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7F3F6D7-7EA6-466A-AD1A-65824DFD2054}"/>
              </a:ext>
            </a:extLst>
          </p:cNvPr>
          <p:cNvSpPr/>
          <p:nvPr/>
        </p:nvSpPr>
        <p:spPr>
          <a:xfrm>
            <a:off x="6894095" y="2436395"/>
            <a:ext cx="205482" cy="529389"/>
          </a:xfrm>
          <a:custGeom>
            <a:avLst/>
            <a:gdLst>
              <a:gd name="connsiteX0" fmla="*/ 0 w 205482"/>
              <a:gd name="connsiteY0" fmla="*/ 0 h 529389"/>
              <a:gd name="connsiteX1" fmla="*/ 174458 w 205482"/>
              <a:gd name="connsiteY1" fmla="*/ 270710 h 529389"/>
              <a:gd name="connsiteX2" fmla="*/ 204537 w 205482"/>
              <a:gd name="connsiteY2" fmla="*/ 529389 h 52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482" h="529389">
                <a:moveTo>
                  <a:pt x="0" y="0"/>
                </a:moveTo>
                <a:cubicBezTo>
                  <a:pt x="70184" y="91239"/>
                  <a:pt x="140369" y="182479"/>
                  <a:pt x="174458" y="270710"/>
                </a:cubicBezTo>
                <a:cubicBezTo>
                  <a:pt x="208547" y="358941"/>
                  <a:pt x="206542" y="444165"/>
                  <a:pt x="204537" y="529389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9CDAAB3-B69C-488C-9D9C-A1E23877B3C3}"/>
              </a:ext>
            </a:extLst>
          </p:cNvPr>
          <p:cNvSpPr/>
          <p:nvPr/>
        </p:nvSpPr>
        <p:spPr>
          <a:xfrm>
            <a:off x="7393405" y="2412332"/>
            <a:ext cx="1624263" cy="547436"/>
          </a:xfrm>
          <a:custGeom>
            <a:avLst/>
            <a:gdLst>
              <a:gd name="connsiteX0" fmla="*/ 0 w 1624263"/>
              <a:gd name="connsiteY0" fmla="*/ 0 h 547436"/>
              <a:gd name="connsiteX1" fmla="*/ 1215190 w 1624263"/>
              <a:gd name="connsiteY1" fmla="*/ 192505 h 547436"/>
              <a:gd name="connsiteX2" fmla="*/ 1624263 w 1624263"/>
              <a:gd name="connsiteY2" fmla="*/ 547436 h 54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4263" h="547436">
                <a:moveTo>
                  <a:pt x="0" y="0"/>
                </a:moveTo>
                <a:cubicBezTo>
                  <a:pt x="472240" y="50633"/>
                  <a:pt x="944480" y="101266"/>
                  <a:pt x="1215190" y="192505"/>
                </a:cubicBezTo>
                <a:cubicBezTo>
                  <a:pt x="1485900" y="283744"/>
                  <a:pt x="1515979" y="523373"/>
                  <a:pt x="1624263" y="547436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126A744-AE0B-4CD3-B17B-9E3F81DAE092}"/>
              </a:ext>
            </a:extLst>
          </p:cNvPr>
          <p:cNvSpPr/>
          <p:nvPr/>
        </p:nvSpPr>
        <p:spPr>
          <a:xfrm>
            <a:off x="8993605" y="1660358"/>
            <a:ext cx="1738563" cy="1299410"/>
          </a:xfrm>
          <a:custGeom>
            <a:avLst/>
            <a:gdLst>
              <a:gd name="connsiteX0" fmla="*/ 0 w 1738563"/>
              <a:gd name="connsiteY0" fmla="*/ 0 h 1299410"/>
              <a:gd name="connsiteX1" fmla="*/ 1317458 w 1738563"/>
              <a:gd name="connsiteY1" fmla="*/ 691816 h 1299410"/>
              <a:gd name="connsiteX2" fmla="*/ 1738563 w 1738563"/>
              <a:gd name="connsiteY2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8563" h="1299410">
                <a:moveTo>
                  <a:pt x="0" y="0"/>
                </a:moveTo>
                <a:cubicBezTo>
                  <a:pt x="513849" y="237624"/>
                  <a:pt x="1027698" y="475248"/>
                  <a:pt x="1317458" y="691816"/>
                </a:cubicBezTo>
                <a:cubicBezTo>
                  <a:pt x="1607219" y="908384"/>
                  <a:pt x="1662363" y="1178092"/>
                  <a:pt x="1738563" y="129941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6F2D017-E86D-461D-B69E-4468C5E9D7D8}"/>
              </a:ext>
            </a:extLst>
          </p:cNvPr>
          <p:cNvSpPr/>
          <p:nvPr/>
        </p:nvSpPr>
        <p:spPr>
          <a:xfrm>
            <a:off x="8662737" y="1684421"/>
            <a:ext cx="577516" cy="1275347"/>
          </a:xfrm>
          <a:custGeom>
            <a:avLst/>
            <a:gdLst>
              <a:gd name="connsiteX0" fmla="*/ 0 w 577516"/>
              <a:gd name="connsiteY0" fmla="*/ 0 h 1275347"/>
              <a:gd name="connsiteX1" fmla="*/ 511342 w 577516"/>
              <a:gd name="connsiteY1" fmla="*/ 830179 h 1275347"/>
              <a:gd name="connsiteX2" fmla="*/ 577516 w 577516"/>
              <a:gd name="connsiteY2" fmla="*/ 1275347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516" h="1275347">
                <a:moveTo>
                  <a:pt x="0" y="0"/>
                </a:moveTo>
                <a:cubicBezTo>
                  <a:pt x="207544" y="308810"/>
                  <a:pt x="415089" y="617621"/>
                  <a:pt x="511342" y="830179"/>
                </a:cubicBezTo>
                <a:cubicBezTo>
                  <a:pt x="607595" y="1042737"/>
                  <a:pt x="474245" y="1260308"/>
                  <a:pt x="577516" y="1275347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C8FF362-5FF5-49B7-8850-273B961E355C}"/>
              </a:ext>
            </a:extLst>
          </p:cNvPr>
          <p:cNvSpPr/>
          <p:nvPr/>
        </p:nvSpPr>
        <p:spPr>
          <a:xfrm>
            <a:off x="4614111" y="2093495"/>
            <a:ext cx="4126831" cy="860258"/>
          </a:xfrm>
          <a:custGeom>
            <a:avLst/>
            <a:gdLst>
              <a:gd name="connsiteX0" fmla="*/ 0 w 4126831"/>
              <a:gd name="connsiteY0" fmla="*/ 0 h 860258"/>
              <a:gd name="connsiteX1" fmla="*/ 1335505 w 4126831"/>
              <a:gd name="connsiteY1" fmla="*/ 565484 h 860258"/>
              <a:gd name="connsiteX2" fmla="*/ 3362826 w 4126831"/>
              <a:gd name="connsiteY2" fmla="*/ 619626 h 860258"/>
              <a:gd name="connsiteX3" fmla="*/ 4126831 w 4126831"/>
              <a:gd name="connsiteY3" fmla="*/ 860258 h 86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6831" h="860258">
                <a:moveTo>
                  <a:pt x="0" y="0"/>
                </a:moveTo>
                <a:cubicBezTo>
                  <a:pt x="387517" y="231106"/>
                  <a:pt x="775034" y="462213"/>
                  <a:pt x="1335505" y="565484"/>
                </a:cubicBezTo>
                <a:cubicBezTo>
                  <a:pt x="1895976" y="668755"/>
                  <a:pt x="2897605" y="570497"/>
                  <a:pt x="3362826" y="619626"/>
                </a:cubicBezTo>
                <a:cubicBezTo>
                  <a:pt x="3828047" y="668755"/>
                  <a:pt x="3998494" y="826169"/>
                  <a:pt x="4126831" y="860258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F7AF4237-2893-4816-8CC6-FD306E965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668" y="4518146"/>
            <a:ext cx="914400" cy="914400"/>
          </a:xfrm>
          <a:prstGeom prst="rect">
            <a:avLst/>
          </a:prstGeom>
        </p:spPr>
      </p:pic>
      <p:pic>
        <p:nvPicPr>
          <p:cNvPr id="10" name="Graphic 9" descr="Question mark">
            <a:extLst>
              <a:ext uri="{FF2B5EF4-FFF2-40B4-BE49-F238E27FC236}">
                <a16:creationId xmlns:a16="http://schemas.microsoft.com/office/drawing/2014/main" id="{CE52FD25-8398-47E3-9FBB-0C8951B877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78757" y="4518146"/>
            <a:ext cx="914400" cy="914400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91FEB0D8-091D-40EC-849E-1FF7081FC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0521" y="4518146"/>
            <a:ext cx="914400" cy="914400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E0C406FE-FFD3-4517-9104-314B50A02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6621" y="4518146"/>
            <a:ext cx="914400" cy="914400"/>
          </a:xfrm>
          <a:prstGeom prst="rect">
            <a:avLst/>
          </a:prstGeom>
        </p:spPr>
      </p:pic>
      <p:pic>
        <p:nvPicPr>
          <p:cNvPr id="24" name="Graphic 23" descr="Question mark">
            <a:extLst>
              <a:ext uri="{FF2B5EF4-FFF2-40B4-BE49-F238E27FC236}">
                <a16:creationId xmlns:a16="http://schemas.microsoft.com/office/drawing/2014/main" id="{C52FDBC1-2309-4E63-B856-3C9962969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1405" y="4518146"/>
            <a:ext cx="914400" cy="914400"/>
          </a:xfrm>
          <a:prstGeom prst="rect">
            <a:avLst/>
          </a:prstGeom>
        </p:spPr>
      </p:pic>
      <p:pic>
        <p:nvPicPr>
          <p:cNvPr id="27" name="Graphic 26" descr="Checkmark">
            <a:extLst>
              <a:ext uri="{FF2B5EF4-FFF2-40B4-BE49-F238E27FC236}">
                <a16:creationId xmlns:a16="http://schemas.microsoft.com/office/drawing/2014/main" id="{BFF81605-9262-41BF-B31B-3A86817F2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0893" y="45189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751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A06C-C4A5-4314-9385-028F8721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6. Track </a:t>
            </a:r>
            <a:r>
              <a:rPr lang="en-AU" i="1" dirty="0"/>
              <a:t>everything</a:t>
            </a:r>
            <a:endParaRPr lang="en-AU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723E86-D64B-44C8-B80C-1A0001BB8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61" y="2062285"/>
            <a:ext cx="11029615" cy="3634486"/>
          </a:xfrm>
        </p:spPr>
        <p:txBody>
          <a:bodyPr anchor="t"/>
          <a:lstStyle/>
          <a:p>
            <a:pPr marL="324000" lvl="1" indent="0">
              <a:buNone/>
            </a:pPr>
            <a:r>
              <a:rPr lang="en-AU" sz="1600" dirty="0"/>
              <a:t>Pipeline is thus:</a:t>
            </a:r>
          </a:p>
          <a:p>
            <a:pPr lvl="1"/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9CEF-FA40-47DB-B858-126097B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579EF-1640-420E-BEE9-8D11BFFAE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B9B19-E514-44A6-ACBD-E84649B3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79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9600B6B-E6CD-40B6-B2F4-7051445F3D9C}"/>
              </a:ext>
            </a:extLst>
          </p:cNvPr>
          <p:cNvGraphicFramePr/>
          <p:nvPr/>
        </p:nvGraphicFramePr>
        <p:xfrm>
          <a:off x="1852782" y="17040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Brace 6">
            <a:extLst>
              <a:ext uri="{FF2B5EF4-FFF2-40B4-BE49-F238E27FC236}">
                <a16:creationId xmlns:a16="http://schemas.microsoft.com/office/drawing/2014/main" id="{4CBCA4C6-1AB9-4E06-A23B-10E3F900EA40}"/>
              </a:ext>
            </a:extLst>
          </p:cNvPr>
          <p:cNvSpPr/>
          <p:nvPr/>
        </p:nvSpPr>
        <p:spPr>
          <a:xfrm rot="16200000">
            <a:off x="5784204" y="-737499"/>
            <a:ext cx="370212" cy="80229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5D648-9F80-4247-A5EB-E1AE749CD4A8}"/>
              </a:ext>
            </a:extLst>
          </p:cNvPr>
          <p:cNvSpPr txBox="1"/>
          <p:nvPr/>
        </p:nvSpPr>
        <p:spPr>
          <a:xfrm>
            <a:off x="5277853" y="2732791"/>
            <a:ext cx="191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Consolas" panose="020B0609020204030204" pitchFamily="49" charset="0"/>
              </a:rPr>
              <a:t>dvc</a:t>
            </a:r>
            <a:r>
              <a:rPr lang="en-AU" dirty="0">
                <a:latin typeface="Consolas" panose="020B0609020204030204" pitchFamily="49" charset="0"/>
              </a:rPr>
              <a:t> repro</a:t>
            </a:r>
          </a:p>
        </p:txBody>
      </p:sp>
    </p:spTree>
    <p:extLst>
      <p:ext uri="{BB962C8B-B14F-4D97-AF65-F5344CB8AC3E}">
        <p14:creationId xmlns:p14="http://schemas.microsoft.com/office/powerpoint/2010/main" val="372776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43" y="303132"/>
            <a:ext cx="10515600" cy="1325563"/>
          </a:xfrm>
        </p:spPr>
        <p:txBody>
          <a:bodyPr/>
          <a:lstStyle/>
          <a:p>
            <a:r>
              <a:rPr lang="en-AU" dirty="0"/>
              <a:t>the “Tracking Problem” of new physics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1A1-B2AD-412D-9133-D2E4960E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665" y="1628695"/>
            <a:ext cx="3849791" cy="4590063"/>
          </a:xfrm>
        </p:spPr>
        <p:txBody>
          <a:bodyPr>
            <a:norm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New physics requires high energy and high precision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This implies carefully tracking millions of particles per event </a:t>
            </a:r>
            <a:r>
              <a:rPr lang="en-AU" b="1" dirty="0"/>
              <a:t>through the (as-few-as-possible) layers of a detector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Each collision comprises of dozens of events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AU" dirty="0"/>
              <a:t>Each second produces tens of millions of collisions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8</a:t>
            </a:fld>
            <a:endParaRPr lang="en-AU" sz="1800" dirty="0"/>
          </a:p>
        </p:txBody>
      </p:sp>
      <p:pic>
        <p:nvPicPr>
          <p:cNvPr id="7170" name="Picture 2" descr="Image result for onion">
            <a:extLst>
              <a:ext uri="{FF2B5EF4-FFF2-40B4-BE49-F238E27FC236}">
                <a16:creationId xmlns:a16="http://schemas.microsoft.com/office/drawing/2014/main" id="{9A31D10F-29B6-477C-93F1-4FF77AF11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4" t="25345" r="4713" b="32183"/>
          <a:stretch/>
        </p:blipFill>
        <p:spPr bwMode="auto">
          <a:xfrm>
            <a:off x="0" y="993617"/>
            <a:ext cx="2476500" cy="524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E7800A-EBC6-48CF-9484-6FA60E60568E}"/>
              </a:ext>
            </a:extLst>
          </p:cNvPr>
          <p:cNvSpPr/>
          <p:nvPr/>
        </p:nvSpPr>
        <p:spPr>
          <a:xfrm>
            <a:off x="1238250" y="2695340"/>
            <a:ext cx="69122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particle interacting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a layer is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“hit”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D336D1-2133-4256-8EE0-85B0A6A42691}"/>
              </a:ext>
            </a:extLst>
          </p:cNvPr>
          <p:cNvSpPr/>
          <p:nvPr/>
        </p:nvSpPr>
        <p:spPr bwMode="auto">
          <a:xfrm>
            <a:off x="-196215" y="3518746"/>
            <a:ext cx="1630680" cy="86939"/>
          </a:xfrm>
          <a:custGeom>
            <a:avLst/>
            <a:gdLst>
              <a:gd name="connsiteX0" fmla="*/ 0 w 1630680"/>
              <a:gd name="connsiteY0" fmla="*/ 60960 h 86939"/>
              <a:gd name="connsiteX1" fmla="*/ 815340 w 1630680"/>
              <a:gd name="connsiteY1" fmla="*/ 83820 h 86939"/>
              <a:gd name="connsiteX2" fmla="*/ 1630680 w 1630680"/>
              <a:gd name="connsiteY2" fmla="*/ 0 h 8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0680" h="86939">
                <a:moveTo>
                  <a:pt x="0" y="60960"/>
                </a:moveTo>
                <a:cubicBezTo>
                  <a:pt x="271780" y="77470"/>
                  <a:pt x="543560" y="93980"/>
                  <a:pt x="815340" y="83820"/>
                </a:cubicBezTo>
                <a:cubicBezTo>
                  <a:pt x="1087120" y="73660"/>
                  <a:pt x="1473200" y="24130"/>
                  <a:pt x="1630680" y="0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8F27D9-A4A8-4F37-8079-E8731A834E14}"/>
              </a:ext>
            </a:extLst>
          </p:cNvPr>
          <p:cNvCxnSpPr/>
          <p:nvPr/>
        </p:nvCxnSpPr>
        <p:spPr bwMode="auto">
          <a:xfrm>
            <a:off x="838200" y="3429000"/>
            <a:ext cx="400050" cy="287006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C0CE9D-59C7-4CE9-AE83-B897A0D387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200" y="3429001"/>
            <a:ext cx="400050" cy="287005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755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0D779-C3AC-4834-A52F-3F08839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8" y="288290"/>
            <a:ext cx="11029616" cy="1188720"/>
          </a:xfrm>
        </p:spPr>
        <p:txBody>
          <a:bodyPr>
            <a:normAutofit/>
          </a:bodyPr>
          <a:lstStyle/>
          <a:p>
            <a:r>
              <a:rPr lang="en-AU" sz="1800" dirty="0"/>
              <a:t>2. Generate GNN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5FFB1-042A-4D7C-97CC-14B5428BE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0825"/>
            <a:ext cx="11029615" cy="3296158"/>
          </a:xfrm>
        </p:spPr>
        <p:txBody>
          <a:bodyPr anchor="t"/>
          <a:lstStyle/>
          <a:p>
            <a:r>
              <a:rPr lang="en-AU" dirty="0"/>
              <a:t>Linear pipeline is not a good representation for a GNN</a:t>
            </a:r>
          </a:p>
          <a:p>
            <a:r>
              <a:rPr lang="en-AU" dirty="0"/>
              <a:t>C.f. </a:t>
            </a:r>
            <a:r>
              <a:rPr lang="en-AU" i="1" dirty="0"/>
              <a:t>Relational Inductive Biases, Deep Learning, and Graph Networks </a:t>
            </a:r>
            <a:r>
              <a:rPr lang="en-AU" dirty="0"/>
              <a:t>[Battaglia et al., 2018, Google DeepMind + Brain + U of Edinburgh]</a:t>
            </a:r>
          </a:p>
          <a:p>
            <a:r>
              <a:rPr lang="en-AU" dirty="0"/>
              <a:t>Google paper uses “blocks”, where each block contains a flow of one node, edge and graph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FB34A-DD7C-4698-B668-6C3499AD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A2853-CD6F-431C-866F-40A60C14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4F30-B765-4660-A366-D9DA4AA2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BD5D35-C1C6-4FF6-89AF-9BF011C1FC4F}"/>
              </a:ext>
            </a:extLst>
          </p:cNvPr>
          <p:cNvSpPr txBox="1">
            <a:spLocks/>
          </p:cNvSpPr>
          <p:nvPr/>
        </p:nvSpPr>
        <p:spPr>
          <a:xfrm>
            <a:off x="511008" y="75724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Redux: Graphs all the way down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DAE371EE-94C3-4B9C-84CB-FB9310BECF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9686" y="4468065"/>
            <a:ext cx="2563685" cy="1210543"/>
            <a:chOff x="2371" y="2460"/>
            <a:chExt cx="2463" cy="1163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B215A129-6AC8-41C2-9138-83EA06433D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71" y="2460"/>
              <a:ext cx="2463" cy="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060A5835-A367-4D4C-B946-07FE26D05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" y="2460"/>
              <a:ext cx="2466" cy="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90C34611-891D-49F5-B165-64AF44F20D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87545" y="4327271"/>
            <a:ext cx="2970213" cy="1506537"/>
            <a:chOff x="4230" y="2743"/>
            <a:chExt cx="1871" cy="949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A859061B-F526-4204-A128-207779392D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30" y="2743"/>
              <a:ext cx="1871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6A3426A3-7761-4B3C-AFEB-025DF3B49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" y="2743"/>
              <a:ext cx="1875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83193D2F-1EE5-44AE-87A1-DC76F8332705}"/>
              </a:ext>
            </a:extLst>
          </p:cNvPr>
          <p:cNvSpPr/>
          <p:nvPr/>
        </p:nvSpPr>
        <p:spPr>
          <a:xfrm>
            <a:off x="2805366" y="4343278"/>
            <a:ext cx="671150" cy="63290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D8F3B66F-A7D7-40D4-8E38-B85AA75056CA}"/>
              </a:ext>
            </a:extLst>
          </p:cNvPr>
          <p:cNvCxnSpPr>
            <a:stCxn id="15" idx="7"/>
            <a:endCxn id="1033" idx="1"/>
          </p:cNvCxnSpPr>
          <p:nvPr/>
        </p:nvCxnSpPr>
        <p:spPr>
          <a:xfrm rot="16200000" flipH="1">
            <a:off x="4659011" y="3155182"/>
            <a:ext cx="647750" cy="3209317"/>
          </a:xfrm>
          <a:prstGeom prst="curvedConnector4">
            <a:avLst>
              <a:gd name="adj1" fmla="val -35291"/>
              <a:gd name="adj2" fmla="val 5153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400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291432-D3C4-4BEE-9E1E-0A3B8212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27" y="2517737"/>
            <a:ext cx="6323421" cy="25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0D779-C3AC-4834-A52F-3F08839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8" y="288290"/>
            <a:ext cx="11029616" cy="1188720"/>
          </a:xfrm>
        </p:spPr>
        <p:txBody>
          <a:bodyPr>
            <a:normAutofit/>
          </a:bodyPr>
          <a:lstStyle/>
          <a:p>
            <a:r>
              <a:rPr lang="en-AU" sz="1800" dirty="0"/>
              <a:t>2. Generate GNN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5FFB1-042A-4D7C-97CC-14B5428BE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0825"/>
            <a:ext cx="11029615" cy="3296158"/>
          </a:xfrm>
        </p:spPr>
        <p:txBody>
          <a:bodyPr anchor="t">
            <a:normAutofit fontScale="92500" lnSpcReduction="10000"/>
          </a:bodyPr>
          <a:lstStyle/>
          <a:p>
            <a:r>
              <a:rPr lang="en-GB" dirty="0"/>
              <a:t>ML Network as computations graph, e.g. GNN Attention Model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i="1" dirty="0"/>
              <a:t>Neural Architecture Search Over a Graph Search Space </a:t>
            </a:r>
            <a:r>
              <a:rPr lang="en-GB" dirty="0"/>
              <a:t>[</a:t>
            </a:r>
            <a:r>
              <a:rPr lang="en-GB" dirty="0" err="1"/>
              <a:t>Jastrzebski</a:t>
            </a:r>
            <a:r>
              <a:rPr lang="en-GB" dirty="0"/>
              <a:t> et al., 2019, Google AI]</a:t>
            </a:r>
          </a:p>
          <a:p>
            <a:r>
              <a:rPr lang="en-GB" dirty="0"/>
              <a:t>Suggests graph representation can be optimised better than linear representation </a:t>
            </a:r>
            <a:endParaRPr lang="en-AU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FB34A-DD7C-4698-B668-6C3499AD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A2853-CD6F-431C-866F-40A60C14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4F30-B765-4660-A366-D9DA4AA2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BD5D35-C1C6-4FF6-89AF-9BF011C1FC4F}"/>
              </a:ext>
            </a:extLst>
          </p:cNvPr>
          <p:cNvSpPr txBox="1">
            <a:spLocks/>
          </p:cNvSpPr>
          <p:nvPr/>
        </p:nvSpPr>
        <p:spPr>
          <a:xfrm>
            <a:off x="511008" y="75724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Redux: Graphs all the way down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549C06D-1626-4534-B86B-F0708A2451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1008" y="3386790"/>
            <a:ext cx="4664576" cy="712945"/>
            <a:chOff x="715" y="2190"/>
            <a:chExt cx="3448" cy="527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FBDD37F0-3B31-4CAE-8F17-5D12197432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15" y="2190"/>
              <a:ext cx="3448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60F80F38-D79E-476B-9228-5916E7256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" y="2190"/>
              <a:ext cx="3451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CCF5C8C-B210-4C15-AB2B-7FF5BA031E8C}"/>
              </a:ext>
            </a:extLst>
          </p:cNvPr>
          <p:cNvSpPr/>
          <p:nvPr/>
        </p:nvSpPr>
        <p:spPr>
          <a:xfrm>
            <a:off x="652632" y="4098204"/>
            <a:ext cx="4381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Linear representation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A843AE-3C60-4D73-AB65-79A962EB2E99}"/>
              </a:ext>
            </a:extLst>
          </p:cNvPr>
          <p:cNvCxnSpPr>
            <a:cxnSpLocks/>
          </p:cNvCxnSpPr>
          <p:nvPr/>
        </p:nvCxnSpPr>
        <p:spPr>
          <a:xfrm>
            <a:off x="5562600" y="4078904"/>
            <a:ext cx="46321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B14BACA-5B4F-4B17-A5D3-7308EE9A0823}"/>
              </a:ext>
            </a:extLst>
          </p:cNvPr>
          <p:cNvSpPr/>
          <p:nvPr/>
        </p:nvSpPr>
        <p:spPr>
          <a:xfrm>
            <a:off x="7210518" y="1786024"/>
            <a:ext cx="44694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 representation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26FB9-3D21-465F-92D7-D5878D0ADC43}"/>
              </a:ext>
            </a:extLst>
          </p:cNvPr>
          <p:cNvSpPr txBox="1"/>
          <p:nvPr/>
        </p:nvSpPr>
        <p:spPr>
          <a:xfrm>
            <a:off x="10117932" y="5083334"/>
            <a:ext cx="1771650" cy="87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/>
              <a:t>Data node</a:t>
            </a:r>
          </a:p>
          <a:p>
            <a:pPr>
              <a:lnSpc>
                <a:spcPct val="150000"/>
              </a:lnSpc>
            </a:pPr>
            <a:r>
              <a:rPr lang="en-AU" dirty="0"/>
              <a:t>Function node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ADEAAA-93C8-480E-8885-B6784E5A48C3}"/>
              </a:ext>
            </a:extLst>
          </p:cNvPr>
          <p:cNvSpPr/>
          <p:nvPr/>
        </p:nvSpPr>
        <p:spPr>
          <a:xfrm>
            <a:off x="9799472" y="5213024"/>
            <a:ext cx="281092" cy="281092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BA2CEA-7CC6-406D-80FE-C5C071A2E42C}"/>
              </a:ext>
            </a:extLst>
          </p:cNvPr>
          <p:cNvSpPr/>
          <p:nvPr/>
        </p:nvSpPr>
        <p:spPr>
          <a:xfrm>
            <a:off x="9799472" y="5639458"/>
            <a:ext cx="281092" cy="281092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295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291432-D3C4-4BEE-9E1E-0A3B8212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27" y="2517737"/>
            <a:ext cx="6323421" cy="25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0D779-C3AC-4834-A52F-3F08839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8" y="288290"/>
            <a:ext cx="11029616" cy="1188720"/>
          </a:xfrm>
        </p:spPr>
        <p:txBody>
          <a:bodyPr>
            <a:normAutofit/>
          </a:bodyPr>
          <a:lstStyle/>
          <a:p>
            <a:r>
              <a:rPr lang="en-AU" sz="1800" dirty="0"/>
              <a:t>2. Generate GNN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5FFB1-042A-4D7C-97CC-14B5428BE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30825"/>
            <a:ext cx="11029615" cy="3296158"/>
          </a:xfrm>
        </p:spPr>
        <p:txBody>
          <a:bodyPr anchor="t">
            <a:normAutofit fontScale="92500" lnSpcReduction="10000"/>
          </a:bodyPr>
          <a:lstStyle/>
          <a:p>
            <a:r>
              <a:rPr lang="en-GB" dirty="0"/>
              <a:t>ML Network as computations graph, e.g. GNN Attention Model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i="1" dirty="0"/>
              <a:t>Neural Architecture Search Over a Graph Search Space </a:t>
            </a:r>
            <a:r>
              <a:rPr lang="en-GB" dirty="0"/>
              <a:t>[</a:t>
            </a:r>
            <a:r>
              <a:rPr lang="en-GB" dirty="0" err="1"/>
              <a:t>Jastrzebski</a:t>
            </a:r>
            <a:r>
              <a:rPr lang="en-GB" dirty="0"/>
              <a:t> et al., 2019, Google AI]</a:t>
            </a:r>
          </a:p>
          <a:p>
            <a:r>
              <a:rPr lang="en-GB" dirty="0"/>
              <a:t>Suggests graph representation can be optimised better than linear representation </a:t>
            </a:r>
            <a:endParaRPr lang="en-AU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FB34A-DD7C-4698-B668-6C3499AD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A2853-CD6F-431C-866F-40A60C14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4F30-B765-4660-A366-D9DA4AA2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BD5D35-C1C6-4FF6-89AF-9BF011C1FC4F}"/>
              </a:ext>
            </a:extLst>
          </p:cNvPr>
          <p:cNvSpPr txBox="1">
            <a:spLocks/>
          </p:cNvSpPr>
          <p:nvPr/>
        </p:nvSpPr>
        <p:spPr>
          <a:xfrm>
            <a:off x="511008" y="75724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Redux: Graphs all the way down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549C06D-1626-4534-B86B-F0708A2451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1008" y="3386790"/>
            <a:ext cx="4664576" cy="712945"/>
            <a:chOff x="715" y="2190"/>
            <a:chExt cx="3448" cy="527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FBDD37F0-3B31-4CAE-8F17-5D12197432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15" y="2190"/>
              <a:ext cx="3448" cy="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60F80F38-D79E-476B-9228-5916E7256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" y="2190"/>
              <a:ext cx="3451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CCF5C8C-B210-4C15-AB2B-7FF5BA031E8C}"/>
              </a:ext>
            </a:extLst>
          </p:cNvPr>
          <p:cNvSpPr/>
          <p:nvPr/>
        </p:nvSpPr>
        <p:spPr>
          <a:xfrm>
            <a:off x="652632" y="4098204"/>
            <a:ext cx="4381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Linear representation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A843AE-3C60-4D73-AB65-79A962EB2E99}"/>
              </a:ext>
            </a:extLst>
          </p:cNvPr>
          <p:cNvCxnSpPr>
            <a:cxnSpLocks/>
          </p:cNvCxnSpPr>
          <p:nvPr/>
        </p:nvCxnSpPr>
        <p:spPr>
          <a:xfrm>
            <a:off x="5562600" y="4078904"/>
            <a:ext cx="46321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B26FB9-3D21-465F-92D7-D5878D0ADC43}"/>
              </a:ext>
            </a:extLst>
          </p:cNvPr>
          <p:cNvSpPr txBox="1"/>
          <p:nvPr/>
        </p:nvSpPr>
        <p:spPr>
          <a:xfrm>
            <a:off x="10117932" y="5083334"/>
            <a:ext cx="1771650" cy="87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/>
              <a:t>Data node</a:t>
            </a:r>
          </a:p>
          <a:p>
            <a:pPr>
              <a:lnSpc>
                <a:spcPct val="150000"/>
              </a:lnSpc>
            </a:pPr>
            <a:r>
              <a:rPr lang="en-AU" dirty="0"/>
              <a:t>Function node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ADEAAA-93C8-480E-8885-B6784E5A48C3}"/>
              </a:ext>
            </a:extLst>
          </p:cNvPr>
          <p:cNvSpPr/>
          <p:nvPr/>
        </p:nvSpPr>
        <p:spPr>
          <a:xfrm>
            <a:off x="9799472" y="5213024"/>
            <a:ext cx="281092" cy="281092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BA2CEA-7CC6-406D-80FE-C5C071A2E42C}"/>
              </a:ext>
            </a:extLst>
          </p:cNvPr>
          <p:cNvSpPr/>
          <p:nvPr/>
        </p:nvSpPr>
        <p:spPr>
          <a:xfrm>
            <a:off x="9799472" y="5639458"/>
            <a:ext cx="281092" cy="281092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18B5993-814A-49E6-8223-2AE1059B6B37}"/>
              </a:ext>
            </a:extLst>
          </p:cNvPr>
          <p:cNvSpPr/>
          <p:nvPr/>
        </p:nvSpPr>
        <p:spPr>
          <a:xfrm>
            <a:off x="5963897" y="2768960"/>
            <a:ext cx="3985073" cy="2435887"/>
          </a:xfrm>
          <a:custGeom>
            <a:avLst/>
            <a:gdLst>
              <a:gd name="connsiteX0" fmla="*/ 3984966 w 4057015"/>
              <a:gd name="connsiteY0" fmla="*/ 2088790 h 2421644"/>
              <a:gd name="connsiteX1" fmla="*/ 3508716 w 4057015"/>
              <a:gd name="connsiteY1" fmla="*/ 1574440 h 2421644"/>
              <a:gd name="connsiteX2" fmla="*/ 1289391 w 4057015"/>
              <a:gd name="connsiteY2" fmla="*/ 883878 h 2421644"/>
              <a:gd name="connsiteX3" fmla="*/ 594066 w 4057015"/>
              <a:gd name="connsiteY3" fmla="*/ 93303 h 2421644"/>
              <a:gd name="connsiteX4" fmla="*/ 3516 w 4057015"/>
              <a:gd name="connsiteY4" fmla="*/ 164740 h 2421644"/>
              <a:gd name="connsiteX5" fmla="*/ 446428 w 4057015"/>
              <a:gd name="connsiteY5" fmla="*/ 1431565 h 2421644"/>
              <a:gd name="connsiteX6" fmla="*/ 2208553 w 4057015"/>
              <a:gd name="connsiteY6" fmla="*/ 2336440 h 2421644"/>
              <a:gd name="connsiteX7" fmla="*/ 3861141 w 4057015"/>
              <a:gd name="connsiteY7" fmla="*/ 2355490 h 2421644"/>
              <a:gd name="connsiteX8" fmla="*/ 3984966 w 4057015"/>
              <a:gd name="connsiteY8" fmla="*/ 2088790 h 2421644"/>
              <a:gd name="connsiteX0" fmla="*/ 3984966 w 3985073"/>
              <a:gd name="connsiteY0" fmla="*/ 2088790 h 2435887"/>
              <a:gd name="connsiteX1" fmla="*/ 3508716 w 3985073"/>
              <a:gd name="connsiteY1" fmla="*/ 1574440 h 2435887"/>
              <a:gd name="connsiteX2" fmla="*/ 1289391 w 3985073"/>
              <a:gd name="connsiteY2" fmla="*/ 883878 h 2435887"/>
              <a:gd name="connsiteX3" fmla="*/ 594066 w 3985073"/>
              <a:gd name="connsiteY3" fmla="*/ 93303 h 2435887"/>
              <a:gd name="connsiteX4" fmla="*/ 3516 w 3985073"/>
              <a:gd name="connsiteY4" fmla="*/ 164740 h 2435887"/>
              <a:gd name="connsiteX5" fmla="*/ 446428 w 3985073"/>
              <a:gd name="connsiteY5" fmla="*/ 1431565 h 2435887"/>
              <a:gd name="connsiteX6" fmla="*/ 2208553 w 3985073"/>
              <a:gd name="connsiteY6" fmla="*/ 2336440 h 2435887"/>
              <a:gd name="connsiteX7" fmla="*/ 3537291 w 3985073"/>
              <a:gd name="connsiteY7" fmla="*/ 2388828 h 2435887"/>
              <a:gd name="connsiteX8" fmla="*/ 3984966 w 3985073"/>
              <a:gd name="connsiteY8" fmla="*/ 2088790 h 243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5073" h="2435887">
                <a:moveTo>
                  <a:pt x="3984966" y="2088790"/>
                </a:moveTo>
                <a:cubicBezTo>
                  <a:pt x="3980204" y="1953059"/>
                  <a:pt x="3957978" y="1775259"/>
                  <a:pt x="3508716" y="1574440"/>
                </a:cubicBezTo>
                <a:cubicBezTo>
                  <a:pt x="3059453" y="1373621"/>
                  <a:pt x="1775166" y="1130734"/>
                  <a:pt x="1289391" y="883878"/>
                </a:cubicBezTo>
                <a:cubicBezTo>
                  <a:pt x="803616" y="637022"/>
                  <a:pt x="808378" y="213159"/>
                  <a:pt x="594066" y="93303"/>
                </a:cubicBezTo>
                <a:cubicBezTo>
                  <a:pt x="379753" y="-26553"/>
                  <a:pt x="28122" y="-58304"/>
                  <a:pt x="3516" y="164740"/>
                </a:cubicBezTo>
                <a:cubicBezTo>
                  <a:pt x="-21090" y="387784"/>
                  <a:pt x="78922" y="1069615"/>
                  <a:pt x="446428" y="1431565"/>
                </a:cubicBezTo>
                <a:cubicBezTo>
                  <a:pt x="813934" y="1793515"/>
                  <a:pt x="1639434" y="2182453"/>
                  <a:pt x="2208553" y="2336440"/>
                </a:cubicBezTo>
                <a:cubicBezTo>
                  <a:pt x="2777672" y="2490428"/>
                  <a:pt x="3238841" y="2430103"/>
                  <a:pt x="3537291" y="2388828"/>
                </a:cubicBezTo>
                <a:cubicBezTo>
                  <a:pt x="3835741" y="2347553"/>
                  <a:pt x="3989728" y="2224521"/>
                  <a:pt x="3984966" y="2088790"/>
                </a:cubicBezTo>
                <a:close/>
              </a:path>
            </a:pathLst>
          </a:custGeom>
          <a:noFill/>
          <a:ln>
            <a:solidFill>
              <a:srgbClr val="EC5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4635813-26BD-48F5-A57E-16C02AAC88CB}"/>
              </a:ext>
            </a:extLst>
          </p:cNvPr>
          <p:cNvSpPr/>
          <p:nvPr/>
        </p:nvSpPr>
        <p:spPr>
          <a:xfrm>
            <a:off x="7037119" y="2492844"/>
            <a:ext cx="3277435" cy="2054523"/>
          </a:xfrm>
          <a:custGeom>
            <a:avLst/>
            <a:gdLst>
              <a:gd name="connsiteX0" fmla="*/ 50341 w 2853514"/>
              <a:gd name="connsiteY0" fmla="*/ 160866 h 1729908"/>
              <a:gd name="connsiteX1" fmla="*/ 445628 w 2853514"/>
              <a:gd name="connsiteY1" fmla="*/ 17991 h 1729908"/>
              <a:gd name="connsiteX2" fmla="*/ 1879141 w 2853514"/>
              <a:gd name="connsiteY2" fmla="*/ 527578 h 1729908"/>
              <a:gd name="connsiteX3" fmla="*/ 2826878 w 2853514"/>
              <a:gd name="connsiteY3" fmla="*/ 1313391 h 1729908"/>
              <a:gd name="connsiteX4" fmla="*/ 2479216 w 2853514"/>
              <a:gd name="connsiteY4" fmla="*/ 1722966 h 1729908"/>
              <a:gd name="connsiteX5" fmla="*/ 1317166 w 2853514"/>
              <a:gd name="connsiteY5" fmla="*/ 994303 h 1729908"/>
              <a:gd name="connsiteX6" fmla="*/ 145591 w 2853514"/>
              <a:gd name="connsiteY6" fmla="*/ 603778 h 1729908"/>
              <a:gd name="connsiteX7" fmla="*/ 50341 w 2853514"/>
              <a:gd name="connsiteY7" fmla="*/ 160866 h 1729908"/>
              <a:gd name="connsiteX0" fmla="*/ 50341 w 3234624"/>
              <a:gd name="connsiteY0" fmla="*/ 160866 h 1908972"/>
              <a:gd name="connsiteX1" fmla="*/ 445628 w 3234624"/>
              <a:gd name="connsiteY1" fmla="*/ 17991 h 1908972"/>
              <a:gd name="connsiteX2" fmla="*/ 1879141 w 3234624"/>
              <a:gd name="connsiteY2" fmla="*/ 527578 h 1908972"/>
              <a:gd name="connsiteX3" fmla="*/ 3222166 w 3234624"/>
              <a:gd name="connsiteY3" fmla="*/ 1813454 h 1908972"/>
              <a:gd name="connsiteX4" fmla="*/ 2479216 w 3234624"/>
              <a:gd name="connsiteY4" fmla="*/ 1722966 h 1908972"/>
              <a:gd name="connsiteX5" fmla="*/ 1317166 w 3234624"/>
              <a:gd name="connsiteY5" fmla="*/ 994303 h 1908972"/>
              <a:gd name="connsiteX6" fmla="*/ 145591 w 3234624"/>
              <a:gd name="connsiteY6" fmla="*/ 603778 h 1908972"/>
              <a:gd name="connsiteX7" fmla="*/ 50341 w 3234624"/>
              <a:gd name="connsiteY7" fmla="*/ 160866 h 1908972"/>
              <a:gd name="connsiteX0" fmla="*/ 50341 w 3256584"/>
              <a:gd name="connsiteY0" fmla="*/ 160866 h 2073702"/>
              <a:gd name="connsiteX1" fmla="*/ 445628 w 3256584"/>
              <a:gd name="connsiteY1" fmla="*/ 17991 h 2073702"/>
              <a:gd name="connsiteX2" fmla="*/ 1879141 w 3256584"/>
              <a:gd name="connsiteY2" fmla="*/ 527578 h 2073702"/>
              <a:gd name="connsiteX3" fmla="*/ 3222166 w 3256584"/>
              <a:gd name="connsiteY3" fmla="*/ 1813454 h 2073702"/>
              <a:gd name="connsiteX4" fmla="*/ 2726866 w 3256584"/>
              <a:gd name="connsiteY4" fmla="*/ 2008716 h 2073702"/>
              <a:gd name="connsiteX5" fmla="*/ 1317166 w 3256584"/>
              <a:gd name="connsiteY5" fmla="*/ 994303 h 2073702"/>
              <a:gd name="connsiteX6" fmla="*/ 145591 w 3256584"/>
              <a:gd name="connsiteY6" fmla="*/ 603778 h 2073702"/>
              <a:gd name="connsiteX7" fmla="*/ 50341 w 3256584"/>
              <a:gd name="connsiteY7" fmla="*/ 160866 h 2073702"/>
              <a:gd name="connsiteX0" fmla="*/ 50341 w 3255482"/>
              <a:gd name="connsiteY0" fmla="*/ 165239 h 2075780"/>
              <a:gd name="connsiteX1" fmla="*/ 445628 w 3255482"/>
              <a:gd name="connsiteY1" fmla="*/ 22364 h 2075780"/>
              <a:gd name="connsiteX2" fmla="*/ 1898191 w 3255482"/>
              <a:gd name="connsiteY2" fmla="*/ 598626 h 2075780"/>
              <a:gd name="connsiteX3" fmla="*/ 3222166 w 3255482"/>
              <a:gd name="connsiteY3" fmla="*/ 1817827 h 2075780"/>
              <a:gd name="connsiteX4" fmla="*/ 2726866 w 3255482"/>
              <a:gd name="connsiteY4" fmla="*/ 2013089 h 2075780"/>
              <a:gd name="connsiteX5" fmla="*/ 1317166 w 3255482"/>
              <a:gd name="connsiteY5" fmla="*/ 998676 h 2075780"/>
              <a:gd name="connsiteX6" fmla="*/ 145591 w 3255482"/>
              <a:gd name="connsiteY6" fmla="*/ 608151 h 2075780"/>
              <a:gd name="connsiteX7" fmla="*/ 50341 w 3255482"/>
              <a:gd name="connsiteY7" fmla="*/ 165239 h 2075780"/>
              <a:gd name="connsiteX0" fmla="*/ 56697 w 3261838"/>
              <a:gd name="connsiteY0" fmla="*/ 78997 h 1989538"/>
              <a:gd name="connsiteX1" fmla="*/ 547234 w 3261838"/>
              <a:gd name="connsiteY1" fmla="*/ 40897 h 1989538"/>
              <a:gd name="connsiteX2" fmla="*/ 1904547 w 3261838"/>
              <a:gd name="connsiteY2" fmla="*/ 512384 h 1989538"/>
              <a:gd name="connsiteX3" fmla="*/ 3228522 w 3261838"/>
              <a:gd name="connsiteY3" fmla="*/ 1731585 h 1989538"/>
              <a:gd name="connsiteX4" fmla="*/ 2733222 w 3261838"/>
              <a:gd name="connsiteY4" fmla="*/ 1926847 h 1989538"/>
              <a:gd name="connsiteX5" fmla="*/ 1323522 w 3261838"/>
              <a:gd name="connsiteY5" fmla="*/ 912434 h 1989538"/>
              <a:gd name="connsiteX6" fmla="*/ 151947 w 3261838"/>
              <a:gd name="connsiteY6" fmla="*/ 521909 h 1989538"/>
              <a:gd name="connsiteX7" fmla="*/ 56697 w 3261838"/>
              <a:gd name="connsiteY7" fmla="*/ 78997 h 1989538"/>
              <a:gd name="connsiteX0" fmla="*/ 56697 w 3268652"/>
              <a:gd name="connsiteY0" fmla="*/ 78997 h 2032783"/>
              <a:gd name="connsiteX1" fmla="*/ 547234 w 3268652"/>
              <a:gd name="connsiteY1" fmla="*/ 40897 h 2032783"/>
              <a:gd name="connsiteX2" fmla="*/ 1904547 w 3268652"/>
              <a:gd name="connsiteY2" fmla="*/ 512384 h 2032783"/>
              <a:gd name="connsiteX3" fmla="*/ 3228522 w 3268652"/>
              <a:gd name="connsiteY3" fmla="*/ 1731585 h 2032783"/>
              <a:gd name="connsiteX4" fmla="*/ 2780847 w 3268652"/>
              <a:gd name="connsiteY4" fmla="*/ 1979234 h 2032783"/>
              <a:gd name="connsiteX5" fmla="*/ 1323522 w 3268652"/>
              <a:gd name="connsiteY5" fmla="*/ 912434 h 2032783"/>
              <a:gd name="connsiteX6" fmla="*/ 151947 w 3268652"/>
              <a:gd name="connsiteY6" fmla="*/ 521909 h 2032783"/>
              <a:gd name="connsiteX7" fmla="*/ 56697 w 3268652"/>
              <a:gd name="connsiteY7" fmla="*/ 78997 h 2032783"/>
              <a:gd name="connsiteX0" fmla="*/ 56697 w 3277435"/>
              <a:gd name="connsiteY0" fmla="*/ 78997 h 2020156"/>
              <a:gd name="connsiteX1" fmla="*/ 547234 w 3277435"/>
              <a:gd name="connsiteY1" fmla="*/ 40897 h 2020156"/>
              <a:gd name="connsiteX2" fmla="*/ 1904547 w 3277435"/>
              <a:gd name="connsiteY2" fmla="*/ 512384 h 2020156"/>
              <a:gd name="connsiteX3" fmla="*/ 3238047 w 3277435"/>
              <a:gd name="connsiteY3" fmla="*/ 1674435 h 2020156"/>
              <a:gd name="connsiteX4" fmla="*/ 2780847 w 3277435"/>
              <a:gd name="connsiteY4" fmla="*/ 1979234 h 2020156"/>
              <a:gd name="connsiteX5" fmla="*/ 1323522 w 3277435"/>
              <a:gd name="connsiteY5" fmla="*/ 912434 h 2020156"/>
              <a:gd name="connsiteX6" fmla="*/ 151947 w 3277435"/>
              <a:gd name="connsiteY6" fmla="*/ 521909 h 2020156"/>
              <a:gd name="connsiteX7" fmla="*/ 56697 w 3277435"/>
              <a:gd name="connsiteY7" fmla="*/ 78997 h 2020156"/>
              <a:gd name="connsiteX0" fmla="*/ 56697 w 3277435"/>
              <a:gd name="connsiteY0" fmla="*/ 78997 h 2054523"/>
              <a:gd name="connsiteX1" fmla="*/ 547234 w 3277435"/>
              <a:gd name="connsiteY1" fmla="*/ 40897 h 2054523"/>
              <a:gd name="connsiteX2" fmla="*/ 1904547 w 3277435"/>
              <a:gd name="connsiteY2" fmla="*/ 512384 h 2054523"/>
              <a:gd name="connsiteX3" fmla="*/ 3238047 w 3277435"/>
              <a:gd name="connsiteY3" fmla="*/ 1674435 h 2054523"/>
              <a:gd name="connsiteX4" fmla="*/ 2780847 w 3277435"/>
              <a:gd name="connsiteY4" fmla="*/ 2017334 h 2054523"/>
              <a:gd name="connsiteX5" fmla="*/ 1323522 w 3277435"/>
              <a:gd name="connsiteY5" fmla="*/ 912434 h 2054523"/>
              <a:gd name="connsiteX6" fmla="*/ 151947 w 3277435"/>
              <a:gd name="connsiteY6" fmla="*/ 521909 h 2054523"/>
              <a:gd name="connsiteX7" fmla="*/ 56697 w 3277435"/>
              <a:gd name="connsiteY7" fmla="*/ 78997 h 205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435" h="2054523">
                <a:moveTo>
                  <a:pt x="56697" y="78997"/>
                </a:moveTo>
                <a:cubicBezTo>
                  <a:pt x="122578" y="-1172"/>
                  <a:pt x="239259" y="-31334"/>
                  <a:pt x="547234" y="40897"/>
                </a:cubicBezTo>
                <a:cubicBezTo>
                  <a:pt x="855209" y="113128"/>
                  <a:pt x="1456078" y="240128"/>
                  <a:pt x="1904547" y="512384"/>
                </a:cubicBezTo>
                <a:cubicBezTo>
                  <a:pt x="2353016" y="784640"/>
                  <a:pt x="3091997" y="1423610"/>
                  <a:pt x="3238047" y="1674435"/>
                </a:cubicBezTo>
                <a:cubicBezTo>
                  <a:pt x="3384097" y="1925260"/>
                  <a:pt x="3099935" y="2144334"/>
                  <a:pt x="2780847" y="2017334"/>
                </a:cubicBezTo>
                <a:cubicBezTo>
                  <a:pt x="2461760" y="1890334"/>
                  <a:pt x="1712460" y="1098965"/>
                  <a:pt x="1323522" y="912434"/>
                </a:cubicBezTo>
                <a:cubicBezTo>
                  <a:pt x="934584" y="725903"/>
                  <a:pt x="362291" y="663196"/>
                  <a:pt x="151947" y="521909"/>
                </a:cubicBezTo>
                <a:cubicBezTo>
                  <a:pt x="-58397" y="380622"/>
                  <a:pt x="-9184" y="159166"/>
                  <a:pt x="56697" y="78997"/>
                </a:cubicBezTo>
                <a:close/>
              </a:path>
            </a:pathLst>
          </a:custGeom>
          <a:noFill/>
          <a:ln>
            <a:solidFill>
              <a:srgbClr val="70B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4D3DD-5658-40EB-91F3-232F6C5592BC}"/>
              </a:ext>
            </a:extLst>
          </p:cNvPr>
          <p:cNvSpPr/>
          <p:nvPr/>
        </p:nvSpPr>
        <p:spPr>
          <a:xfrm>
            <a:off x="7210518" y="1786024"/>
            <a:ext cx="44694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 representation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CDD3A7-4E2A-4665-A5F3-724C31943376}"/>
              </a:ext>
            </a:extLst>
          </p:cNvPr>
          <p:cNvSpPr/>
          <p:nvPr/>
        </p:nvSpPr>
        <p:spPr>
          <a:xfrm>
            <a:off x="9044032" y="2718914"/>
            <a:ext cx="10443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 err="1">
                <a:ln w="0"/>
                <a:solidFill>
                  <a:srgbClr val="70BF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NodeNet</a:t>
            </a:r>
            <a:endParaRPr lang="en-US" b="0" cap="none" spc="0" dirty="0">
              <a:ln w="0"/>
              <a:solidFill>
                <a:srgbClr val="70BF4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266FEF-79EB-4832-89ED-A45A4462A489}"/>
              </a:ext>
            </a:extLst>
          </p:cNvPr>
          <p:cNvSpPr/>
          <p:nvPr/>
        </p:nvSpPr>
        <p:spPr>
          <a:xfrm>
            <a:off x="7460630" y="3956218"/>
            <a:ext cx="101226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 err="1">
                <a:ln w="0"/>
                <a:solidFill>
                  <a:srgbClr val="EC5D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EdgeNet</a:t>
            </a:r>
            <a:endParaRPr lang="en-US" b="0" cap="none" spc="0" dirty="0">
              <a:ln w="0"/>
              <a:solidFill>
                <a:srgbClr val="EC5D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21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81574FC-5D4E-4DF4-9050-979BF2E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81" y="1519488"/>
            <a:ext cx="4163026" cy="33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0D779-C3AC-4834-A52F-3F08839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8" y="288290"/>
            <a:ext cx="11029616" cy="1188720"/>
          </a:xfrm>
        </p:spPr>
        <p:txBody>
          <a:bodyPr>
            <a:normAutofit/>
          </a:bodyPr>
          <a:lstStyle/>
          <a:p>
            <a:r>
              <a:rPr lang="en-AU" sz="1800" dirty="0"/>
              <a:t>2. Generate GNN architecture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01A2F5-58EC-454F-AAB5-4D25201D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AU" dirty="0"/>
              <a:t>New plan: generate GNN architecture as a </a:t>
            </a:r>
            <a:r>
              <a:rPr lang="en-AU" i="1" dirty="0"/>
              <a:t>computation</a:t>
            </a:r>
            <a:r>
              <a:rPr lang="en-AU" dirty="0"/>
              <a:t> graph</a:t>
            </a:r>
          </a:p>
          <a:p>
            <a:r>
              <a:rPr lang="en-AU" dirty="0"/>
              <a:t>Obvious problem: Cannot arbitrarily connect data-function-data</a:t>
            </a:r>
          </a:p>
          <a:p>
            <a:r>
              <a:rPr lang="en-AU" dirty="0"/>
              <a:t>To choose the structure of the graph, walk through a </a:t>
            </a:r>
            <a:r>
              <a:rPr lang="en-AU" i="1" dirty="0"/>
              <a:t>function </a:t>
            </a:r>
            <a:r>
              <a:rPr lang="en-AU" dirty="0"/>
              <a:t>graph</a:t>
            </a:r>
          </a:p>
          <a:p>
            <a:r>
              <a:rPr lang="en-AU" dirty="0"/>
              <a:t>As we walk through </a:t>
            </a:r>
            <a:r>
              <a:rPr lang="en-AU" i="1" dirty="0"/>
              <a:t>function </a:t>
            </a:r>
            <a:r>
              <a:rPr lang="en-AU" dirty="0"/>
              <a:t>graph, we are constructing the</a:t>
            </a:r>
            <a:br>
              <a:rPr lang="en-AU" dirty="0"/>
            </a:br>
            <a:r>
              <a:rPr lang="en-AU" i="1" dirty="0"/>
              <a:t>computation </a:t>
            </a:r>
            <a:r>
              <a:rPr lang="en-AU" dirty="0"/>
              <a:t>graph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FB34A-DD7C-4698-B668-6C3499AD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A2853-CD6F-431C-866F-40A60C14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4F30-B765-4660-A366-D9DA4AA2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BD5D35-C1C6-4FF6-89AF-9BF011C1FC4F}"/>
              </a:ext>
            </a:extLst>
          </p:cNvPr>
          <p:cNvSpPr txBox="1">
            <a:spLocks/>
          </p:cNvSpPr>
          <p:nvPr/>
        </p:nvSpPr>
        <p:spPr>
          <a:xfrm>
            <a:off x="511008" y="75724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dirty="0"/>
              <a:t>Redux: Graphs all the way down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3C5C75-C6E1-4A18-A8CA-6E572AA389A7}"/>
              </a:ext>
            </a:extLst>
          </p:cNvPr>
          <p:cNvSpPr/>
          <p:nvPr/>
        </p:nvSpPr>
        <p:spPr>
          <a:xfrm>
            <a:off x="7649580" y="4908267"/>
            <a:ext cx="37594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 f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unction graph</a:t>
            </a:r>
          </a:p>
        </p:txBody>
      </p:sp>
    </p:spTree>
    <p:extLst>
      <p:ext uri="{BB962C8B-B14F-4D97-AF65-F5344CB8AC3E}">
        <p14:creationId xmlns:p14="http://schemas.microsoft.com/office/powerpoint/2010/main" val="29131605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Archi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tecture</a:t>
            </a:r>
            <a:r>
              <a:rPr lang="en-AU" dirty="0" err="1"/>
              <a:t>op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timisation</a:t>
            </a:r>
            <a:r>
              <a:rPr lang="en-AU" dirty="0">
                <a:solidFill>
                  <a:schemeClr val="bg1">
                    <a:lumMod val="85000"/>
                  </a:schemeClr>
                </a:solidFill>
              </a:rPr>
              <a:t>(with/for)</a:t>
            </a:r>
            <a:r>
              <a:rPr lang="en-AU" dirty="0" err="1"/>
              <a:t>tr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ack</a:t>
            </a:r>
            <a:r>
              <a:rPr lang="en-AU" dirty="0" err="1"/>
              <a:t>x</a:t>
            </a:r>
            <a:r>
              <a:rPr lang="en-AU" dirty="0"/>
              <a:t>: </a:t>
            </a:r>
            <a:r>
              <a:rPr lang="en-AU" dirty="0" err="1"/>
              <a:t>archioptrx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6CE0-B51D-45D5-A81A-3AB63E78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AU" dirty="0"/>
              <a:t>Define sources and targets (e.g. source: node data, target: edge data)</a:t>
            </a:r>
          </a:p>
          <a:p>
            <a:pPr marL="342900" indent="-342900">
              <a:buAutoNum type="arabicPeriod"/>
            </a:pPr>
            <a:r>
              <a:rPr lang="en-AU" dirty="0"/>
              <a:t>Start random walk in </a:t>
            </a:r>
            <a:r>
              <a:rPr lang="en-AU" i="1" dirty="0"/>
              <a:t>function </a:t>
            </a:r>
            <a:r>
              <a:rPr lang="en-AU" dirty="0"/>
              <a:t>graph at source node</a:t>
            </a:r>
          </a:p>
          <a:p>
            <a:pPr marL="342900" indent="-342900">
              <a:buAutoNum type="arabicPeriod"/>
            </a:pPr>
            <a:r>
              <a:rPr lang="en-AU" dirty="0"/>
              <a:t>From data nodes, randomly choose a child function</a:t>
            </a:r>
          </a:p>
          <a:p>
            <a:pPr marL="342900" indent="-342900">
              <a:buAutoNum type="arabicPeriod"/>
            </a:pPr>
            <a:r>
              <a:rPr lang="en-AU" dirty="0"/>
              <a:t>From function nodes, proceed to child data</a:t>
            </a:r>
          </a:p>
          <a:p>
            <a:pPr marL="342900" indent="-342900">
              <a:buAutoNum type="arabicPeriod"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461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Archi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tecture</a:t>
            </a:r>
            <a:r>
              <a:rPr lang="en-AU" dirty="0" err="1"/>
              <a:t>op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timisation</a:t>
            </a:r>
            <a:r>
              <a:rPr lang="en-AU" dirty="0">
                <a:solidFill>
                  <a:schemeClr val="bg1">
                    <a:lumMod val="85000"/>
                  </a:schemeClr>
                </a:solidFill>
              </a:rPr>
              <a:t>(with/for)</a:t>
            </a:r>
            <a:r>
              <a:rPr lang="en-AU" dirty="0" err="1"/>
              <a:t>tr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ack</a:t>
            </a:r>
            <a:r>
              <a:rPr lang="en-AU" dirty="0" err="1"/>
              <a:t>x</a:t>
            </a:r>
            <a:r>
              <a:rPr lang="en-AU" dirty="0"/>
              <a:t>: </a:t>
            </a:r>
            <a:r>
              <a:rPr lang="en-AU" dirty="0" err="1"/>
              <a:t>archioptrx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6CE0-B51D-45D5-A81A-3AB63E78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AU" dirty="0"/>
              <a:t>Define sources and targets </a:t>
            </a:r>
            <a:br>
              <a:rPr lang="en-AU" dirty="0"/>
            </a:br>
            <a:r>
              <a:rPr lang="en-AU" dirty="0"/>
              <a:t>(e.g. source: node features, target: edge features)</a:t>
            </a:r>
          </a:p>
          <a:p>
            <a:pPr marL="342900" indent="-342900">
              <a:buAutoNum type="arabicPeriod"/>
            </a:pPr>
            <a:r>
              <a:rPr lang="en-AU" dirty="0"/>
              <a:t>Start random walk in </a:t>
            </a:r>
            <a:r>
              <a:rPr lang="en-AU" i="1" dirty="0"/>
              <a:t>function </a:t>
            </a:r>
            <a:r>
              <a:rPr lang="en-AU" dirty="0"/>
              <a:t>graph at source node</a:t>
            </a:r>
          </a:p>
          <a:p>
            <a:pPr marL="342900" indent="-342900">
              <a:buAutoNum type="arabicPeriod"/>
            </a:pPr>
            <a:r>
              <a:rPr lang="en-AU" dirty="0"/>
              <a:t>From data nodes, randomly choose a child function</a:t>
            </a:r>
          </a:p>
          <a:p>
            <a:pPr marL="342900" indent="-342900">
              <a:buAutoNum type="arabicPeriod"/>
            </a:pPr>
            <a:r>
              <a:rPr lang="en-AU" dirty="0"/>
              <a:t>From function nodes, proceed to child data</a:t>
            </a:r>
          </a:p>
          <a:p>
            <a:pPr marL="342900" indent="-342900">
              <a:buAutoNum type="arabicPeriod"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CB24A2-E7FA-4AC7-8DF4-D0892107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94" y="2457413"/>
            <a:ext cx="4163026" cy="33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13AA6F-F27F-47BB-89AE-22C961E3465B}"/>
              </a:ext>
            </a:extLst>
          </p:cNvPr>
          <p:cNvSpPr/>
          <p:nvPr/>
        </p:nvSpPr>
        <p:spPr>
          <a:xfrm>
            <a:off x="8777289" y="3868626"/>
            <a:ext cx="261937" cy="261937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D5BD58-4472-412A-8A3C-E17B69479F28}"/>
              </a:ext>
            </a:extLst>
          </p:cNvPr>
          <p:cNvSpPr/>
          <p:nvPr/>
        </p:nvSpPr>
        <p:spPr>
          <a:xfrm>
            <a:off x="478799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99DA3-2ECA-43D6-ACFD-0D1EA7931FE1}"/>
              </a:ext>
            </a:extLst>
          </p:cNvPr>
          <p:cNvSpPr/>
          <p:nvPr/>
        </p:nvSpPr>
        <p:spPr>
          <a:xfrm>
            <a:off x="10116289" y="3059668"/>
            <a:ext cx="15969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unction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graph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8A6AFA-F664-4DB4-A0AD-6833D504E64C}"/>
              </a:ext>
            </a:extLst>
          </p:cNvPr>
          <p:cNvSpPr/>
          <p:nvPr/>
        </p:nvSpPr>
        <p:spPr>
          <a:xfrm>
            <a:off x="1998801" y="5619048"/>
            <a:ext cx="20299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computation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graph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03230C-6BF6-4260-AD0D-F0961F5D7554}"/>
              </a:ext>
            </a:extLst>
          </p:cNvPr>
          <p:cNvCxnSpPr>
            <a:cxnSpLocks/>
            <a:stCxn id="9" idx="6"/>
            <a:endCxn id="19" idx="2"/>
          </p:cNvCxnSpPr>
          <p:nvPr/>
        </p:nvCxnSpPr>
        <p:spPr>
          <a:xfrm>
            <a:off x="956972" y="5296954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CFD3BA0-3A2E-4546-A828-53BF5F13CB0C}"/>
              </a:ext>
            </a:extLst>
          </p:cNvPr>
          <p:cNvSpPr/>
          <p:nvPr/>
        </p:nvSpPr>
        <p:spPr>
          <a:xfrm>
            <a:off x="1444594" y="5057867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 MLP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5C3A5-76EE-4543-826C-850A6E4192D8}"/>
              </a:ext>
            </a:extLst>
          </p:cNvPr>
          <p:cNvSpPr/>
          <p:nvPr/>
        </p:nvSpPr>
        <p:spPr>
          <a:xfrm>
            <a:off x="2410389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37D42C-C259-428F-BC1B-E6A4E4F54367}"/>
              </a:ext>
            </a:extLst>
          </p:cNvPr>
          <p:cNvCxnSpPr>
            <a:cxnSpLocks/>
            <a:stCxn id="19" idx="6"/>
            <a:endCxn id="22" idx="2"/>
          </p:cNvCxnSpPr>
          <p:nvPr/>
        </p:nvCxnSpPr>
        <p:spPr>
          <a:xfrm>
            <a:off x="1922767" y="5296954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10A248A-428A-4046-B082-F00FBCD953E6}"/>
              </a:ext>
            </a:extLst>
          </p:cNvPr>
          <p:cNvSpPr/>
          <p:nvPr/>
        </p:nvSpPr>
        <p:spPr>
          <a:xfrm>
            <a:off x="3362314" y="5057867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</a:t>
            </a:r>
            <a:r>
              <a:rPr lang="en-AU" sz="700" dirty="0" err="1"/>
              <a:t>Concat</a:t>
            </a:r>
            <a:r>
              <a:rPr lang="en-AU" sz="700" dirty="0"/>
              <a:t>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CCF3A9-E6E1-4E3E-AC29-4201787037B3}"/>
              </a:ext>
            </a:extLst>
          </p:cNvPr>
          <p:cNvSpPr/>
          <p:nvPr/>
        </p:nvSpPr>
        <p:spPr>
          <a:xfrm>
            <a:off x="4319106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110271-949A-434A-B771-0F86E48223B6}"/>
              </a:ext>
            </a:extLst>
          </p:cNvPr>
          <p:cNvSpPr/>
          <p:nvPr/>
        </p:nvSpPr>
        <p:spPr>
          <a:xfrm>
            <a:off x="5275898" y="5063682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MLP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B7183D-ACE0-4DC4-963A-F491E53930F1}"/>
              </a:ext>
            </a:extLst>
          </p:cNvPr>
          <p:cNvSpPr/>
          <p:nvPr/>
        </p:nvSpPr>
        <p:spPr>
          <a:xfrm>
            <a:off x="6227823" y="5057866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2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149E8-EE7C-4544-80C4-6AFA9F256854}"/>
              </a:ext>
            </a:extLst>
          </p:cNvPr>
          <p:cNvCxnSpPr>
            <a:cxnSpLocks/>
            <a:stCxn id="22" idx="6"/>
            <a:endCxn id="26" idx="2"/>
          </p:cNvCxnSpPr>
          <p:nvPr/>
        </p:nvCxnSpPr>
        <p:spPr>
          <a:xfrm>
            <a:off x="2888562" y="5296954"/>
            <a:ext cx="473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996C2ED-FD44-43F8-B427-55F9EA6598FA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>
            <a:off x="3840487" y="5296954"/>
            <a:ext cx="4786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0CA1CC-53F0-440C-BBE9-5E0498BBDA0B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>
            <a:off x="4797279" y="5296954"/>
            <a:ext cx="478619" cy="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2CAA61-2394-4A11-BC87-95FCFE1EA874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 flipV="1">
            <a:off x="5754071" y="5296953"/>
            <a:ext cx="473752" cy="5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C9FBA0D0-CCA6-4E5B-AE23-88310F6F25E7}"/>
              </a:ext>
            </a:extLst>
          </p:cNvPr>
          <p:cNvSpPr/>
          <p:nvPr/>
        </p:nvSpPr>
        <p:spPr>
          <a:xfrm>
            <a:off x="8908257" y="4775003"/>
            <a:ext cx="12370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X% chance of </a:t>
            </a:r>
          </a:p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accepting target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9779 -0.0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79 -0.09143 L 6.25E-7 -3.03577E-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7292 0.046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0.04607 L 0.06471 0.075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71 0.07593 L 0.12656 0.2155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56 0.21551 L 0.06471 0.0759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19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4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Archi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tecture</a:t>
            </a:r>
            <a:r>
              <a:rPr lang="en-AU" dirty="0" err="1"/>
              <a:t>op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timisation</a:t>
            </a:r>
            <a:r>
              <a:rPr lang="en-AU" dirty="0">
                <a:solidFill>
                  <a:schemeClr val="bg1">
                    <a:lumMod val="85000"/>
                  </a:schemeClr>
                </a:solidFill>
              </a:rPr>
              <a:t>(with/for)</a:t>
            </a:r>
            <a:r>
              <a:rPr lang="en-AU" dirty="0" err="1"/>
              <a:t>tr</a:t>
            </a:r>
            <a:r>
              <a:rPr lang="en-AU" dirty="0" err="1">
                <a:solidFill>
                  <a:schemeClr val="bg1">
                    <a:lumMod val="85000"/>
                  </a:schemeClr>
                </a:solidFill>
              </a:rPr>
              <a:t>ack</a:t>
            </a:r>
            <a:r>
              <a:rPr lang="en-AU" dirty="0" err="1"/>
              <a:t>x</a:t>
            </a:r>
            <a:r>
              <a:rPr lang="en-AU" dirty="0"/>
              <a:t>: </a:t>
            </a:r>
            <a:r>
              <a:rPr lang="en-AU" dirty="0" err="1"/>
              <a:t>archioptrx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6CE0-B51D-45D5-A81A-3AB63E78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342900" indent="-342900">
              <a:buAutoNum type="arabicPeriod"/>
            </a:pPr>
            <a:r>
              <a:rPr lang="en-AU" dirty="0"/>
              <a:t>First pass track (could be good enough)</a:t>
            </a:r>
          </a:p>
          <a:p>
            <a:pPr marL="342900" indent="-342900">
              <a:buAutoNum type="arabicPeriod"/>
            </a:pPr>
            <a:endParaRPr lang="en-AU" dirty="0"/>
          </a:p>
          <a:p>
            <a:pPr marL="342900" indent="-342900">
              <a:buAutoNum type="arabicPeriod"/>
            </a:pPr>
            <a:endParaRPr lang="en-AU" dirty="0"/>
          </a:p>
          <a:p>
            <a:pPr marL="342900" indent="-342900">
              <a:buAutoNum type="arabicPeriod"/>
            </a:pPr>
            <a:r>
              <a:rPr lang="en-AU" dirty="0"/>
              <a:t>Then, can add subsequent tracks with Y% percent likelihood,</a:t>
            </a:r>
            <a:br>
              <a:rPr lang="en-AU" dirty="0"/>
            </a:br>
            <a:r>
              <a:rPr lang="en-AU" dirty="0"/>
              <a:t>randomly choosing a new source/target. E.g. recurrence: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CB24A2-E7FA-4AC7-8DF4-D0892107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94" y="2457413"/>
            <a:ext cx="4163026" cy="33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5D5BD58-4472-412A-8A3C-E17B69479F28}"/>
              </a:ext>
            </a:extLst>
          </p:cNvPr>
          <p:cNvSpPr/>
          <p:nvPr/>
        </p:nvSpPr>
        <p:spPr>
          <a:xfrm>
            <a:off x="478799" y="2945012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99DA3-2ECA-43D6-ACFD-0D1EA7931FE1}"/>
              </a:ext>
            </a:extLst>
          </p:cNvPr>
          <p:cNvSpPr/>
          <p:nvPr/>
        </p:nvSpPr>
        <p:spPr>
          <a:xfrm>
            <a:off x="10116289" y="3059668"/>
            <a:ext cx="15969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unction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graph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03230C-6BF6-4260-AD0D-F0961F5D7554}"/>
              </a:ext>
            </a:extLst>
          </p:cNvPr>
          <p:cNvCxnSpPr>
            <a:cxnSpLocks/>
            <a:stCxn id="9" idx="6"/>
            <a:endCxn id="19" idx="2"/>
          </p:cNvCxnSpPr>
          <p:nvPr/>
        </p:nvCxnSpPr>
        <p:spPr>
          <a:xfrm>
            <a:off x="956972" y="3184099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CFD3BA0-3A2E-4546-A828-53BF5F13CB0C}"/>
              </a:ext>
            </a:extLst>
          </p:cNvPr>
          <p:cNvSpPr/>
          <p:nvPr/>
        </p:nvSpPr>
        <p:spPr>
          <a:xfrm>
            <a:off x="1444594" y="2945012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 MLP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5C3A5-76EE-4543-826C-850A6E4192D8}"/>
              </a:ext>
            </a:extLst>
          </p:cNvPr>
          <p:cNvSpPr/>
          <p:nvPr/>
        </p:nvSpPr>
        <p:spPr>
          <a:xfrm>
            <a:off x="2410389" y="2945012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37D42C-C259-428F-BC1B-E6A4E4F54367}"/>
              </a:ext>
            </a:extLst>
          </p:cNvPr>
          <p:cNvCxnSpPr>
            <a:cxnSpLocks/>
            <a:stCxn id="19" idx="6"/>
            <a:endCxn id="22" idx="2"/>
          </p:cNvCxnSpPr>
          <p:nvPr/>
        </p:nvCxnSpPr>
        <p:spPr>
          <a:xfrm>
            <a:off x="1922767" y="3184099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10A248A-428A-4046-B082-F00FBCD953E6}"/>
              </a:ext>
            </a:extLst>
          </p:cNvPr>
          <p:cNvSpPr/>
          <p:nvPr/>
        </p:nvSpPr>
        <p:spPr>
          <a:xfrm>
            <a:off x="3362314" y="2945012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</a:t>
            </a:r>
            <a:r>
              <a:rPr lang="en-AU" sz="700" dirty="0" err="1"/>
              <a:t>Concat</a:t>
            </a:r>
            <a:r>
              <a:rPr lang="en-AU" sz="700" dirty="0"/>
              <a:t>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CCF3A9-E6E1-4E3E-AC29-4201787037B3}"/>
              </a:ext>
            </a:extLst>
          </p:cNvPr>
          <p:cNvSpPr/>
          <p:nvPr/>
        </p:nvSpPr>
        <p:spPr>
          <a:xfrm>
            <a:off x="4319106" y="2945012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110271-949A-434A-B771-0F86E48223B6}"/>
              </a:ext>
            </a:extLst>
          </p:cNvPr>
          <p:cNvSpPr/>
          <p:nvPr/>
        </p:nvSpPr>
        <p:spPr>
          <a:xfrm>
            <a:off x="5275898" y="2950827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MLP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B7183D-ACE0-4DC4-963A-F491E53930F1}"/>
              </a:ext>
            </a:extLst>
          </p:cNvPr>
          <p:cNvSpPr/>
          <p:nvPr/>
        </p:nvSpPr>
        <p:spPr>
          <a:xfrm>
            <a:off x="6227823" y="2945011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2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149E8-EE7C-4544-80C4-6AFA9F256854}"/>
              </a:ext>
            </a:extLst>
          </p:cNvPr>
          <p:cNvCxnSpPr>
            <a:cxnSpLocks/>
            <a:stCxn id="22" idx="6"/>
            <a:endCxn id="26" idx="2"/>
          </p:cNvCxnSpPr>
          <p:nvPr/>
        </p:nvCxnSpPr>
        <p:spPr>
          <a:xfrm>
            <a:off x="2888562" y="3184099"/>
            <a:ext cx="473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996C2ED-FD44-43F8-B427-55F9EA6598FA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>
            <a:off x="3840487" y="3184099"/>
            <a:ext cx="4786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0CA1CC-53F0-440C-BBE9-5E0498BBDA0B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>
            <a:off x="4797279" y="3184099"/>
            <a:ext cx="478619" cy="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2CAA61-2394-4A11-BC87-95FCFE1EA874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 flipV="1">
            <a:off x="5754071" y="3184098"/>
            <a:ext cx="473752" cy="5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2177908-12CA-490C-83FF-162EAD3A7101}"/>
              </a:ext>
            </a:extLst>
          </p:cNvPr>
          <p:cNvSpPr/>
          <p:nvPr/>
        </p:nvSpPr>
        <p:spPr>
          <a:xfrm>
            <a:off x="478799" y="5269113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1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34A7D1-F8C3-4A95-9782-75117C69F853}"/>
              </a:ext>
            </a:extLst>
          </p:cNvPr>
          <p:cNvCxnSpPr>
            <a:cxnSpLocks/>
            <a:stCxn id="25" idx="6"/>
            <a:endCxn id="32" idx="2"/>
          </p:cNvCxnSpPr>
          <p:nvPr/>
        </p:nvCxnSpPr>
        <p:spPr>
          <a:xfrm>
            <a:off x="956972" y="5508200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471B7A1-5AF8-4F4D-932A-14953BE01F51}"/>
              </a:ext>
            </a:extLst>
          </p:cNvPr>
          <p:cNvSpPr/>
          <p:nvPr/>
        </p:nvSpPr>
        <p:spPr>
          <a:xfrm>
            <a:off x="1444594" y="5269113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 MLP 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809F633-7CBE-4CCF-B2A3-8CAE148D4F33}"/>
              </a:ext>
            </a:extLst>
          </p:cNvPr>
          <p:cNvSpPr/>
          <p:nvPr/>
        </p:nvSpPr>
        <p:spPr>
          <a:xfrm>
            <a:off x="2410389" y="5269113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6B3E30-89D9-4658-AD4B-EF1DF88D540F}"/>
              </a:ext>
            </a:extLst>
          </p:cNvPr>
          <p:cNvCxnSpPr>
            <a:cxnSpLocks/>
            <a:stCxn id="32" idx="6"/>
            <a:endCxn id="34" idx="2"/>
          </p:cNvCxnSpPr>
          <p:nvPr/>
        </p:nvCxnSpPr>
        <p:spPr>
          <a:xfrm>
            <a:off x="1922767" y="5508200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895BAD94-3447-4C5E-A5EF-92223099BDE4}"/>
              </a:ext>
            </a:extLst>
          </p:cNvPr>
          <p:cNvSpPr/>
          <p:nvPr/>
        </p:nvSpPr>
        <p:spPr>
          <a:xfrm>
            <a:off x="3362314" y="5269113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</a:t>
            </a:r>
            <a:r>
              <a:rPr lang="en-AU" sz="700" dirty="0" err="1"/>
              <a:t>Concat</a:t>
            </a:r>
            <a:r>
              <a:rPr lang="en-AU" sz="700" dirty="0"/>
              <a:t> 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F067D40-360C-43CB-92F7-837237AD39B9}"/>
              </a:ext>
            </a:extLst>
          </p:cNvPr>
          <p:cNvSpPr/>
          <p:nvPr/>
        </p:nvSpPr>
        <p:spPr>
          <a:xfrm>
            <a:off x="4319106" y="5269113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4AC44E0-5A34-43DF-BFB6-36169F5D2BB9}"/>
              </a:ext>
            </a:extLst>
          </p:cNvPr>
          <p:cNvSpPr/>
          <p:nvPr/>
        </p:nvSpPr>
        <p:spPr>
          <a:xfrm>
            <a:off x="5275898" y="5274928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MLP 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F6F87FE-CAD7-4465-85C1-63B9BA798E79}"/>
              </a:ext>
            </a:extLst>
          </p:cNvPr>
          <p:cNvSpPr/>
          <p:nvPr/>
        </p:nvSpPr>
        <p:spPr>
          <a:xfrm>
            <a:off x="6227823" y="5269112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2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F9B3F33-A182-4A5C-BBA5-F7875A31E3B0}"/>
              </a:ext>
            </a:extLst>
          </p:cNvPr>
          <p:cNvCxnSpPr>
            <a:cxnSpLocks/>
            <a:stCxn id="34" idx="6"/>
            <a:endCxn id="37" idx="2"/>
          </p:cNvCxnSpPr>
          <p:nvPr/>
        </p:nvCxnSpPr>
        <p:spPr>
          <a:xfrm>
            <a:off x="2888562" y="5508200"/>
            <a:ext cx="473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6E8BD7-1EEB-46E0-9671-7013CE82F661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>
            <a:off x="3840487" y="5508200"/>
            <a:ext cx="4786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22D0305-99E8-4879-A569-FE325CE4A556}"/>
              </a:ext>
            </a:extLst>
          </p:cNvPr>
          <p:cNvCxnSpPr>
            <a:cxnSpLocks/>
            <a:stCxn id="38" idx="6"/>
            <a:endCxn id="40" idx="2"/>
          </p:cNvCxnSpPr>
          <p:nvPr/>
        </p:nvCxnSpPr>
        <p:spPr>
          <a:xfrm>
            <a:off x="4797279" y="5508200"/>
            <a:ext cx="478619" cy="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9B8BFF3-D20E-425C-919A-5C1E784C7E31}"/>
              </a:ext>
            </a:extLst>
          </p:cNvPr>
          <p:cNvCxnSpPr>
            <a:cxnSpLocks/>
            <a:stCxn id="40" idx="6"/>
            <a:endCxn id="41" idx="2"/>
          </p:cNvCxnSpPr>
          <p:nvPr/>
        </p:nvCxnSpPr>
        <p:spPr>
          <a:xfrm flipV="1">
            <a:off x="5754071" y="5508199"/>
            <a:ext cx="473752" cy="5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43182693-B01E-48CE-8CA2-3BD25F82902B}"/>
              </a:ext>
            </a:extLst>
          </p:cNvPr>
          <p:cNvSpPr/>
          <p:nvPr/>
        </p:nvSpPr>
        <p:spPr>
          <a:xfrm>
            <a:off x="3352695" y="4396035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Sum 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0DE16D0-A0EA-4A2F-BDD0-AEF9161BADEE}"/>
              </a:ext>
            </a:extLst>
          </p:cNvPr>
          <p:cNvSpPr/>
          <p:nvPr/>
        </p:nvSpPr>
        <p:spPr>
          <a:xfrm>
            <a:off x="2378765" y="4396035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3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B79F023-C4A0-4524-8650-8FBC5E230B4B}"/>
              </a:ext>
            </a:extLst>
          </p:cNvPr>
          <p:cNvCxnSpPr>
            <a:cxnSpLocks/>
            <a:stCxn id="38" idx="1"/>
            <a:endCxn id="47" idx="5"/>
          </p:cNvCxnSpPr>
          <p:nvPr/>
        </p:nvCxnSpPr>
        <p:spPr>
          <a:xfrm flipH="1" flipV="1">
            <a:off x="3760841" y="4804181"/>
            <a:ext cx="628292" cy="534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4D7559C-DCB6-434A-99FE-DE137705696D}"/>
              </a:ext>
            </a:extLst>
          </p:cNvPr>
          <p:cNvCxnSpPr>
            <a:cxnSpLocks/>
            <a:stCxn id="47" idx="2"/>
            <a:endCxn id="48" idx="6"/>
          </p:cNvCxnSpPr>
          <p:nvPr/>
        </p:nvCxnSpPr>
        <p:spPr>
          <a:xfrm flipH="1">
            <a:off x="2856938" y="4635122"/>
            <a:ext cx="495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4C9BACC-6BCA-4CDF-AE38-C15689D41115}"/>
              </a:ext>
            </a:extLst>
          </p:cNvPr>
          <p:cNvCxnSpPr>
            <a:cxnSpLocks/>
            <a:stCxn id="48" idx="3"/>
            <a:endCxn id="32" idx="7"/>
          </p:cNvCxnSpPr>
          <p:nvPr/>
        </p:nvCxnSpPr>
        <p:spPr>
          <a:xfrm flipH="1">
            <a:off x="1852740" y="4804181"/>
            <a:ext cx="596052" cy="534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FC1DB6B-86B0-4E1F-92E3-0521A821DC34}"/>
              </a:ext>
            </a:extLst>
          </p:cNvPr>
          <p:cNvSpPr/>
          <p:nvPr/>
        </p:nvSpPr>
        <p:spPr>
          <a:xfrm>
            <a:off x="2923328" y="4914203"/>
            <a:ext cx="46198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loop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024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Handling multi-input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6CE0-B51D-45D5-A81A-3AB63E786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6661802" cy="3634486"/>
          </a:xfrm>
        </p:spPr>
        <p:txBody>
          <a:bodyPr anchor="t"/>
          <a:lstStyle/>
          <a:p>
            <a:r>
              <a:rPr lang="en-AU" dirty="0"/>
              <a:t>What happens when we reach a function that has # parents &gt; 1</a:t>
            </a:r>
          </a:p>
          <a:p>
            <a:r>
              <a:rPr lang="en-AU" dirty="0"/>
              <a:t>We reverse random walk – follows the exact prescription of regular walk but with source          target</a:t>
            </a:r>
          </a:p>
          <a:p>
            <a:pPr marL="342900" indent="-342900">
              <a:buAutoNum type="arabicPeriod"/>
            </a:pP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CB24A2-E7FA-4AC7-8DF4-D0892107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94" y="2457413"/>
            <a:ext cx="4163026" cy="33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13AA6F-F27F-47BB-89AE-22C961E3465B}"/>
              </a:ext>
            </a:extLst>
          </p:cNvPr>
          <p:cNvSpPr/>
          <p:nvPr/>
        </p:nvSpPr>
        <p:spPr>
          <a:xfrm>
            <a:off x="8777289" y="3868626"/>
            <a:ext cx="261937" cy="261937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D5BD58-4472-412A-8A3C-E17B69479F28}"/>
              </a:ext>
            </a:extLst>
          </p:cNvPr>
          <p:cNvSpPr/>
          <p:nvPr/>
        </p:nvSpPr>
        <p:spPr>
          <a:xfrm>
            <a:off x="478799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99DA3-2ECA-43D6-ACFD-0D1EA7931FE1}"/>
              </a:ext>
            </a:extLst>
          </p:cNvPr>
          <p:cNvSpPr/>
          <p:nvPr/>
        </p:nvSpPr>
        <p:spPr>
          <a:xfrm>
            <a:off x="10116289" y="3059668"/>
            <a:ext cx="15969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unction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graph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8A6AFA-F664-4DB4-A0AD-6833D504E64C}"/>
              </a:ext>
            </a:extLst>
          </p:cNvPr>
          <p:cNvSpPr/>
          <p:nvPr/>
        </p:nvSpPr>
        <p:spPr>
          <a:xfrm>
            <a:off x="1998801" y="5619048"/>
            <a:ext cx="20299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computation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graph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03230C-6BF6-4260-AD0D-F0961F5D7554}"/>
              </a:ext>
            </a:extLst>
          </p:cNvPr>
          <p:cNvCxnSpPr>
            <a:cxnSpLocks/>
            <a:stCxn id="9" idx="6"/>
            <a:endCxn id="19" idx="2"/>
          </p:cNvCxnSpPr>
          <p:nvPr/>
        </p:nvCxnSpPr>
        <p:spPr>
          <a:xfrm>
            <a:off x="956972" y="5296954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CFD3BA0-3A2E-4546-A828-53BF5F13CB0C}"/>
              </a:ext>
            </a:extLst>
          </p:cNvPr>
          <p:cNvSpPr/>
          <p:nvPr/>
        </p:nvSpPr>
        <p:spPr>
          <a:xfrm>
            <a:off x="1444594" y="5057867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 MLP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5C3A5-76EE-4543-826C-850A6E4192D8}"/>
              </a:ext>
            </a:extLst>
          </p:cNvPr>
          <p:cNvSpPr/>
          <p:nvPr/>
        </p:nvSpPr>
        <p:spPr>
          <a:xfrm>
            <a:off x="2410389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</a:t>
            </a:r>
          </a:p>
          <a:p>
            <a:pPr algn="ctr"/>
            <a:r>
              <a:rPr lang="en-AU" sz="700" dirty="0"/>
              <a:t>Feats 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37D42C-C259-428F-BC1B-E6A4E4F54367}"/>
              </a:ext>
            </a:extLst>
          </p:cNvPr>
          <p:cNvCxnSpPr>
            <a:cxnSpLocks/>
            <a:stCxn id="19" idx="6"/>
            <a:endCxn id="22" idx="2"/>
          </p:cNvCxnSpPr>
          <p:nvPr/>
        </p:nvCxnSpPr>
        <p:spPr>
          <a:xfrm>
            <a:off x="1922767" y="5296954"/>
            <a:ext cx="487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10A248A-428A-4046-B082-F00FBCD953E6}"/>
              </a:ext>
            </a:extLst>
          </p:cNvPr>
          <p:cNvSpPr/>
          <p:nvPr/>
        </p:nvSpPr>
        <p:spPr>
          <a:xfrm>
            <a:off x="3362314" y="5057867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</a:t>
            </a:r>
            <a:r>
              <a:rPr lang="en-AU" sz="700" dirty="0" err="1"/>
              <a:t>Concat</a:t>
            </a:r>
            <a:r>
              <a:rPr lang="en-AU" sz="700" dirty="0"/>
              <a:t>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1CCF3A9-E6E1-4E3E-AC29-4201787037B3}"/>
              </a:ext>
            </a:extLst>
          </p:cNvPr>
          <p:cNvSpPr/>
          <p:nvPr/>
        </p:nvSpPr>
        <p:spPr>
          <a:xfrm>
            <a:off x="4319106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Feats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110271-949A-434A-B771-0F86E48223B6}"/>
              </a:ext>
            </a:extLst>
          </p:cNvPr>
          <p:cNvSpPr/>
          <p:nvPr/>
        </p:nvSpPr>
        <p:spPr>
          <a:xfrm>
            <a:off x="5275898" y="5063682"/>
            <a:ext cx="478173" cy="478173"/>
          </a:xfrm>
          <a:prstGeom prst="ellipse">
            <a:avLst/>
          </a:prstGeom>
          <a:solidFill>
            <a:srgbClr val="B9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Edge Attention 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2149E8-EE7C-4544-80C4-6AFA9F256854}"/>
              </a:ext>
            </a:extLst>
          </p:cNvPr>
          <p:cNvCxnSpPr>
            <a:cxnSpLocks/>
            <a:stCxn id="22" idx="6"/>
            <a:endCxn id="26" idx="2"/>
          </p:cNvCxnSpPr>
          <p:nvPr/>
        </p:nvCxnSpPr>
        <p:spPr>
          <a:xfrm>
            <a:off x="2888562" y="5296954"/>
            <a:ext cx="4737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996C2ED-FD44-43F8-B427-55F9EA6598FA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>
            <a:off x="3840487" y="5296954"/>
            <a:ext cx="4786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0CA1CC-53F0-440C-BBE9-5E0498BBDA0B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>
            <a:off x="4797279" y="5296954"/>
            <a:ext cx="478619" cy="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8935008-3990-494C-AEF0-6A71E02A7849}"/>
              </a:ext>
            </a:extLst>
          </p:cNvPr>
          <p:cNvSpPr/>
          <p:nvPr/>
        </p:nvSpPr>
        <p:spPr>
          <a:xfrm>
            <a:off x="8314235" y="4977537"/>
            <a:ext cx="261937" cy="261937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solidFill>
              <a:srgbClr val="EC5D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5B78D36-2537-426B-823F-AE988E846D74}"/>
              </a:ext>
            </a:extLst>
          </p:cNvPr>
          <p:cNvSpPr/>
          <p:nvPr/>
        </p:nvSpPr>
        <p:spPr>
          <a:xfrm>
            <a:off x="6259446" y="5057867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 Feats 3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ABAE8FF-51C8-4B42-8432-7C262B21B788}"/>
              </a:ext>
            </a:extLst>
          </p:cNvPr>
          <p:cNvCxnSpPr>
            <a:cxnSpLocks/>
            <a:stCxn id="28" idx="6"/>
            <a:endCxn id="35" idx="2"/>
          </p:cNvCxnSpPr>
          <p:nvPr/>
        </p:nvCxnSpPr>
        <p:spPr>
          <a:xfrm flipV="1">
            <a:off x="5754071" y="5296954"/>
            <a:ext cx="505375" cy="5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5AD09DF-1D7C-46B3-B17D-0E1A3B26029A}"/>
              </a:ext>
            </a:extLst>
          </p:cNvPr>
          <p:cNvSpPr/>
          <p:nvPr/>
        </p:nvSpPr>
        <p:spPr>
          <a:xfrm>
            <a:off x="3356300" y="4029394"/>
            <a:ext cx="478173" cy="478173"/>
          </a:xfrm>
          <a:prstGeom prst="ellipse">
            <a:avLst/>
          </a:prstGeom>
          <a:solidFill>
            <a:srgbClr val="FF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700" dirty="0"/>
              <a:t>Node Feats 4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D0515D-0AE7-43D7-A3B6-382EE7482F71}"/>
              </a:ext>
            </a:extLst>
          </p:cNvPr>
          <p:cNvCxnSpPr>
            <a:cxnSpLocks/>
            <a:stCxn id="28" idx="1"/>
            <a:endCxn id="38" idx="5"/>
          </p:cNvCxnSpPr>
          <p:nvPr/>
        </p:nvCxnSpPr>
        <p:spPr>
          <a:xfrm flipH="1" flipV="1">
            <a:off x="3764446" y="4437540"/>
            <a:ext cx="1581479" cy="696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EFE9F6-1117-48E7-8FD5-702194F6585C}"/>
              </a:ext>
            </a:extLst>
          </p:cNvPr>
          <p:cNvCxnSpPr/>
          <p:nvPr/>
        </p:nvCxnSpPr>
        <p:spPr>
          <a:xfrm>
            <a:off x="2888562" y="3242511"/>
            <a:ext cx="4141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6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9779 -0.0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79 -0.09143 L 6.25E-7 -3.03577E-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7292 0.0460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2 0.04607 L 0.06471 0.075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71 0.07593 L -0.03672 0.16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ldTgt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3802 -0.161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0.1625 L -4.375E-6 2.59259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19" grpId="0" animBg="1"/>
      <p:bldP spid="22" grpId="0" animBg="1"/>
      <p:bldP spid="26" grpId="0" animBg="1"/>
      <p:bldP spid="27" grpId="0" animBg="1"/>
      <p:bldP spid="28" grpId="0" animBg="1"/>
      <p:bldP spid="34" grpId="0" animBg="1"/>
      <p:bldP spid="34" grpId="1" animBg="1"/>
      <p:bldP spid="35" grpId="0" animBg="1"/>
      <p:bldP spid="3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Archioptrx</a:t>
            </a:r>
            <a:r>
              <a:rPr lang="en-AU" dirty="0"/>
              <a:t> random generation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6CE0-B51D-45D5-A81A-3AB63E78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AU" dirty="0"/>
              <a:t>With function graph pictured, we get with source=node, target=edge: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CB24A2-E7FA-4AC7-8DF4-D0892107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5" y="3059668"/>
            <a:ext cx="3122212" cy="25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D18F76F-5376-4D6A-B98F-2B7F232B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79" y="2905626"/>
            <a:ext cx="5191547" cy="2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0B9C47-D344-4FBF-8FE1-B92C34F167BB}"/>
              </a:ext>
            </a:extLst>
          </p:cNvPr>
          <p:cNvSpPr/>
          <p:nvPr/>
        </p:nvSpPr>
        <p:spPr>
          <a:xfrm>
            <a:off x="7727247" y="5231143"/>
            <a:ext cx="21757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First pass track</a:t>
            </a:r>
          </a:p>
        </p:txBody>
      </p:sp>
    </p:spTree>
    <p:extLst>
      <p:ext uri="{BB962C8B-B14F-4D97-AF65-F5344CB8AC3E}">
        <p14:creationId xmlns:p14="http://schemas.microsoft.com/office/powerpoint/2010/main" val="2538588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Archioptrx</a:t>
            </a:r>
            <a:r>
              <a:rPr lang="en-AU" dirty="0"/>
              <a:t> random generation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6CE0-B51D-45D5-A81A-3AB63E78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AU" dirty="0"/>
              <a:t>With function graph pictured, we get with source=node, target=edge: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CB24A2-E7FA-4AC7-8DF4-D0892107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5" y="3059668"/>
            <a:ext cx="3122212" cy="25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0B9C47-D344-4FBF-8FE1-B92C34F167BB}"/>
              </a:ext>
            </a:extLst>
          </p:cNvPr>
          <p:cNvSpPr/>
          <p:nvPr/>
        </p:nvSpPr>
        <p:spPr>
          <a:xfrm>
            <a:off x="7463846" y="5231143"/>
            <a:ext cx="27025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track iterations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962E539-FBE9-4EF9-9E80-09ED43ED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11" y="2976112"/>
            <a:ext cx="5071311" cy="20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8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AB4C789-044B-433A-ACA3-AD51D685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" y="990223"/>
            <a:ext cx="6250117" cy="523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65DCD8-BA57-4951-9B1C-FD846584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1F497D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74350C-47ED-46AA-8A4E-B95B5A3A3185}" type="slidenum">
              <a:rPr lang="en-AU" smtClean="0"/>
              <a:pPr/>
              <a:t>9</a:t>
            </a:fld>
            <a:endParaRPr lang="en-AU" sz="1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714A15-E815-4A20-9B26-B239DCAE84AA}"/>
              </a:ext>
            </a:extLst>
          </p:cNvPr>
          <p:cNvGrpSpPr/>
          <p:nvPr/>
        </p:nvGrpSpPr>
        <p:grpSpPr>
          <a:xfrm>
            <a:off x="353650" y="881209"/>
            <a:ext cx="5996633" cy="5663487"/>
            <a:chOff x="949701" y="1479583"/>
            <a:chExt cx="4286250" cy="4048125"/>
          </a:xfrm>
        </p:grpSpPr>
        <p:pic>
          <p:nvPicPr>
            <p:cNvPr id="7170" name="Picture 2" descr="Image result for onion">
              <a:extLst>
                <a:ext uri="{FF2B5EF4-FFF2-40B4-BE49-F238E27FC236}">
                  <a16:creationId xmlns:a16="http://schemas.microsoft.com/office/drawing/2014/main" id="{9A31D10F-29B6-477C-93F1-4FF77AF11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01" y="1479583"/>
              <a:ext cx="428625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14FA05-4A2B-43A2-92F3-646E862D68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5637" y="312002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BC1358-2826-4D93-B3A7-76FC44EE31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65637" y="312002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DB2A1C-FC90-4647-A4FC-483212206D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10062" y="3181351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61E435-33F0-4462-873D-ABD460E09D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10062" y="3181351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9443588-1C5C-4AE5-AB25-AB1FBD2F57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9094" y="3242678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2422DE-D9C2-4614-8E3A-D6F9F8692D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79094" y="3242678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1E05B2-C359-4C16-9F83-1A58A8BE0D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5731" y="33063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4DDA48B-6353-4206-ADEA-B6A292F847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45731" y="33063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3201A2-982A-4281-B438-4403D2E99F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1900" y="336533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FE94FC-362A-4031-A617-B32D61D54FE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71900" y="3365333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63CB39-19BF-4499-A799-399FB4FF6A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81400" y="3396074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00F7DA-F820-4DF6-80BA-A5D593088D8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81400" y="3396074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EE8FD5-ED7B-4ED5-8AB2-0BBD33C1A4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09950" y="34361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1106061-10E2-4BE0-A066-B302AD738A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09950" y="3436145"/>
              <a:ext cx="155575" cy="122655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DA12B26-C691-4D4E-BA5C-5279523A2937}"/>
              </a:ext>
            </a:extLst>
          </p:cNvPr>
          <p:cNvSpPr/>
          <p:nvPr/>
        </p:nvSpPr>
        <p:spPr bwMode="auto">
          <a:xfrm>
            <a:off x="3315714" y="3055620"/>
            <a:ext cx="2407920" cy="746760"/>
          </a:xfrm>
          <a:custGeom>
            <a:avLst/>
            <a:gdLst>
              <a:gd name="connsiteX0" fmla="*/ 0 w 2407920"/>
              <a:gd name="connsiteY0" fmla="*/ 746760 h 746760"/>
              <a:gd name="connsiteX1" fmla="*/ 1562100 w 2407920"/>
              <a:gd name="connsiteY1" fmla="*/ 419100 h 746760"/>
              <a:gd name="connsiteX2" fmla="*/ 2407920 w 2407920"/>
              <a:gd name="connsiteY2" fmla="*/ 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7920" h="746760">
                <a:moveTo>
                  <a:pt x="0" y="746760"/>
                </a:moveTo>
                <a:cubicBezTo>
                  <a:pt x="580390" y="645160"/>
                  <a:pt x="1160780" y="543560"/>
                  <a:pt x="1562100" y="419100"/>
                </a:cubicBezTo>
                <a:cubicBezTo>
                  <a:pt x="1963420" y="294640"/>
                  <a:pt x="2278380" y="115570"/>
                  <a:pt x="2407920" y="0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9D402F-06BE-4535-8C33-C526E635DE7C}"/>
              </a:ext>
            </a:extLst>
          </p:cNvPr>
          <p:cNvSpPr/>
          <p:nvPr/>
        </p:nvSpPr>
        <p:spPr>
          <a:xfrm>
            <a:off x="6645338" y="2094220"/>
            <a:ext cx="534044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AU" sz="3600" b="1" dirty="0"/>
              <a:t>We need a fast, high- accuracy method to connect hits into tracks to determine the types and energies of particles coming out of every event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784C9C3-5830-4FB0-8ECD-06F306C0871C}"/>
              </a:ext>
            </a:extLst>
          </p:cNvPr>
          <p:cNvSpPr txBox="1">
            <a:spLocks/>
          </p:cNvSpPr>
          <p:nvPr/>
        </p:nvSpPr>
        <p:spPr>
          <a:xfrm>
            <a:off x="6705651" y="303132"/>
            <a:ext cx="488319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/>
              <a:t>the “Tracking Problem” of new physics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4952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62F-FDC1-4651-83FB-561ABF43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Archioptrx</a:t>
            </a:r>
            <a:r>
              <a:rPr lang="en-AU" dirty="0"/>
              <a:t>: plugging into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E8CE1-9D42-494D-BD6D-22A4A00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096D-C797-4155-9AEB-DBE14CDC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11A5-56CA-4991-8C5F-2B305249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90</a:t>
            </a:fld>
            <a:endParaRPr lang="en-US" dirty="0"/>
          </a:p>
        </p:txBody>
      </p:sp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BDE9DA13-5446-4313-9AB6-D4E76155476C}"/>
              </a:ext>
            </a:extLst>
          </p:cNvPr>
          <p:cNvGraphicFramePr/>
          <p:nvPr/>
        </p:nvGraphicFramePr>
        <p:xfrm>
          <a:off x="1852782" y="17040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3" name="Right Brace 52">
            <a:extLst>
              <a:ext uri="{FF2B5EF4-FFF2-40B4-BE49-F238E27FC236}">
                <a16:creationId xmlns:a16="http://schemas.microsoft.com/office/drawing/2014/main" id="{6A00D9A2-995B-494E-81C5-DB244BF75901}"/>
              </a:ext>
            </a:extLst>
          </p:cNvPr>
          <p:cNvSpPr/>
          <p:nvPr/>
        </p:nvSpPr>
        <p:spPr>
          <a:xfrm rot="16200000">
            <a:off x="5784204" y="-737499"/>
            <a:ext cx="370212" cy="80229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DE1E91-DD81-468D-8EB1-B42FE110CBC1}"/>
              </a:ext>
            </a:extLst>
          </p:cNvPr>
          <p:cNvSpPr txBox="1"/>
          <p:nvPr/>
        </p:nvSpPr>
        <p:spPr>
          <a:xfrm>
            <a:off x="5277853" y="2732791"/>
            <a:ext cx="191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Consolas" panose="020B0609020204030204" pitchFamily="49" charset="0"/>
              </a:rPr>
              <a:t>dvc</a:t>
            </a:r>
            <a:r>
              <a:rPr lang="en-AU" dirty="0">
                <a:latin typeface="Consolas" panose="020B0609020204030204" pitchFamily="49" charset="0"/>
              </a:rPr>
              <a:t> repro</a:t>
            </a:r>
          </a:p>
        </p:txBody>
      </p:sp>
    </p:spTree>
    <p:extLst>
      <p:ext uri="{BB962C8B-B14F-4D97-AF65-F5344CB8AC3E}">
        <p14:creationId xmlns:p14="http://schemas.microsoft.com/office/powerpoint/2010/main" val="35769133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A427-11D9-4B93-BFBD-D36F7D35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Next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F510-A70B-4D99-963D-37174772A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RNN Reinforcement Learning controller for function graph walk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A68B1-986E-41BE-B372-E7AAE0F9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0E792-1466-4CA6-A463-F87A45BE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DC71-9EF0-4B96-8FEE-B7C469A6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54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1C6F-A195-4E32-8062-0AA177CF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966DA-93F6-4038-940D-233C0A7D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ED3E9-0762-46D2-8D90-45E9B5AB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B199-F0B9-4EA1-94A9-91A25AB8C8AD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7EFF7-14D1-43AA-9760-9585430D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Daniel Murnane                                                            </a:t>
            </a:r>
            <a:r>
              <a:rPr lang="en-US" b="1"/>
              <a:t>NERSC &amp; Friends Talk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4C00-7C5F-4DC1-BC5C-67993C13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94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5844-A3AD-475E-9788-78BCEFCF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125" y="-173736"/>
            <a:ext cx="10515600" cy="3072383"/>
          </a:xfrm>
        </p:spPr>
        <p:txBody>
          <a:bodyPr>
            <a:normAutofit/>
          </a:bodyPr>
          <a:lstStyle/>
          <a:p>
            <a:r>
              <a:rPr lang="en-AU" dirty="0"/>
              <a:t>Aside: quick </a:t>
            </a:r>
            <a:br>
              <a:rPr lang="en-AU" dirty="0"/>
            </a:br>
            <a:r>
              <a:rPr lang="en-AU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1FF4BFF-BBED-41C4-86A5-EFC5749F1D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3671" y="266787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269875" indent="-269875">
                  <a:buFont typeface="Arial" panose="020B0604020202020204" pitchFamily="34" charset="0"/>
                  <a:buChar char="•"/>
                </a:pPr>
                <a:r>
                  <a:rPr lang="en-AU" sz="3200" dirty="0"/>
                  <a:t>Recall </a:t>
                </a:r>
                <a14:m>
                  <m:oMath xmlns:m="http://schemas.openxmlformats.org/officeDocument/2006/math">
                    <m:r>
                      <a:rPr lang="en-AU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AU" sz="3200" dirty="0"/>
                  <a:t> Efficiency</a:t>
                </a:r>
              </a:p>
              <a:p>
                <a:pPr marL="269875" indent="-269875">
                  <a:buFont typeface="Arial" panose="020B0604020202020204" pitchFamily="34" charset="0"/>
                  <a:buChar char="•"/>
                </a:pPr>
                <a:r>
                  <a:rPr lang="en-AU" sz="3200" dirty="0"/>
                  <a:t>Precision </a:t>
                </a:r>
                <a14:m>
                  <m:oMath xmlns:m="http://schemas.openxmlformats.org/officeDocument/2006/math">
                    <m:r>
                      <a:rPr lang="en-AU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AU" sz="3200" dirty="0"/>
                  <a:t> Purity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21FF4BFF-BBED-41C4-86A5-EFC5749F1D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3671" y="2667871"/>
                <a:ext cx="10515600" cy="4351338"/>
              </a:xfrm>
              <a:blipFill>
                <a:blip r:embed="rId3"/>
                <a:stretch>
                  <a:fillRect l="-1739" t="-28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CB08A4-979A-4C37-AA2E-ED53CA37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4350C-47ED-46AA-8A4E-B95B5A3A3185}" type="slidenum">
              <a:rPr lang="en-AU" sz="1800" smtClean="0"/>
              <a:t>93</a:t>
            </a:fld>
            <a:endParaRPr lang="en-AU" sz="18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225DE6-745C-4621-9E2D-5F91C7010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98" y="1083842"/>
            <a:ext cx="5084092" cy="46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652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761B5EB-51E3-4D12-82D0-98C9F4EA5014}" vid="{78365579-063A-4A0D-9F1F-433A6BB5A1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94</TotalTime>
  <Words>3817</Words>
  <Application>Microsoft Office PowerPoint</Application>
  <PresentationFormat>Widescreen</PresentationFormat>
  <Paragraphs>957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Arial</vt:lpstr>
      <vt:lpstr>Avenir Next Condensed Demi Bold</vt:lpstr>
      <vt:lpstr>Cambria Math</vt:lpstr>
      <vt:lpstr>Consolas</vt:lpstr>
      <vt:lpstr>Franklin Gothic Book</vt:lpstr>
      <vt:lpstr>Franklin Gothic Demi</vt:lpstr>
      <vt:lpstr>Wingdings 2</vt:lpstr>
      <vt:lpstr>Theme1</vt:lpstr>
      <vt:lpstr>Graphs all the way down</vt:lpstr>
      <vt:lpstr>Overview</vt:lpstr>
      <vt:lpstr>PART I: GNNs for particle tracking</vt:lpstr>
      <vt:lpstr>New physics needs collisions…</vt:lpstr>
      <vt:lpstr>… but collisions are messy</vt:lpstr>
      <vt:lpstr>the “Tracking Problem” of new physics</vt:lpstr>
      <vt:lpstr>PowerPoint Presentation</vt:lpstr>
      <vt:lpstr>the “Tracking Problem” of new physics</vt:lpstr>
      <vt:lpstr>PowerPoint Presentation</vt:lpstr>
      <vt:lpstr>Current techniques will* not work on next-gen colliders</vt:lpstr>
      <vt:lpstr>We want to build tracks</vt:lpstr>
      <vt:lpstr>Graphs are a natural way to represent tracks</vt:lpstr>
      <vt:lpstr>Tracks as graphs</vt:lpstr>
      <vt:lpstr>Tracks as graphs</vt:lpstr>
      <vt:lpstr>Tracks as graphs</vt:lpstr>
      <vt:lpstr>Graphs are a natural way to represent tracks</vt:lpstr>
      <vt:lpstr>Graphs are a natural way to represent tracks</vt:lpstr>
      <vt:lpstr>Graphs are a natural way to represent tracks</vt:lpstr>
      <vt:lpstr>Graph input FEATURES</vt:lpstr>
      <vt:lpstr>Graph input FEATURES</vt:lpstr>
      <vt:lpstr>Graph output FEATURES</vt:lpstr>
      <vt:lpstr>Graph output FEATURES</vt:lpstr>
      <vt:lpstr>Graph output FEATURES</vt:lpstr>
      <vt:lpstr>edge prediction architecture</vt:lpstr>
      <vt:lpstr>edge prediction architecture</vt:lpstr>
      <vt:lpstr>edge prediction architecture</vt:lpstr>
      <vt:lpstr>edge prediction architecture</vt:lpstr>
      <vt:lpstr>edge prediction architecture</vt:lpstr>
      <vt:lpstr>edge prediction architecture</vt:lpstr>
      <vt:lpstr>edge prediction architecture</vt:lpstr>
      <vt:lpstr>edge prediction architecture</vt:lpstr>
      <vt:lpstr>edge prediction architecture</vt:lpstr>
      <vt:lpstr>Edge prediction performance</vt:lpstr>
      <vt:lpstr>Edge prediction performance</vt:lpstr>
      <vt:lpstr>Edge prediction performance</vt:lpstr>
      <vt:lpstr>Edge prediction performance</vt:lpstr>
      <vt:lpstr>Edge prediction performance</vt:lpstr>
      <vt:lpstr>Edge prediction performance</vt:lpstr>
      <vt:lpstr>Edge prediction performance</vt:lpstr>
      <vt:lpstr>Edge prediction performance</vt:lpstr>
      <vt:lpstr>edge prediction architecture</vt:lpstr>
      <vt:lpstr>PowerPoint Presentation</vt:lpstr>
      <vt:lpstr>From Doublets to Triplets…</vt:lpstr>
      <vt:lpstr>Why not simply join together our doublet predictions?</vt:lpstr>
      <vt:lpstr>Doublet choice can be ambiguous</vt:lpstr>
      <vt:lpstr>But a GNN doesn’t know about “triplets”</vt:lpstr>
      <vt:lpstr>Moving to a “doublet graph” gives us back GNN power</vt:lpstr>
      <vt:lpstr>Moving to a “doublet graph” gives us back GNN power</vt:lpstr>
      <vt:lpstr>The triplet classifier runs with all the benefits of the doublet classifier</vt:lpstr>
      <vt:lpstr>Triplet GNN performs  very well</vt:lpstr>
      <vt:lpstr>Triplet GNN performs  very well</vt:lpstr>
      <vt:lpstr>Triplet GNN improves doublet GNN results </vt:lpstr>
      <vt:lpstr>PART II: ML pipeline and architecture design with graphs</vt:lpstr>
      <vt:lpstr>GNN Sandbox</vt:lpstr>
      <vt:lpstr>Too many GNNs to code by hand</vt:lpstr>
      <vt:lpstr>PowerPoint Presentation</vt:lpstr>
      <vt:lpstr>1. Generate / load data</vt:lpstr>
      <vt:lpstr>1. Generate / load data</vt:lpstr>
      <vt:lpstr>2. An attempt to generate GNN architecture</vt:lpstr>
      <vt:lpstr>2. An attempt to generate GNN architecture</vt:lpstr>
      <vt:lpstr>2. An attempt to generate GNN architecture</vt:lpstr>
      <vt:lpstr>2. An attempt to generate GNN architecture</vt:lpstr>
      <vt:lpstr>3. Train &amp; Evaluate the model</vt:lpstr>
      <vt:lpstr>3. Train &amp; Evaluate the model</vt:lpstr>
      <vt:lpstr>PowerPoint Presentation</vt:lpstr>
      <vt:lpstr>4. Optimise hyperparameters with Weights &amp; Biases (W&amp;B)</vt:lpstr>
      <vt:lpstr>Weights &amp; biases propaganda slide</vt:lpstr>
      <vt:lpstr>4. Optimise hyperparameters with Weights &amp; Biases (W&amp;B)</vt:lpstr>
      <vt:lpstr>5. Compare architectures</vt:lpstr>
      <vt:lpstr>PowerPoint Presentation</vt:lpstr>
      <vt:lpstr>6. Track everything</vt:lpstr>
      <vt:lpstr>6. Track everything</vt:lpstr>
      <vt:lpstr>6. Track everything</vt:lpstr>
      <vt:lpstr>6. Track everything</vt:lpstr>
      <vt:lpstr>6. Track everything</vt:lpstr>
      <vt:lpstr>6. Track everything</vt:lpstr>
      <vt:lpstr>DVC propaganda slide</vt:lpstr>
      <vt:lpstr>PowerPoint Presentation</vt:lpstr>
      <vt:lpstr>6. Track everything</vt:lpstr>
      <vt:lpstr>2. Generate GNN architecture</vt:lpstr>
      <vt:lpstr>2. Generate GNN architecture</vt:lpstr>
      <vt:lpstr>2. Generate GNN architecture</vt:lpstr>
      <vt:lpstr>2. Generate GNN architecture</vt:lpstr>
      <vt:lpstr>Architectureoptimisation(with/for)trackx: archioptrx</vt:lpstr>
      <vt:lpstr>Architectureoptimisation(with/for)trackx: archioptrx</vt:lpstr>
      <vt:lpstr>Architectureoptimisation(with/for)trackx: archioptrx</vt:lpstr>
      <vt:lpstr>Handling multi-input functions</vt:lpstr>
      <vt:lpstr>Archioptrx random generation works</vt:lpstr>
      <vt:lpstr>Archioptrx random generation works</vt:lpstr>
      <vt:lpstr>Archioptrx: plugging into pipeline</vt:lpstr>
      <vt:lpstr>Next Step</vt:lpstr>
      <vt:lpstr>Backup</vt:lpstr>
      <vt:lpstr>Aside: quick  notation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Murnane</dc:creator>
  <cp:lastModifiedBy>Daniel Murnane</cp:lastModifiedBy>
  <cp:revision>5</cp:revision>
  <dcterms:created xsi:type="dcterms:W3CDTF">2020-02-05T22:53:24Z</dcterms:created>
  <dcterms:modified xsi:type="dcterms:W3CDTF">2020-02-06T00:27:45Z</dcterms:modified>
</cp:coreProperties>
</file>